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1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2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62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68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85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277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28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100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8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3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3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00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74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2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5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20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116384-6F77-47CF-9AA7-E32AFA385B87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F4119F-C48F-44A6-B200-361ECA6832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6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rasfarras6/Projek-Tugas-PB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5667-FD9F-85D6-66DD-CFDC2DC9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446" y="751352"/>
            <a:ext cx="8825658" cy="2677648"/>
          </a:xfrm>
        </p:spPr>
        <p:txBody>
          <a:bodyPr/>
          <a:lstStyle/>
          <a:p>
            <a:pPr algn="ctr"/>
            <a:r>
              <a:rPr lang="en-US" sz="2500" dirty="0"/>
              <a:t>TUGAS AKHIR</a:t>
            </a:r>
            <a:br>
              <a:rPr lang="en-US" sz="2500" dirty="0"/>
            </a:br>
            <a:r>
              <a:rPr lang="en-US" sz="2500" dirty="0"/>
              <a:t>PEMROGRAMAN BERORIENTASI OBJEK</a:t>
            </a:r>
            <a:br>
              <a:rPr lang="en-US" sz="2500" dirty="0"/>
            </a:br>
            <a:r>
              <a:rPr lang="en-US" sz="2500" dirty="0"/>
              <a:t>“ANTRIAN BANK”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LINK GITHUB : </a:t>
            </a:r>
            <a:r>
              <a:rPr lang="en-ID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https://github.com/farrasfarras6/Projek-Tugas-PBO</a:t>
            </a:r>
            <a:endParaRPr lang="en-ID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D32D-3FE4-FA03-E75D-1B18AEF8C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446" y="4735817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NAMA : MUHAMMAD FARRAS</a:t>
            </a:r>
          </a:p>
          <a:p>
            <a:pPr algn="ctr"/>
            <a:r>
              <a:rPr lang="en-US" dirty="0"/>
              <a:t>NIM : 2100018389</a:t>
            </a:r>
          </a:p>
          <a:p>
            <a:pPr algn="ctr"/>
            <a:r>
              <a:rPr lang="en-US" dirty="0"/>
              <a:t>KELAS 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53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EA2D-FD21-02DF-39DC-00EA629B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DATAPENJUALAN.JAVA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8DDBD-63F2-8208-3CF4-70B57F7C2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60" y="2257136"/>
            <a:ext cx="8183307" cy="4600864"/>
          </a:xfrm>
        </p:spPr>
      </p:pic>
    </p:spTree>
    <p:extLst>
      <p:ext uri="{BB962C8B-B14F-4D97-AF65-F5344CB8AC3E}">
        <p14:creationId xmlns:p14="http://schemas.microsoft.com/office/powerpoint/2010/main" val="326845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0360-73A7-4DAC-77FC-8534C6DB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TAMPILAN OUTPUT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C6EF5-6DE3-9B65-B864-90AFC128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81" y="2118591"/>
            <a:ext cx="8138037" cy="4575412"/>
          </a:xfrm>
        </p:spPr>
      </p:pic>
    </p:spTree>
    <p:extLst>
      <p:ext uri="{BB962C8B-B14F-4D97-AF65-F5344CB8AC3E}">
        <p14:creationId xmlns:p14="http://schemas.microsoft.com/office/powerpoint/2010/main" val="304002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79D-7EA3-94F5-94B6-312FC991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FAC28-FD67-105A-847E-CC70C02F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363" y="2243282"/>
            <a:ext cx="7764386" cy="4365336"/>
          </a:xfrm>
        </p:spPr>
      </p:pic>
    </p:spTree>
    <p:extLst>
      <p:ext uri="{BB962C8B-B14F-4D97-AF65-F5344CB8AC3E}">
        <p14:creationId xmlns:p14="http://schemas.microsoft.com/office/powerpoint/2010/main" val="369517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B688-A9B3-F727-FDDC-DD0A6F1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2EFFE-1C8A-DF9A-DC4F-6F84C969A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376" y="2284846"/>
            <a:ext cx="7567248" cy="4254500"/>
          </a:xfrm>
        </p:spPr>
      </p:pic>
    </p:spTree>
    <p:extLst>
      <p:ext uri="{BB962C8B-B14F-4D97-AF65-F5344CB8AC3E}">
        <p14:creationId xmlns:p14="http://schemas.microsoft.com/office/powerpoint/2010/main" val="42787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C912-0932-0EFE-0BE1-981A31F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GITHUB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26C78-D32E-57C9-9E10-1A8A9DC8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5" y="2326408"/>
            <a:ext cx="7813670" cy="4393045"/>
          </a:xfrm>
        </p:spPr>
      </p:pic>
    </p:spTree>
    <p:extLst>
      <p:ext uri="{BB962C8B-B14F-4D97-AF65-F5344CB8AC3E}">
        <p14:creationId xmlns:p14="http://schemas.microsoft.com/office/powerpoint/2010/main" val="357913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EAD-B324-FDF8-D207-109AF938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BF58-705F-661A-350D-44A31B7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APLIKASI TUGAS AKHIR DENGAN JUDUL ANTRIAN BANK YANG SAYA BUAT MENGGUNAKAN BAHASA PEMROGRAMAN JAVA. APLIKASI BERTUJUAN UNTUK MELAKUKAN SIMULASI ANTRIAN PADA BANK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51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C7AB-2718-3EEC-C300-5081CF5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3203-6380-9A53-EDFF-ED1FD098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PADA APLIKASI YANG SAYA BUAT DAPAT MENGETAHUI NOMOR ANTRIAN DENGAN CARA KITA MEMASUKKAN ATAU MENGINPUTKAN PENGAMBILAN NOMOR ANTRIAN, PEMANGGILAN NOMOR ANTRIAN DAN LIHAT DATA ANTRIAN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51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2B4-C409-CA65-3792-F630DBA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27EE-0F6C-57F0-BA63-DCCDCC9F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PERTAMA KITA MENGINPUTKAN PENGAMBILAN NOMOR ANTRIAN YANG MELIPUTI NOMOR ID, NAMA DAN KEPERLUAN</a:t>
            </a:r>
          </a:p>
          <a:p>
            <a:r>
              <a:rPr lang="en-US" dirty="0"/>
              <a:t>2. JIKA SUDAH MENGISI DATA PENGAMBILAN NOMOR ANTRIAN SELANJUTNYA KITA BISA MEMANGGIL NOMOR ANTRIAN YANG TELAH KITA INPUTKAN</a:t>
            </a:r>
          </a:p>
          <a:p>
            <a:r>
              <a:rPr lang="en-US" dirty="0"/>
              <a:t>3. KITA BISA MELIHAT DATA ANTRIAN PARA NASABAH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633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833C-FD8E-6637-5397-FD95A48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KELAS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D18E0E-BA22-0801-6C43-3BC5A274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66" y="2603500"/>
            <a:ext cx="5581780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65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DBFB-EF67-B9C6-4DA7-E58F8C25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SOURCE CODE MAIN.JAVA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F25F4-3C53-C034-0E2B-D06EDAF22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0881"/>
            <a:ext cx="7331801" cy="4600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9DF09-0A3E-AE2D-4E4F-8505E7B0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55" y="2090881"/>
            <a:ext cx="6442363" cy="45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5326-AF4C-4E05-9777-2D7DCCFB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LINKEDLIST.JAVA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85830-B3A3-E8E4-41AE-EA4B0F5E7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72" y="1896535"/>
            <a:ext cx="9412655" cy="4961465"/>
          </a:xfrm>
        </p:spPr>
      </p:pic>
    </p:spTree>
    <p:extLst>
      <p:ext uri="{BB962C8B-B14F-4D97-AF65-F5344CB8AC3E}">
        <p14:creationId xmlns:p14="http://schemas.microsoft.com/office/powerpoint/2010/main" val="272155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BE7-A7A4-2322-A988-1FA97C09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LINKEDLIST.JAVA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9D098-1AEE-F883-DC7D-C7F986C4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290" y="2142379"/>
            <a:ext cx="8387419" cy="4715621"/>
          </a:xfrm>
        </p:spPr>
      </p:pic>
    </p:spTree>
    <p:extLst>
      <p:ext uri="{BB962C8B-B14F-4D97-AF65-F5344CB8AC3E}">
        <p14:creationId xmlns:p14="http://schemas.microsoft.com/office/powerpoint/2010/main" val="261777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F7E1-3337-542C-7DC8-FEB3C9DE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DATAPENJUALAN.JAVA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FD95D-EB4C-9609-CF43-CC3328A9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218" y="2150168"/>
            <a:ext cx="8373564" cy="4707832"/>
          </a:xfrm>
        </p:spPr>
      </p:pic>
    </p:spTree>
    <p:extLst>
      <p:ext uri="{BB962C8B-B14F-4D97-AF65-F5344CB8AC3E}">
        <p14:creationId xmlns:p14="http://schemas.microsoft.com/office/powerpoint/2010/main" val="31653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163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TUGAS AKHIR PEMROGRAMAN BERORIENTASI OBJEK “ANTRIAN BANK”  LINK GITHUB : https://github.com/farrasfarras6/Projek-Tugas-PBO</vt:lpstr>
      <vt:lpstr>DESKRIPSI APLIKASI</vt:lpstr>
      <vt:lpstr>FITUR APLIKASI</vt:lpstr>
      <vt:lpstr>ALUR KERJA</vt:lpstr>
      <vt:lpstr>DIAGRAM KELAS</vt:lpstr>
      <vt:lpstr>SCREENSHOT SOURCE CODE MAIN.JAVA</vt:lpstr>
      <vt:lpstr>LINKEDLIST.JAVA</vt:lpstr>
      <vt:lpstr>LINKEDLIST.JAVA</vt:lpstr>
      <vt:lpstr>DATAPENJUALAN.JAVA</vt:lpstr>
      <vt:lpstr>DATAPENJUALAN.JAVA</vt:lpstr>
      <vt:lpstr>SCREENSHOT TAMPILAN OUTPUT</vt:lpstr>
      <vt:lpstr>OUTPUT :</vt:lpstr>
      <vt:lpstr>OUTPUT :</vt:lpstr>
      <vt:lpstr>SCREENSHOT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PEMROGRAMAN BERORIENTASI OBJEK “ANTRIAN BANK”  LINK GITHUB : https://github.com/farrasfarras6/Projek-Tugas-PBO</dc:title>
  <dc:creator>farrasgrace@gmail.com</dc:creator>
  <cp:lastModifiedBy>farrasgrace@gmail.com</cp:lastModifiedBy>
  <cp:revision>1</cp:revision>
  <dcterms:created xsi:type="dcterms:W3CDTF">2023-01-08T10:47:14Z</dcterms:created>
  <dcterms:modified xsi:type="dcterms:W3CDTF">2023-01-08T11:07:59Z</dcterms:modified>
</cp:coreProperties>
</file>