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Lst>
  <p:notesMasterIdLst>
    <p:notesMasterId r:id="rId9"/>
  </p:notesMasterIdLst>
  <p:handoutMasterIdLst>
    <p:handoutMasterId r:id="rId10"/>
  </p:handoutMasterIdLst>
  <p:sldIdLst>
    <p:sldId id="256" r:id="rId2"/>
    <p:sldId id="257" r:id="rId3"/>
    <p:sldId id="265" r:id="rId4"/>
    <p:sldId id="266" r:id="rId5"/>
    <p:sldId id="267" r:id="rId6"/>
    <p:sldId id="263" r:id="rId7"/>
    <p:sldId id="264"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pos="4196" userDrawn="1">
          <p15:clr>
            <a:srgbClr val="A4A3A4"/>
          </p15:clr>
        </p15:guide>
        <p15:guide id="2" pos="120" userDrawn="1">
          <p15:clr>
            <a:srgbClr val="A4A3A4"/>
          </p15:clr>
        </p15:guide>
        <p15:guide id="3" pos="192" userDrawn="1">
          <p15:clr>
            <a:srgbClr val="A4A3A4"/>
          </p15:clr>
        </p15:guide>
        <p15:guide id="4" orient="horz" pos="2918" userDrawn="1">
          <p15:clr>
            <a:srgbClr val="A4A3A4"/>
          </p15:clr>
        </p15:guide>
        <p15:guide id="5" orient="horz" pos="2397" userDrawn="1">
          <p15:clr>
            <a:srgbClr val="A4A3A4"/>
          </p15:clr>
        </p15:guide>
        <p15:guide id="6" orient="horz" pos="1491" userDrawn="1">
          <p15:clr>
            <a:srgbClr val="A4A3A4"/>
          </p15:clr>
        </p15:guide>
        <p15:guide id="7" pos="288" userDrawn="1">
          <p15:clr>
            <a:srgbClr val="A4A3A4"/>
          </p15:clr>
        </p15:guide>
        <p15:guide id="8" pos="1176" userDrawn="1">
          <p15:clr>
            <a:srgbClr val="A4A3A4"/>
          </p15:clr>
        </p15:guide>
        <p15:guide id="9" pos="2880" userDrawn="1">
          <p15:clr>
            <a:srgbClr val="A4A3A4"/>
          </p15:clr>
        </p15:guide>
        <p15:guide id="10" pos="2077" userDrawn="1">
          <p15:clr>
            <a:srgbClr val="A4A3A4"/>
          </p15:clr>
        </p15:guide>
        <p15:guide id="11" orient="horz" pos="890" userDrawn="1">
          <p15:clr>
            <a:srgbClr val="A4A3A4"/>
          </p15:clr>
        </p15:guide>
        <p15:guide id="12" orient="horz" pos="1201"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72C"/>
    <a:srgbClr val="FFDE81"/>
    <a:srgbClr val="FFD358"/>
    <a:srgbClr val="8031A7"/>
    <a:srgbClr val="BFBFBF"/>
    <a:srgbClr val="007A97"/>
    <a:srgbClr val="FAB200"/>
    <a:srgbClr val="7D5900"/>
    <a:srgbClr val="FFE29E"/>
    <a:srgbClr val="FFF4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6690"/>
    <p:restoredTop sz="57960" autoAdjust="0"/>
  </p:normalViewPr>
  <p:slideViewPr>
    <p:cSldViewPr snapToGrid="0" snapToObjects="1">
      <p:cViewPr varScale="1">
        <p:scale>
          <a:sx n="92" d="100"/>
          <a:sy n="92" d="100"/>
        </p:scale>
        <p:origin x="-2676" y="-102"/>
      </p:cViewPr>
      <p:guideLst>
        <p:guide orient="horz" pos="2918"/>
        <p:guide orient="horz" pos="2397"/>
        <p:guide orient="horz" pos="1491"/>
        <p:guide orient="horz" pos="890"/>
        <p:guide orient="horz" pos="1201"/>
        <p:guide pos="4196"/>
        <p:guide pos="120"/>
        <p:guide pos="192"/>
        <p:guide pos="288"/>
        <p:guide pos="1176"/>
        <p:guide pos="2880"/>
        <p:guide pos="2077"/>
      </p:guideLst>
    </p:cSldViewPr>
  </p:slideViewPr>
  <p:notesTextViewPr>
    <p:cViewPr>
      <p:scale>
        <a:sx n="135" d="100"/>
        <a:sy n="135" d="100"/>
      </p:scale>
      <p:origin x="0" y="0"/>
    </p:cViewPr>
  </p:notesTextViewPr>
  <p:sorterViewPr>
    <p:cViewPr>
      <p:scale>
        <a:sx n="200" d="100"/>
        <a:sy n="200" d="100"/>
      </p:scale>
      <p:origin x="0" y="0"/>
    </p:cViewPr>
  </p:sorterViewPr>
  <p:notesViewPr>
    <p:cSldViewPr snapToGrid="0" snapToObjects="1">
      <p:cViewPr varScale="1">
        <p:scale>
          <a:sx n="94" d="100"/>
          <a:sy n="94" d="100"/>
        </p:scale>
        <p:origin x="-3750"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AE2D00C-46DC-0F47-B2AC-989F5DFB1A7F}" type="datetimeFigureOut">
              <a:rPr lang="en-US" smtClean="0"/>
              <a:t>7/19/2018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E6F642-BC8A-F24D-81C7-A1734C779D91}" type="slidenum">
              <a:rPr lang="en-US" smtClean="0"/>
              <a:t>‹#›</a:t>
            </a:fld>
            <a:endParaRPr lang="en-US"/>
          </a:p>
        </p:txBody>
      </p:sp>
    </p:spTree>
    <p:extLst>
      <p:ext uri="{BB962C8B-B14F-4D97-AF65-F5344CB8AC3E}">
        <p14:creationId xmlns:p14="http://schemas.microsoft.com/office/powerpoint/2010/main" val="197281963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553683" y="199103"/>
            <a:ext cx="5887757" cy="3311823"/>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 name="Notes Placeholder 10"/>
          <p:cNvSpPr>
            <a:spLocks noGrp="1"/>
          </p:cNvSpPr>
          <p:nvPr>
            <p:ph type="body" sz="quarter" idx="3"/>
          </p:nvPr>
        </p:nvSpPr>
        <p:spPr>
          <a:xfrm>
            <a:off x="563842" y="3612198"/>
            <a:ext cx="5877597" cy="5285995"/>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31312107"/>
      </p:ext>
    </p:extLst>
  </p:cSld>
  <p:clrMap bg1="lt1" tx1="dk1" bg2="dk2" tx2="lt2" accent1="accent1" accent2="accent2" accent3="accent3" accent4="accent4" accent5="accent5" accent6="accent6" hlink="hlink" folHlink="folHlink"/>
  <p:hf hdr="0" dt="0"/>
  <p:notesStyle>
    <a:lvl1pPr marL="158750" indent="0" algn="l" defTabSz="914400" rtl="0" eaLnBrk="1" latinLnBrk="0" hangingPunct="1">
      <a:buNone/>
      <a:tabLst/>
      <a:defRPr sz="8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The goal of this Practice Lab is to use two means to deliver a CQL SELECT loop, using the</a:t>
            </a:r>
            <a:r>
              <a:rPr lang="en-US" baseline="0" dirty="0" smtClean="0"/>
              <a:t> </a:t>
            </a:r>
            <a:r>
              <a:rPr lang="en-US" dirty="0" smtClean="0"/>
              <a:t>DSE Java client side driver.</a:t>
            </a:r>
            <a:endParaRPr lang="en-US" dirty="0"/>
          </a:p>
        </p:txBody>
      </p:sp>
    </p:spTree>
    <p:extLst>
      <p:ext uri="{BB962C8B-B14F-4D97-AF65-F5344CB8AC3E}">
        <p14:creationId xmlns:p14="http://schemas.microsoft.com/office/powerpoint/2010/main" val="3786710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To complete this Practice Lab, the following is assumed: </a:t>
            </a:r>
          </a:p>
          <a:p>
            <a:endParaRPr lang="en-US" dirty="0" smtClean="0"/>
          </a:p>
          <a:p>
            <a:pPr marL="330200" indent="-171450">
              <a:buFont typeface="Arial" pitchFamily="34" charset="0"/>
              <a:buChar char="•"/>
            </a:pPr>
            <a:r>
              <a:rPr lang="en-US" dirty="0" smtClean="0"/>
              <a:t>All prerequisites and conditions as listed above.</a:t>
            </a:r>
          </a:p>
          <a:p>
            <a:pPr marL="330200" indent="-171450">
              <a:buFont typeface="Arial" pitchFamily="34" charset="0"/>
              <a:buChar char="•"/>
            </a:pPr>
            <a:endParaRPr lang="en-US" dirty="0" smtClean="0"/>
          </a:p>
          <a:p>
            <a:pPr marL="330200" indent="-171450">
              <a:buFont typeface="Arial" pitchFamily="34" charset="0"/>
              <a:buChar char="•"/>
            </a:pPr>
            <a:r>
              <a:rPr lang="en-US" dirty="0" smtClean="0"/>
              <a:t>All work is expected to be executed on one OS node (instructions are written for Linux).</a:t>
            </a:r>
          </a:p>
          <a:p>
            <a:pPr marL="330200" indent="-171450">
              <a:buFont typeface="Arial" pitchFamily="34" charset="0"/>
              <a:buChar char="•"/>
            </a:pPr>
            <a:r>
              <a:rPr lang="en-US" dirty="0" smtClean="0"/>
              <a:t>Because of resource constraints, it is expected you are running a single DSE Core node (no Graph, Spark, Search) on this single OS node.</a:t>
            </a:r>
          </a:p>
          <a:p>
            <a:endParaRPr lang="en-US" dirty="0"/>
          </a:p>
        </p:txBody>
      </p:sp>
    </p:spTree>
    <p:extLst>
      <p:ext uri="{BB962C8B-B14F-4D97-AF65-F5344CB8AC3E}">
        <p14:creationId xmlns:p14="http://schemas.microsoft.com/office/powerpoint/2010/main" val="949123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As stated above, complete the following:</a:t>
            </a:r>
          </a:p>
          <a:p>
            <a:endParaRPr lang="en-US" dirty="0" smtClean="0"/>
          </a:p>
          <a:p>
            <a:pPr marL="330200" indent="-171450">
              <a:buFont typeface="Arial" pitchFamily="34" charset="0"/>
              <a:buChar char="•"/>
            </a:pPr>
            <a:r>
              <a:rPr lang="en-US" dirty="0" smtClean="0"/>
              <a:t>Delive</a:t>
            </a:r>
            <a:r>
              <a:rPr lang="en-US" baseline="0" dirty="0" smtClean="0"/>
              <a:t>r a fetch loop using </a:t>
            </a:r>
            <a:r>
              <a:rPr lang="en-US" baseline="0" dirty="0" err="1" smtClean="0"/>
              <a:t>SimpleStatement</a:t>
            </a:r>
            <a:r>
              <a:rPr lang="en-US" baseline="0" dirty="0" smtClean="0"/>
              <a:t>.</a:t>
            </a:r>
          </a:p>
          <a:p>
            <a:pPr marL="330200" indent="-171450">
              <a:buFont typeface="Arial" pitchFamily="34" charset="0"/>
              <a:buChar char="•"/>
            </a:pPr>
            <a:r>
              <a:rPr lang="en-US" baseline="0" dirty="0" smtClean="0"/>
              <a:t>Print rows from the table you created on the previous page.</a:t>
            </a:r>
            <a:endParaRPr lang="en-US" dirty="0"/>
          </a:p>
        </p:txBody>
      </p:sp>
    </p:spTree>
    <p:extLst>
      <p:ext uri="{BB962C8B-B14F-4D97-AF65-F5344CB8AC3E}">
        <p14:creationId xmlns:p14="http://schemas.microsoft.com/office/powerpoint/2010/main" val="2719214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As stated above, complete the following:</a:t>
            </a:r>
          </a:p>
          <a:p>
            <a:endParaRPr lang="en-US" dirty="0" smtClean="0"/>
          </a:p>
          <a:p>
            <a:pPr marL="330200" indent="-171450">
              <a:buFont typeface="Arial" pitchFamily="34" charset="0"/>
              <a:buChar char="•"/>
            </a:pPr>
            <a:r>
              <a:rPr lang="en-US" dirty="0" smtClean="0"/>
              <a:t>Delive</a:t>
            </a:r>
            <a:r>
              <a:rPr lang="en-US" baseline="0" dirty="0" smtClean="0"/>
              <a:t>r a fetch loop using </a:t>
            </a:r>
            <a:r>
              <a:rPr lang="en-US" baseline="0" smtClean="0"/>
              <a:t>Query Builder.</a:t>
            </a:r>
            <a:endParaRPr lang="en-US" baseline="0" dirty="0" smtClean="0"/>
          </a:p>
          <a:p>
            <a:pPr marL="330200" indent="-171450">
              <a:buFont typeface="Arial" pitchFamily="34" charset="0"/>
              <a:buChar char="•"/>
            </a:pPr>
            <a:r>
              <a:rPr lang="en-US" baseline="0" dirty="0" smtClean="0"/>
              <a:t>Print rows from the table you created on the previous page.</a:t>
            </a:r>
            <a:endParaRPr lang="en-US" dirty="0" smtClean="0"/>
          </a:p>
          <a:p>
            <a:endParaRPr lang="en-US" dirty="0"/>
          </a:p>
        </p:txBody>
      </p:sp>
    </p:spTree>
    <p:extLst>
      <p:ext uri="{BB962C8B-B14F-4D97-AF65-F5344CB8AC3E}">
        <p14:creationId xmlns:p14="http://schemas.microsoft.com/office/powerpoint/2010/main" val="3778902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pPr marL="158750" marR="0" indent="0" algn="l" defTabSz="914400" rtl="0" eaLnBrk="1" fontAlgn="auto" latinLnBrk="0" hangingPunct="1">
              <a:lnSpc>
                <a:spcPct val="100000"/>
              </a:lnSpc>
              <a:spcBef>
                <a:spcPts val="0"/>
              </a:spcBef>
              <a:spcAft>
                <a:spcPts val="0"/>
              </a:spcAft>
              <a:buClrTx/>
              <a:buSzTx/>
              <a:buFontTx/>
              <a:buNone/>
              <a:tabLst/>
              <a:defRPr/>
            </a:pPr>
            <a:r>
              <a:rPr lang="en-US" dirty="0" smtClean="0"/>
              <a:t>Discuss what worked well, poorly, from the Practice Lab.</a:t>
            </a:r>
          </a:p>
          <a:p>
            <a:endParaRPr lang="en-US" dirty="0"/>
          </a:p>
        </p:txBody>
      </p:sp>
    </p:spTree>
    <p:extLst>
      <p:ext uri="{BB962C8B-B14F-4D97-AF65-F5344CB8AC3E}">
        <p14:creationId xmlns:p14="http://schemas.microsoft.com/office/powerpoint/2010/main" val="1590970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pPr marL="158750" marR="0" indent="0" algn="l" defTabSz="914400" rtl="0" eaLnBrk="1" fontAlgn="auto" latinLnBrk="0" hangingPunct="1">
              <a:lnSpc>
                <a:spcPct val="100000"/>
              </a:lnSpc>
              <a:spcBef>
                <a:spcPts val="0"/>
              </a:spcBef>
              <a:spcAft>
                <a:spcPts val="0"/>
              </a:spcAft>
              <a:buClrTx/>
              <a:buSzTx/>
              <a:buFontTx/>
              <a:buNone/>
              <a:tabLst/>
              <a:defRPr/>
            </a:pPr>
            <a:r>
              <a:rPr lang="en-US" dirty="0" smtClean="0"/>
              <a:t>End of Practice Lab-</a:t>
            </a:r>
          </a:p>
          <a:p>
            <a:endParaRPr lang="en-US" dirty="0"/>
          </a:p>
        </p:txBody>
      </p:sp>
    </p:spTree>
    <p:extLst>
      <p:ext uri="{BB962C8B-B14F-4D97-AF65-F5344CB8AC3E}">
        <p14:creationId xmlns:p14="http://schemas.microsoft.com/office/powerpoint/2010/main" val="18600891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 - Title Slide">
    <p:spTree>
      <p:nvGrpSpPr>
        <p:cNvPr id="1" name="Shape 88"/>
        <p:cNvGrpSpPr/>
        <p:nvPr/>
      </p:nvGrpSpPr>
      <p:grpSpPr>
        <a:xfrm>
          <a:off x="0" y="0"/>
          <a:ext cx="0" cy="0"/>
          <a:chOff x="0" y="0"/>
          <a:chExt cx="0" cy="0"/>
        </a:xfrm>
      </p:grpSpPr>
      <p:sp>
        <p:nvSpPr>
          <p:cNvPr id="13" name="Round Single Corner Rectangle 12"/>
          <p:cNvSpPr/>
          <p:nvPr userDrawn="1"/>
        </p:nvSpPr>
        <p:spPr>
          <a:xfrm flipV="1">
            <a:off x="0" y="-2"/>
            <a:ext cx="3654128" cy="5143502"/>
          </a:xfrm>
          <a:prstGeom prst="round1Rect">
            <a:avLst>
              <a:gd name="adj" fmla="val 2846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 name="Shape 98"/>
          <p:cNvSpPr/>
          <p:nvPr userDrawn="1"/>
        </p:nvSpPr>
        <p:spPr>
          <a:xfrm>
            <a:off x="-3472" y="659747"/>
            <a:ext cx="3657600" cy="184280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Shape 74" descr="line-dot-pattern@2x.png"/>
          <p:cNvPicPr preferRelativeResize="0"/>
          <p:nvPr userDrawn="1"/>
        </p:nvPicPr>
        <p:blipFill rotWithShape="1">
          <a:blip r:embed="rId2" cstate="screen">
            <a:alphaModFix amt="25000"/>
            <a:extLst>
              <a:ext uri="{28A0092B-C50C-407E-A947-70E740481C1C}">
                <a14:useLocalDpi xmlns:a14="http://schemas.microsoft.com/office/drawing/2010/main"/>
              </a:ext>
            </a:extLst>
          </a:blip>
          <a:srcRect r="29726"/>
          <a:stretch/>
        </p:blipFill>
        <p:spPr>
          <a:xfrm>
            <a:off x="0" y="817418"/>
            <a:ext cx="3654128" cy="4326018"/>
          </a:xfrm>
          <a:prstGeom prst="rect">
            <a:avLst/>
          </a:prstGeom>
          <a:noFill/>
          <a:ln>
            <a:noFill/>
          </a:ln>
        </p:spPr>
      </p:pic>
      <p:sp>
        <p:nvSpPr>
          <p:cNvPr id="20" name="Shape 71"/>
          <p:cNvSpPr txBox="1">
            <a:spLocks noGrp="1"/>
          </p:cNvSpPr>
          <p:nvPr>
            <p:ph type="body" idx="1"/>
          </p:nvPr>
        </p:nvSpPr>
        <p:spPr>
          <a:xfrm>
            <a:off x="457200" y="1733643"/>
            <a:ext cx="3089305" cy="680970"/>
          </a:xfrm>
          <a:prstGeom prst="rect">
            <a:avLst/>
          </a:prstGeom>
          <a:noFill/>
          <a:ln>
            <a:noFill/>
          </a:ln>
        </p:spPr>
        <p:txBody>
          <a:bodyPr spcFirstLastPara="1" wrap="square" lIns="0" tIns="91425" rIns="91425" bIns="91425" anchor="t" anchorCtr="0"/>
          <a:lstStyle>
            <a:lvl1pPr marL="6350" marR="0" lvl="0" indent="-6350" algn="l" rtl="0">
              <a:spcBef>
                <a:spcPts val="400"/>
              </a:spcBef>
              <a:spcAft>
                <a:spcPts val="0"/>
              </a:spcAft>
              <a:buClr>
                <a:schemeClr val="lt1"/>
              </a:buClr>
              <a:buSzPts val="1400"/>
              <a:buFont typeface="Arial"/>
              <a:buNone/>
              <a:tabLst/>
              <a:defRPr sz="1600" b="0" i="0" u="none" strike="noStrike" cap="none">
                <a:solidFill>
                  <a:schemeClr val="bg1"/>
                </a:solidFill>
                <a:latin typeface="Arial"/>
                <a:ea typeface="Arial"/>
                <a:cs typeface="Arial"/>
                <a:sym typeface="Arial"/>
              </a:defRPr>
            </a:lvl1pPr>
            <a:lvl2pPr marL="914400" marR="0" lvl="1" indent="-406400" algn="l" rtl="0">
              <a:spcBef>
                <a:spcPts val="560"/>
              </a:spcBef>
              <a:spcAft>
                <a:spcPts val="0"/>
              </a:spcAft>
              <a:buClr>
                <a:schemeClr val="lt1"/>
              </a:buClr>
              <a:buSzPts val="2800"/>
              <a:buFont typeface="Arial"/>
              <a:buChar char="–"/>
              <a:defRPr sz="2800" b="0" i="0" u="none" strike="noStrike" cap="none">
                <a:solidFill>
                  <a:schemeClr val="lt1"/>
                </a:solidFill>
                <a:latin typeface="Helvetica Neue"/>
                <a:ea typeface="Helvetica Neue"/>
                <a:cs typeface="Helvetica Neue"/>
                <a:sym typeface="Helvetica Neue"/>
              </a:defRPr>
            </a:lvl2pPr>
            <a:lvl3pPr marL="1371600" marR="0" lvl="2" indent="-381000" algn="l" rtl="0">
              <a:spcBef>
                <a:spcPts val="480"/>
              </a:spcBef>
              <a:spcAft>
                <a:spcPts val="0"/>
              </a:spcAft>
              <a:buClr>
                <a:schemeClr val="lt1"/>
              </a:buClr>
              <a:buSzPts val="2400"/>
              <a:buFont typeface="Arial"/>
              <a:buChar char="•"/>
              <a:defRPr sz="2400" b="0" i="0" u="none" strike="noStrike" cap="none">
                <a:solidFill>
                  <a:schemeClr val="lt1"/>
                </a:solidFill>
                <a:latin typeface="Helvetica Neue"/>
                <a:ea typeface="Helvetica Neue"/>
                <a:cs typeface="Helvetica Neue"/>
                <a:sym typeface="Helvetica Neue"/>
              </a:defRPr>
            </a:lvl3pPr>
            <a:lvl4pPr marL="1828800" marR="0" lvl="3" indent="-355600" algn="l" rtl="0">
              <a:spcBef>
                <a:spcPts val="400"/>
              </a:spcBef>
              <a:spcAft>
                <a:spcPts val="0"/>
              </a:spcAft>
              <a:buClr>
                <a:schemeClr val="lt1"/>
              </a:buClr>
              <a:buSzPts val="2000"/>
              <a:buFont typeface="Arial"/>
              <a:buChar char="–"/>
              <a:defRPr sz="2000" b="0" i="0" u="none" strike="noStrike" cap="none">
                <a:solidFill>
                  <a:schemeClr val="lt1"/>
                </a:solidFill>
                <a:latin typeface="Helvetica Neue"/>
                <a:ea typeface="Helvetica Neue"/>
                <a:cs typeface="Helvetica Neue"/>
                <a:sym typeface="Helvetica Neue"/>
              </a:defRPr>
            </a:lvl4pPr>
            <a:lvl5pPr marL="2286000" marR="0" lvl="4" indent="-355600" algn="l" rtl="0">
              <a:spcBef>
                <a:spcPts val="400"/>
              </a:spcBef>
              <a:spcAft>
                <a:spcPts val="0"/>
              </a:spcAft>
              <a:buClr>
                <a:schemeClr val="lt1"/>
              </a:buClr>
              <a:buSzPts val="2000"/>
              <a:buFont typeface="Arial"/>
              <a:buChar char="»"/>
              <a:defRPr sz="2000" b="0" i="0" u="none" strike="noStrike" cap="none">
                <a:solidFill>
                  <a:schemeClr val="lt1"/>
                </a:solidFill>
                <a:latin typeface="Helvetica Neue"/>
                <a:ea typeface="Helvetica Neue"/>
                <a:cs typeface="Helvetica Neue"/>
                <a:sym typeface="Helvetica Neue"/>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smtClean="0"/>
              <a:t>Click to edit Master text styles</a:t>
            </a:r>
          </a:p>
        </p:txBody>
      </p:sp>
      <p:sp>
        <p:nvSpPr>
          <p:cNvPr id="21" name="Shape 64"/>
          <p:cNvSpPr txBox="1">
            <a:spLocks noGrp="1"/>
          </p:cNvSpPr>
          <p:nvPr>
            <p:ph type="title"/>
          </p:nvPr>
        </p:nvSpPr>
        <p:spPr>
          <a:xfrm>
            <a:off x="457200" y="890791"/>
            <a:ext cx="3089305" cy="828360"/>
          </a:xfrm>
          <a:prstGeom prst="rect">
            <a:avLst/>
          </a:prstGeom>
          <a:noFill/>
          <a:ln>
            <a:noFill/>
          </a:ln>
        </p:spPr>
        <p:txBody>
          <a:bodyPr spcFirstLastPara="1" wrap="square" lIns="0" tIns="91425" rIns="91425" bIns="91425" anchor="b" anchorCtr="0"/>
          <a:lstStyle>
            <a:lvl1pPr marL="0" marR="0" lvl="0" indent="0" algn="l" rtl="0">
              <a:lnSpc>
                <a:spcPct val="90000"/>
              </a:lnSpc>
              <a:spcBef>
                <a:spcPts val="0"/>
              </a:spcBef>
              <a:spcAft>
                <a:spcPts val="0"/>
              </a:spcAft>
              <a:buClr>
                <a:schemeClr val="lt1"/>
              </a:buClr>
              <a:buSzPts val="1400"/>
              <a:buFont typeface="Arial"/>
              <a:buNone/>
              <a:defRPr sz="2800" b="1" i="0" u="none" strike="noStrike" cap="none">
                <a:solidFill>
                  <a:schemeClr val="bg1"/>
                </a:solidFill>
                <a:latin typeface="Arial"/>
                <a:ea typeface="Arial"/>
                <a:cs typeface="Arial"/>
                <a:sym typeface="Arial"/>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r>
              <a:rPr lang="en-US" smtClean="0"/>
              <a:t>Click to edit Master title style</a:t>
            </a:r>
            <a:endParaRPr lang="en-US" dirty="0"/>
          </a:p>
        </p:txBody>
      </p:sp>
      <p:sp>
        <p:nvSpPr>
          <p:cNvPr id="18"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tx1"/>
                </a:solidFill>
              </a:defRPr>
            </a:lvl1pPr>
          </a:lstStyle>
          <a:p>
            <a:r>
              <a:rPr lang="en-US" dirty="0" smtClean="0"/>
              <a:t>0000-DTSE-ClientProgramming-6245-PL-60-</a:t>
            </a:r>
            <a:fld id="{5A6FB346-E907-314D-8DE1-ECD2B2B6AA1B}" type="slidenum">
              <a:rPr lang="uk-UA" smtClean="0"/>
              <a:pPr/>
              <a:t>‹#›</a:t>
            </a:fld>
            <a:endParaRPr lang="uk-UA" dirty="0"/>
          </a:p>
        </p:txBody>
      </p:sp>
      <p:pic>
        <p:nvPicPr>
          <p:cNvPr id="10" name="Shape 36"/>
          <p:cNvPicPr preferRelativeResize="0"/>
          <p:nvPr userDrawn="1"/>
        </p:nvPicPr>
        <p:blipFill rotWithShape="1">
          <a:blip r:embed="rId3">
            <a:alphaModFix/>
          </a:blip>
          <a:srcRect/>
          <a:stretch/>
        </p:blipFill>
        <p:spPr>
          <a:xfrm>
            <a:off x="6647699" y="4679149"/>
            <a:ext cx="2496313" cy="401737"/>
          </a:xfrm>
          <a:prstGeom prst="rect">
            <a:avLst/>
          </a:prstGeom>
          <a:noFill/>
          <a:ln>
            <a:noFill/>
          </a:ln>
        </p:spPr>
      </p:pic>
      <p:sp>
        <p:nvSpPr>
          <p:cNvPr id="11" name="Shape 38"/>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rgbClr val="666666"/>
                </a:solidFill>
              </a:rPr>
              <a:t>© DataStax, All Rights Reserved, Confidential</a:t>
            </a:r>
            <a:endParaRPr sz="800" b="0" i="0" u="none" strike="noStrike" cap="none">
              <a:solidFill>
                <a:srgbClr val="666666"/>
              </a:solidFill>
              <a:latin typeface="Arial"/>
              <a:ea typeface="Arial"/>
              <a:cs typeface="Arial"/>
              <a:sym typeface="Arial"/>
            </a:endParaRPr>
          </a:p>
        </p:txBody>
      </p:sp>
    </p:spTree>
  </p:cSld>
  <p:clrMapOvr>
    <a:masterClrMapping/>
  </p:clrMapOvr>
  <p:extLst mod="1">
    <p:ext uri="{DCECCB84-F9BA-43D5-87BE-67443E8EF086}">
      <p15:sldGuideLst xmlns=""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 - Light banner, 1 column text">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alphaModFix amt="3000"/>
            <a:extLst>
              <a:ext uri="{28A0092B-C50C-407E-A947-70E740481C1C}">
                <a14:useLocalDpi xmlns:a14="http://schemas.microsoft.com/office/drawing/2010/main"/>
              </a:ext>
            </a:extLst>
          </a:blip>
          <a:srcRect r="11266"/>
          <a:stretch/>
        </p:blipFill>
        <p:spPr>
          <a:xfrm rot="5400000">
            <a:off x="227748" y="2081119"/>
            <a:ext cx="2860272" cy="3264494"/>
          </a:xfrm>
          <a:prstGeom prst="rect">
            <a:avLst/>
          </a:prstGeom>
        </p:spPr>
      </p:pic>
      <p:sp>
        <p:nvSpPr>
          <p:cNvPr id="9" name="Title 1"/>
          <p:cNvSpPr>
            <a:spLocks noGrp="1"/>
          </p:cNvSpPr>
          <p:nvPr>
            <p:ph type="title" hasCustomPrompt="1"/>
          </p:nvPr>
        </p:nvSpPr>
        <p:spPr>
          <a:xfrm>
            <a:off x="457200" y="270472"/>
            <a:ext cx="8229600" cy="548048"/>
          </a:xfrm>
          <a:prstGeom prst="rect">
            <a:avLst/>
          </a:prstGeom>
          <a:noFill/>
          <a:ln>
            <a:noFill/>
          </a:ln>
        </p:spPr>
        <p:txBody>
          <a:bodyPr spcFirstLastPara="1" wrap="square" lIns="0" tIns="91425" rIns="91425" bIns="91425" anchor="b" anchorCtr="0">
            <a:noAutofit/>
          </a:bodyPr>
          <a:lstStyle>
            <a:lvl1pPr>
              <a:lnSpc>
                <a:spcPct val="90000"/>
              </a:lnSpc>
              <a:defRPr lang="en-US" sz="2800" baseline="0" dirty="0">
                <a:solidFill>
                  <a:schemeClr val="accent5"/>
                </a:solidFill>
              </a:defRPr>
            </a:lvl1pPr>
          </a:lstStyle>
          <a:p>
            <a:pPr marL="0" lvl="0" indent="0">
              <a:lnSpc>
                <a:spcPct val="80000"/>
              </a:lnSpc>
              <a:buClr>
                <a:schemeClr val="lt1"/>
              </a:buClr>
              <a:buSzPts val="1400"/>
              <a:buFont typeface="Arial"/>
            </a:pPr>
            <a:r>
              <a:rPr lang="en-US" dirty="0"/>
              <a:t>Click to edit title text</a:t>
            </a:r>
          </a:p>
        </p:txBody>
      </p:sp>
      <p:sp>
        <p:nvSpPr>
          <p:cNvPr id="15" name="Rectangle 14"/>
          <p:cNvSpPr/>
          <p:nvPr userDrawn="1"/>
        </p:nvSpPr>
        <p:spPr>
          <a:xfrm>
            <a:off x="0" y="0"/>
            <a:ext cx="9144000" cy="659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tx1"/>
                </a:solidFill>
              </a:defRPr>
            </a:lvl1pPr>
          </a:lstStyle>
          <a:p>
            <a:r>
              <a:rPr lang="en-US" dirty="0" smtClean="0"/>
              <a:t>0000-DTSE-ClientProgramming-6245-PL-60-</a:t>
            </a:r>
            <a:fld id="{5A6FB346-E907-314D-8DE1-ECD2B2B6AA1B}" type="slidenum">
              <a:rPr lang="uk-UA" smtClean="0"/>
              <a:pPr/>
              <a:t>‹#›</a:t>
            </a:fld>
            <a:endParaRPr lang="uk-UA" dirty="0"/>
          </a:p>
        </p:txBody>
      </p:sp>
      <p:pic>
        <p:nvPicPr>
          <p:cNvPr id="8" name="Shape 36"/>
          <p:cNvPicPr preferRelativeResize="0"/>
          <p:nvPr userDrawn="1"/>
        </p:nvPicPr>
        <p:blipFill rotWithShape="1">
          <a:blip r:embed="rId3">
            <a:alphaModFix/>
          </a:blip>
          <a:srcRect/>
          <a:stretch/>
        </p:blipFill>
        <p:spPr>
          <a:xfrm>
            <a:off x="6647699" y="4679149"/>
            <a:ext cx="2496313" cy="401737"/>
          </a:xfrm>
          <a:prstGeom prst="rect">
            <a:avLst/>
          </a:prstGeom>
          <a:noFill/>
          <a:ln>
            <a:noFill/>
          </a:ln>
        </p:spPr>
      </p:pic>
      <p:sp>
        <p:nvSpPr>
          <p:cNvPr id="10" name="Shape 38"/>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rgbClr val="666666"/>
                </a:solidFill>
              </a:rPr>
              <a:t>© DataStax, All Rights Reserved, Confidential</a:t>
            </a:r>
            <a:endParaRPr sz="800" b="0" i="0" u="none" strike="noStrike" cap="none">
              <a:solidFill>
                <a:srgbClr val="666666"/>
              </a:solidFill>
              <a:latin typeface="Arial"/>
              <a:ea typeface="Arial"/>
              <a:cs typeface="Arial"/>
              <a:sym typeface="Arial"/>
            </a:endParaRPr>
          </a:p>
        </p:txBody>
      </p:sp>
    </p:spTree>
    <p:extLst>
      <p:ext uri="{BB962C8B-B14F-4D97-AF65-F5344CB8AC3E}">
        <p14:creationId xmlns:p14="http://schemas.microsoft.com/office/powerpoint/2010/main" val="1653575908"/>
      </p:ext>
    </p:extLst>
  </p:cSld>
  <p:clrMapOvr>
    <a:masterClrMapping/>
  </p:clrMapOvr>
  <p:extLst mod="1">
    <p:ext uri="{DCECCB84-F9BA-43D5-87BE-67443E8EF086}">
      <p15:sldGuideLst xmlns="" xmlns:p15="http://schemas.microsoft.com/office/powerpoint/2012/main">
        <p15:guide id="4" pos="54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6 - Internal Only">
    <p:spTree>
      <p:nvGrpSpPr>
        <p:cNvPr id="1" name=""/>
        <p:cNvGrpSpPr/>
        <p:nvPr/>
      </p:nvGrpSpPr>
      <p:grpSpPr>
        <a:xfrm>
          <a:off x="0" y="0"/>
          <a:ext cx="0" cy="0"/>
          <a:chOff x="0" y="0"/>
          <a:chExt cx="0" cy="0"/>
        </a:xfrm>
      </p:grpSpPr>
      <p:sp>
        <p:nvSpPr>
          <p:cNvPr id="11" name="Round Single Corner Rectangle 10"/>
          <p:cNvSpPr/>
          <p:nvPr userDrawn="1"/>
        </p:nvSpPr>
        <p:spPr>
          <a:xfrm rot="10800000" flipH="1">
            <a:off x="-1" y="-6"/>
            <a:ext cx="9144001" cy="866491"/>
          </a:xfrm>
          <a:prstGeom prst="round1Rect">
            <a:avLst>
              <a:gd name="adj" fmla="val 50000"/>
            </a:avLst>
          </a:prstGeom>
          <a:solidFill>
            <a:srgbClr val="FFD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457200" y="270472"/>
            <a:ext cx="6726195" cy="548048"/>
          </a:xfrm>
          <a:prstGeom prst="rect">
            <a:avLst/>
          </a:prstGeom>
          <a:noFill/>
          <a:ln>
            <a:noFill/>
          </a:ln>
        </p:spPr>
        <p:txBody>
          <a:bodyPr spcFirstLastPara="1" wrap="square" lIns="0" tIns="91425" rIns="91425" bIns="91425" anchor="b" anchorCtr="0">
            <a:noAutofit/>
          </a:bodyPr>
          <a:lstStyle>
            <a:lvl1pPr>
              <a:lnSpc>
                <a:spcPct val="90000"/>
              </a:lnSpc>
              <a:defRPr lang="en-US" sz="2800" baseline="0" dirty="0">
                <a:solidFill>
                  <a:schemeClr val="lt1"/>
                </a:solidFill>
              </a:defRPr>
            </a:lvl1pPr>
          </a:lstStyle>
          <a:p>
            <a:pPr marL="0" lvl="0" indent="0">
              <a:lnSpc>
                <a:spcPct val="80000"/>
              </a:lnSpc>
              <a:buClr>
                <a:schemeClr val="lt1"/>
              </a:buClr>
              <a:buSzPts val="1400"/>
              <a:buFont typeface="Arial"/>
            </a:pPr>
            <a:r>
              <a:rPr lang="en-US" dirty="0"/>
              <a:t>Click to edit title text</a:t>
            </a:r>
          </a:p>
        </p:txBody>
      </p:sp>
      <p:pic>
        <p:nvPicPr>
          <p:cNvPr id="14" name="Picture 13" descr="line-dot-pattern@2x.png"/>
          <p:cNvPicPr>
            <a:picLocks noChangeAspect="1"/>
          </p:cNvPicPr>
          <p:nvPr userDrawn="1"/>
        </p:nvPicPr>
        <p:blipFill rotWithShape="1">
          <a:blip r:embed="rId2">
            <a:extLst>
              <a:ext uri="{28A0092B-C50C-407E-A947-70E740481C1C}">
                <a14:useLocalDpi xmlns:a14="http://schemas.microsoft.com/office/drawing/2010/main"/>
              </a:ext>
            </a:extLst>
          </a:blip>
          <a:srcRect l="4800" b="12647"/>
          <a:stretch/>
        </p:blipFill>
        <p:spPr>
          <a:xfrm rot="16200000">
            <a:off x="7179812" y="-1097707"/>
            <a:ext cx="866487" cy="3061892"/>
          </a:xfrm>
          <a:prstGeom prst="rect">
            <a:avLst/>
          </a:prstGeom>
        </p:spPr>
      </p:pic>
      <p:sp>
        <p:nvSpPr>
          <p:cNvPr id="15"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tx1"/>
                </a:solidFill>
              </a:defRPr>
            </a:lvl1pPr>
          </a:lstStyle>
          <a:p>
            <a:r>
              <a:rPr lang="en-US" dirty="0" smtClean="0"/>
              <a:t>0000-DTSE-ClientProgramming-6245-PL-60-</a:t>
            </a:r>
            <a:fld id="{5A6FB346-E907-314D-8DE1-ECD2B2B6AA1B}" type="slidenum">
              <a:rPr lang="uk-UA" smtClean="0"/>
              <a:pPr/>
              <a:t>‹#›</a:t>
            </a:fld>
            <a:endParaRPr lang="uk-UA" dirty="0"/>
          </a:p>
        </p:txBody>
      </p:sp>
      <p:grpSp>
        <p:nvGrpSpPr>
          <p:cNvPr id="5" name="Group 4"/>
          <p:cNvGrpSpPr/>
          <p:nvPr userDrawn="1"/>
        </p:nvGrpSpPr>
        <p:grpSpPr>
          <a:xfrm>
            <a:off x="6991004" y="1978634"/>
            <a:ext cx="1925571" cy="1271847"/>
            <a:chOff x="6991004" y="1978634"/>
            <a:chExt cx="1925571" cy="1271847"/>
          </a:xfrm>
        </p:grpSpPr>
        <p:sp>
          <p:nvSpPr>
            <p:cNvPr id="2" name="Rectangle 1"/>
            <p:cNvSpPr/>
            <p:nvPr userDrawn="1"/>
          </p:nvSpPr>
          <p:spPr>
            <a:xfrm>
              <a:off x="6991004" y="1978634"/>
              <a:ext cx="1925571" cy="1271847"/>
            </a:xfrm>
            <a:prstGeom prst="rect">
              <a:avLst/>
            </a:prstGeom>
            <a:noFill/>
            <a:ln w="136525">
              <a:solidFill>
                <a:srgbClr val="FFDE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userDrawn="1"/>
          </p:nvSpPr>
          <p:spPr>
            <a:xfrm>
              <a:off x="7090756" y="2152892"/>
              <a:ext cx="1704109" cy="923330"/>
            </a:xfrm>
            <a:prstGeom prst="rect">
              <a:avLst/>
            </a:prstGeom>
            <a:noFill/>
          </p:spPr>
          <p:txBody>
            <a:bodyPr wrap="square" rtlCol="0">
              <a:spAutoFit/>
            </a:bodyPr>
            <a:lstStyle/>
            <a:p>
              <a:pPr algn="ctr"/>
              <a:r>
                <a:rPr lang="en-US" sz="1800" b="1" dirty="0" err="1" smtClean="0">
                  <a:solidFill>
                    <a:srgbClr val="FFC72C"/>
                  </a:solidFill>
                </a:rPr>
                <a:t>DataStax</a:t>
              </a:r>
              <a:r>
                <a:rPr lang="en-US" sz="1800" b="1" dirty="0" smtClean="0">
                  <a:solidFill>
                    <a:srgbClr val="FFC72C"/>
                  </a:solidFill>
                </a:rPr>
                <a:t> Internal Use Only</a:t>
              </a:r>
            </a:p>
          </p:txBody>
        </p:sp>
      </p:grpSp>
      <p:pic>
        <p:nvPicPr>
          <p:cNvPr id="13" name="Shape 36"/>
          <p:cNvPicPr preferRelativeResize="0"/>
          <p:nvPr userDrawn="1"/>
        </p:nvPicPr>
        <p:blipFill rotWithShape="1">
          <a:blip r:embed="rId3">
            <a:alphaModFix/>
          </a:blip>
          <a:srcRect/>
          <a:stretch/>
        </p:blipFill>
        <p:spPr>
          <a:xfrm>
            <a:off x="6647699" y="4679149"/>
            <a:ext cx="2496313" cy="401737"/>
          </a:xfrm>
          <a:prstGeom prst="rect">
            <a:avLst/>
          </a:prstGeom>
          <a:noFill/>
          <a:ln>
            <a:noFill/>
          </a:ln>
        </p:spPr>
      </p:pic>
      <p:sp>
        <p:nvSpPr>
          <p:cNvPr id="16" name="Shape 38"/>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rgbClr val="666666"/>
                </a:solidFill>
              </a:rPr>
              <a:t>© DataStax, All Rights Reserved, Confidential</a:t>
            </a:r>
            <a:endParaRPr sz="800" b="0" i="0" u="none" strike="noStrike" cap="none">
              <a:solidFill>
                <a:srgbClr val="666666"/>
              </a:solidFill>
              <a:latin typeface="Arial"/>
              <a:ea typeface="Arial"/>
              <a:cs typeface="Arial"/>
              <a:sym typeface="Arial"/>
            </a:endParaRPr>
          </a:p>
        </p:txBody>
      </p:sp>
    </p:spTree>
    <p:extLst>
      <p:ext uri="{BB962C8B-B14F-4D97-AF65-F5344CB8AC3E}">
        <p14:creationId xmlns:p14="http://schemas.microsoft.com/office/powerpoint/2010/main" val="1287096619"/>
      </p:ext>
    </p:extLst>
  </p:cSld>
  <p:clrMapOvr>
    <a:masterClrMapping/>
  </p:clrMapOvr>
  <p:extLst mod="1">
    <p:ext uri="{DCECCB84-F9BA-43D5-87BE-67443E8EF086}">
      <p15:sldGuideLst xmlns=""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7 - Sub-section Break (Exercise, other)">
    <p:spTree>
      <p:nvGrpSpPr>
        <p:cNvPr id="1" name=""/>
        <p:cNvGrpSpPr/>
        <p:nvPr/>
      </p:nvGrpSpPr>
      <p:grpSpPr>
        <a:xfrm>
          <a:off x="0" y="0"/>
          <a:ext cx="0" cy="0"/>
          <a:chOff x="0" y="0"/>
          <a:chExt cx="0" cy="0"/>
        </a:xfrm>
      </p:grpSpPr>
      <p:sp>
        <p:nvSpPr>
          <p:cNvPr id="5" name="Round Single Corner Rectangle 4"/>
          <p:cNvSpPr/>
          <p:nvPr userDrawn="1"/>
        </p:nvSpPr>
        <p:spPr>
          <a:xfrm flipH="1">
            <a:off x="0" y="1"/>
            <a:ext cx="4267200" cy="4286249"/>
          </a:xfrm>
          <a:prstGeom prst="round1Rect">
            <a:avLst>
              <a:gd name="adj" fmla="val 3481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Shape 74" descr="line-dot-pattern@2x.png"/>
          <p:cNvPicPr preferRelativeResize="0"/>
          <p:nvPr userDrawn="1"/>
        </p:nvPicPr>
        <p:blipFill rotWithShape="1">
          <a:blip r:embed="rId2" cstate="screen">
            <a:alphaModFix amt="25000"/>
            <a:extLst>
              <a:ext uri="{28A0092B-C50C-407E-A947-70E740481C1C}">
                <a14:useLocalDpi xmlns:a14="http://schemas.microsoft.com/office/drawing/2010/main"/>
              </a:ext>
            </a:extLst>
          </a:blip>
          <a:srcRect/>
          <a:stretch/>
        </p:blipFill>
        <p:spPr>
          <a:xfrm flipV="1">
            <a:off x="-1274" y="0"/>
            <a:ext cx="5199810" cy="4326018"/>
          </a:xfrm>
          <a:prstGeom prst="rect">
            <a:avLst/>
          </a:prstGeom>
          <a:noFill/>
          <a:ln>
            <a:noFill/>
          </a:ln>
        </p:spPr>
      </p:pic>
      <p:sp>
        <p:nvSpPr>
          <p:cNvPr id="12" name="Shape 71"/>
          <p:cNvSpPr txBox="1">
            <a:spLocks noGrp="1"/>
          </p:cNvSpPr>
          <p:nvPr>
            <p:ph type="body" idx="1"/>
          </p:nvPr>
        </p:nvSpPr>
        <p:spPr>
          <a:xfrm>
            <a:off x="457200" y="3015512"/>
            <a:ext cx="3409406" cy="1189095"/>
          </a:xfrm>
          <a:prstGeom prst="rect">
            <a:avLst/>
          </a:prstGeom>
          <a:noFill/>
          <a:ln>
            <a:noFill/>
          </a:ln>
        </p:spPr>
        <p:txBody>
          <a:bodyPr spcFirstLastPara="1" wrap="square" lIns="0" tIns="91425" rIns="91425" bIns="91425" anchor="t" anchorCtr="0"/>
          <a:lstStyle>
            <a:lvl1pPr marL="6350" marR="0" lvl="0" indent="-6350" algn="l" rtl="0">
              <a:spcBef>
                <a:spcPts val="400"/>
              </a:spcBef>
              <a:spcAft>
                <a:spcPts val="0"/>
              </a:spcAft>
              <a:buClr>
                <a:schemeClr val="lt1"/>
              </a:buClr>
              <a:buSzPts val="1400"/>
              <a:buFont typeface="Arial"/>
              <a:buNone/>
              <a:tabLst/>
              <a:defRPr sz="1800" b="0" i="0" u="none" strike="noStrike" cap="none">
                <a:solidFill>
                  <a:schemeClr val="bg1"/>
                </a:solidFill>
                <a:latin typeface="Arial"/>
                <a:ea typeface="Arial"/>
                <a:cs typeface="Arial"/>
                <a:sym typeface="Arial"/>
              </a:defRPr>
            </a:lvl1pPr>
            <a:lvl2pPr marL="914400" marR="0" lvl="1" indent="-406400" algn="l" rtl="0">
              <a:spcBef>
                <a:spcPts val="560"/>
              </a:spcBef>
              <a:spcAft>
                <a:spcPts val="0"/>
              </a:spcAft>
              <a:buClr>
                <a:schemeClr val="lt1"/>
              </a:buClr>
              <a:buSzPts val="2800"/>
              <a:buFont typeface="Arial"/>
              <a:buChar char="–"/>
              <a:defRPr sz="2800" b="0" i="0" u="none" strike="noStrike" cap="none">
                <a:solidFill>
                  <a:schemeClr val="lt1"/>
                </a:solidFill>
                <a:latin typeface="Helvetica Neue"/>
                <a:ea typeface="Helvetica Neue"/>
                <a:cs typeface="Helvetica Neue"/>
                <a:sym typeface="Helvetica Neue"/>
              </a:defRPr>
            </a:lvl2pPr>
            <a:lvl3pPr marL="1371600" marR="0" lvl="2" indent="-381000" algn="l" rtl="0">
              <a:spcBef>
                <a:spcPts val="480"/>
              </a:spcBef>
              <a:spcAft>
                <a:spcPts val="0"/>
              </a:spcAft>
              <a:buClr>
                <a:schemeClr val="lt1"/>
              </a:buClr>
              <a:buSzPts val="2400"/>
              <a:buFont typeface="Arial"/>
              <a:buChar char="•"/>
              <a:defRPr sz="2400" b="0" i="0" u="none" strike="noStrike" cap="none">
                <a:solidFill>
                  <a:schemeClr val="lt1"/>
                </a:solidFill>
                <a:latin typeface="Helvetica Neue"/>
                <a:ea typeface="Helvetica Neue"/>
                <a:cs typeface="Helvetica Neue"/>
                <a:sym typeface="Helvetica Neue"/>
              </a:defRPr>
            </a:lvl3pPr>
            <a:lvl4pPr marL="1828800" marR="0" lvl="3" indent="-355600" algn="l" rtl="0">
              <a:spcBef>
                <a:spcPts val="400"/>
              </a:spcBef>
              <a:spcAft>
                <a:spcPts val="0"/>
              </a:spcAft>
              <a:buClr>
                <a:schemeClr val="lt1"/>
              </a:buClr>
              <a:buSzPts val="2000"/>
              <a:buFont typeface="Arial"/>
              <a:buChar char="–"/>
              <a:defRPr sz="2000" b="0" i="0" u="none" strike="noStrike" cap="none">
                <a:solidFill>
                  <a:schemeClr val="lt1"/>
                </a:solidFill>
                <a:latin typeface="Helvetica Neue"/>
                <a:ea typeface="Helvetica Neue"/>
                <a:cs typeface="Helvetica Neue"/>
                <a:sym typeface="Helvetica Neue"/>
              </a:defRPr>
            </a:lvl4pPr>
            <a:lvl5pPr marL="2286000" marR="0" lvl="4" indent="-355600" algn="l" rtl="0">
              <a:spcBef>
                <a:spcPts val="400"/>
              </a:spcBef>
              <a:spcAft>
                <a:spcPts val="0"/>
              </a:spcAft>
              <a:buClr>
                <a:schemeClr val="lt1"/>
              </a:buClr>
              <a:buSzPts val="2000"/>
              <a:buFont typeface="Arial"/>
              <a:buChar char="»"/>
              <a:defRPr sz="2000" b="0" i="0" u="none" strike="noStrike" cap="none">
                <a:solidFill>
                  <a:schemeClr val="lt1"/>
                </a:solidFill>
                <a:latin typeface="Helvetica Neue"/>
                <a:ea typeface="Helvetica Neue"/>
                <a:cs typeface="Helvetica Neue"/>
                <a:sym typeface="Helvetica Neue"/>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smtClean="0"/>
              <a:t>Click to edit Master text styles</a:t>
            </a:r>
          </a:p>
        </p:txBody>
      </p:sp>
      <p:sp>
        <p:nvSpPr>
          <p:cNvPr id="13" name="Shape 64"/>
          <p:cNvSpPr txBox="1">
            <a:spLocks noGrp="1"/>
          </p:cNvSpPr>
          <p:nvPr>
            <p:ph type="title"/>
          </p:nvPr>
        </p:nvSpPr>
        <p:spPr>
          <a:xfrm>
            <a:off x="457200" y="1702021"/>
            <a:ext cx="3409406" cy="1299000"/>
          </a:xfrm>
          <a:prstGeom prst="rect">
            <a:avLst/>
          </a:prstGeom>
          <a:noFill/>
          <a:ln>
            <a:noFill/>
          </a:ln>
        </p:spPr>
        <p:txBody>
          <a:bodyPr spcFirstLastPara="1" wrap="square" lIns="0" tIns="91425" rIns="91425" bIns="91425" anchor="b" anchorCtr="0"/>
          <a:lstStyle>
            <a:lvl1pPr marL="0" marR="0" lvl="0" indent="0" algn="l" rtl="0">
              <a:lnSpc>
                <a:spcPct val="80000"/>
              </a:lnSpc>
              <a:spcBef>
                <a:spcPts val="0"/>
              </a:spcBef>
              <a:spcAft>
                <a:spcPts val="0"/>
              </a:spcAft>
              <a:buClr>
                <a:schemeClr val="lt1"/>
              </a:buClr>
              <a:buSzPts val="1400"/>
              <a:buFont typeface="Arial"/>
              <a:buNone/>
              <a:defRPr sz="3200" b="1" i="0" u="none" strike="noStrike" cap="none">
                <a:solidFill>
                  <a:schemeClr val="bg1"/>
                </a:solidFill>
                <a:latin typeface="Arial"/>
                <a:ea typeface="Arial"/>
                <a:cs typeface="Arial"/>
                <a:sym typeface="Arial"/>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r>
              <a:rPr lang="en-US" smtClean="0"/>
              <a:t>Click to edit Master title style</a:t>
            </a:r>
            <a:endParaRPr lang="en-US" dirty="0"/>
          </a:p>
        </p:txBody>
      </p:sp>
      <p:sp>
        <p:nvSpPr>
          <p:cNvPr id="15"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tx1"/>
                </a:solidFill>
              </a:defRPr>
            </a:lvl1pPr>
          </a:lstStyle>
          <a:p>
            <a:r>
              <a:rPr lang="en-US" dirty="0" smtClean="0"/>
              <a:t>0000-DTSE-ClientProgramming-6245-PL-60-</a:t>
            </a:r>
            <a:fld id="{5A6FB346-E907-314D-8DE1-ECD2B2B6AA1B}" type="slidenum">
              <a:rPr lang="uk-UA" smtClean="0"/>
              <a:pPr/>
              <a:t>‹#›</a:t>
            </a:fld>
            <a:endParaRPr lang="uk-UA" dirty="0"/>
          </a:p>
        </p:txBody>
      </p:sp>
      <p:pic>
        <p:nvPicPr>
          <p:cNvPr id="9" name="Shape 36"/>
          <p:cNvPicPr preferRelativeResize="0"/>
          <p:nvPr userDrawn="1"/>
        </p:nvPicPr>
        <p:blipFill rotWithShape="1">
          <a:blip r:embed="rId3">
            <a:alphaModFix/>
          </a:blip>
          <a:srcRect/>
          <a:stretch/>
        </p:blipFill>
        <p:spPr>
          <a:xfrm>
            <a:off x="6647699" y="4679149"/>
            <a:ext cx="2496313" cy="401737"/>
          </a:xfrm>
          <a:prstGeom prst="rect">
            <a:avLst/>
          </a:prstGeom>
          <a:noFill/>
          <a:ln>
            <a:noFill/>
          </a:ln>
        </p:spPr>
      </p:pic>
      <p:sp>
        <p:nvSpPr>
          <p:cNvPr id="10" name="Shape 38"/>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rgbClr val="666666"/>
                </a:solidFill>
              </a:rPr>
              <a:t>© DataStax, All Rights Reserved, Confidential</a:t>
            </a:r>
            <a:endParaRPr sz="800" b="0" i="0" u="none" strike="noStrike" cap="none">
              <a:solidFill>
                <a:srgbClr val="666666"/>
              </a:solidFill>
              <a:latin typeface="Arial"/>
              <a:ea typeface="Arial"/>
              <a:cs typeface="Arial"/>
              <a:sym typeface="Arial"/>
            </a:endParaRPr>
          </a:p>
        </p:txBody>
      </p:sp>
    </p:spTree>
    <p:extLst>
      <p:ext uri="{BB962C8B-B14F-4D97-AF65-F5344CB8AC3E}">
        <p14:creationId xmlns:p14="http://schemas.microsoft.com/office/powerpoint/2010/main" val="1752276708"/>
      </p:ext>
    </p:extLst>
  </p:cSld>
  <p:clrMapOvr>
    <a:masterClrMapping/>
  </p:clrMapOvr>
  <p:extLst mod="1">
    <p:ext uri="{DCECCB84-F9BA-43D5-87BE-67443E8EF086}">
      <p15:sldGuideLst xmlns="" xmlns:p15="http://schemas.microsoft.com/office/powerpoint/2012/main">
        <p15:guide id="1" pos="2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8 - Section End">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5000"/>
                    </a14:imgEffect>
                  </a14:imgLayer>
                </a14:imgProps>
              </a:ext>
              <a:ext uri="{28A0092B-C50C-407E-A947-70E740481C1C}">
                <a14:useLocalDpi xmlns:a14="http://schemas.microsoft.com/office/drawing/2010/main"/>
              </a:ext>
            </a:extLst>
          </a:blip>
          <a:srcRect l="222" t="3440" b="13113"/>
          <a:stretch/>
        </p:blipFill>
        <p:spPr>
          <a:xfrm>
            <a:off x="0" y="0"/>
            <a:ext cx="9144000" cy="5143500"/>
          </a:xfrm>
          <a:prstGeom prst="rect">
            <a:avLst/>
          </a:prstGeom>
        </p:spPr>
      </p:pic>
      <p:sp>
        <p:nvSpPr>
          <p:cNvPr id="8" name="Rectangle 7"/>
          <p:cNvSpPr/>
          <p:nvPr userDrawn="1"/>
        </p:nvSpPr>
        <p:spPr>
          <a:xfrm>
            <a:off x="0" y="1428750"/>
            <a:ext cx="9144000" cy="1828800"/>
          </a:xfrm>
          <a:prstGeom prst="rect">
            <a:avLst/>
          </a:prstGeom>
          <a:solidFill>
            <a:schemeClr val="accent1">
              <a:alpha val="2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bg1"/>
                </a:solidFill>
              </a:defRPr>
            </a:lvl1pPr>
          </a:lstStyle>
          <a:p>
            <a:r>
              <a:rPr lang="en-US" dirty="0" smtClean="0"/>
              <a:t>0000-DTSE-ClientProgramming-6245-PL-60-</a:t>
            </a:r>
            <a:fld id="{5A6FB346-E907-314D-8DE1-ECD2B2B6AA1B}" type="slidenum">
              <a:rPr lang="uk-UA" smtClean="0"/>
              <a:pPr/>
              <a:t>‹#›</a:t>
            </a:fld>
            <a:endParaRPr lang="uk-UA" dirty="0"/>
          </a:p>
        </p:txBody>
      </p:sp>
      <p:sp>
        <p:nvSpPr>
          <p:cNvPr id="10" name="Title 1"/>
          <p:cNvSpPr>
            <a:spLocks noGrp="1"/>
          </p:cNvSpPr>
          <p:nvPr>
            <p:ph type="title" hasCustomPrompt="1"/>
          </p:nvPr>
        </p:nvSpPr>
        <p:spPr>
          <a:xfrm>
            <a:off x="457200" y="1927314"/>
            <a:ext cx="8229600" cy="857250"/>
          </a:xfrm>
          <a:prstGeom prst="rect">
            <a:avLst/>
          </a:prstGeom>
        </p:spPr>
        <p:txBody>
          <a:bodyPr anchor="ctr" anchorCtr="0">
            <a:normAutofit/>
          </a:bodyPr>
          <a:lstStyle>
            <a:lvl1pPr algn="l">
              <a:defRPr sz="4800" b="0" i="0">
                <a:solidFill>
                  <a:schemeClr val="bg1"/>
                </a:solidFill>
                <a:latin typeface="Arial" charset="0"/>
                <a:ea typeface="Arial" charset="0"/>
                <a:cs typeface="Arial" charset="0"/>
              </a:defRPr>
            </a:lvl1pPr>
          </a:lstStyle>
          <a:p>
            <a:r>
              <a:rPr lang="en-US" dirty="0" smtClean="0"/>
              <a:t>End of Module:</a:t>
            </a:r>
            <a:endParaRPr lang="en-US" dirty="0"/>
          </a:p>
        </p:txBody>
      </p:sp>
      <p:pic>
        <p:nvPicPr>
          <p:cNvPr id="9" name="Shape 50"/>
          <p:cNvPicPr preferRelativeResize="0"/>
          <p:nvPr userDrawn="1"/>
        </p:nvPicPr>
        <p:blipFill rotWithShape="1">
          <a:blip r:embed="rId4">
            <a:alphaModFix/>
          </a:blip>
          <a:srcRect/>
          <a:stretch/>
        </p:blipFill>
        <p:spPr>
          <a:xfrm>
            <a:off x="6859665" y="4833302"/>
            <a:ext cx="2284328" cy="220639"/>
          </a:xfrm>
          <a:prstGeom prst="rect">
            <a:avLst/>
          </a:prstGeom>
          <a:noFill/>
          <a:ln>
            <a:noFill/>
          </a:ln>
        </p:spPr>
      </p:pic>
      <p:sp>
        <p:nvSpPr>
          <p:cNvPr id="11" name="Shape 52"/>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chemeClr val="lt2"/>
                </a:solidFill>
              </a:rPr>
              <a:t>© DataStax, All Rights Reserved, Confidential</a:t>
            </a:r>
            <a:endParaRPr sz="800" b="0" i="0" u="none" strike="noStrike" cap="none">
              <a:solidFill>
                <a:schemeClr val="lt2"/>
              </a:solidFill>
              <a:latin typeface="Arial"/>
              <a:ea typeface="Arial"/>
              <a:cs typeface="Arial"/>
              <a:sym typeface="Arial"/>
            </a:endParaRPr>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9 - Additional Detail:">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5000"/>
                    </a14:imgEffect>
                  </a14:imgLayer>
                </a14:imgProps>
              </a:ext>
              <a:ext uri="{28A0092B-C50C-407E-A947-70E740481C1C}">
                <a14:useLocalDpi xmlns:a14="http://schemas.microsoft.com/office/drawing/2010/main"/>
              </a:ext>
            </a:extLst>
          </a:blip>
          <a:srcRect l="222" t="3440" b="13113"/>
          <a:stretch/>
        </p:blipFill>
        <p:spPr>
          <a:xfrm>
            <a:off x="0" y="0"/>
            <a:ext cx="9144000" cy="5143500"/>
          </a:xfrm>
          <a:prstGeom prst="rect">
            <a:avLst/>
          </a:prstGeom>
        </p:spPr>
      </p:pic>
      <p:sp>
        <p:nvSpPr>
          <p:cNvPr id="8" name="Rectangle 7"/>
          <p:cNvSpPr/>
          <p:nvPr userDrawn="1"/>
        </p:nvSpPr>
        <p:spPr>
          <a:xfrm>
            <a:off x="0" y="1428750"/>
            <a:ext cx="9144000" cy="1828800"/>
          </a:xfrm>
          <a:prstGeom prst="rect">
            <a:avLst/>
          </a:prstGeom>
          <a:solidFill>
            <a:schemeClr val="accent1">
              <a:alpha val="2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457200" y="1927314"/>
            <a:ext cx="8229600" cy="857250"/>
          </a:xfrm>
          <a:prstGeom prst="rect">
            <a:avLst/>
          </a:prstGeom>
        </p:spPr>
        <p:txBody>
          <a:bodyPr anchor="ctr" anchorCtr="0">
            <a:normAutofit/>
          </a:bodyPr>
          <a:lstStyle>
            <a:lvl1pPr algn="l">
              <a:defRPr sz="4800" b="0" i="0" baseline="0">
                <a:solidFill>
                  <a:schemeClr val="bg1"/>
                </a:solidFill>
                <a:latin typeface="Arial" charset="0"/>
                <a:ea typeface="Arial" charset="0"/>
                <a:cs typeface="Arial" charset="0"/>
              </a:defRPr>
            </a:lvl1pPr>
          </a:lstStyle>
          <a:p>
            <a:r>
              <a:rPr lang="en-US" dirty="0" smtClean="0"/>
              <a:t>Additional Detail:</a:t>
            </a:r>
            <a:endParaRPr lang="en-US" dirty="0"/>
          </a:p>
        </p:txBody>
      </p:sp>
      <p:sp>
        <p:nvSpPr>
          <p:cNvPr id="13"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bg1"/>
                </a:solidFill>
              </a:defRPr>
            </a:lvl1pPr>
          </a:lstStyle>
          <a:p>
            <a:r>
              <a:rPr lang="en-US" dirty="0" smtClean="0"/>
              <a:t>0000-DTSE-ClientProgramming-6245-PL-60-</a:t>
            </a:r>
            <a:fld id="{5A6FB346-E907-314D-8DE1-ECD2B2B6AA1B}" type="slidenum">
              <a:rPr lang="uk-UA" smtClean="0"/>
              <a:pPr/>
              <a:t>‹#›</a:t>
            </a:fld>
            <a:endParaRPr lang="uk-UA" dirty="0"/>
          </a:p>
        </p:txBody>
      </p:sp>
      <p:pic>
        <p:nvPicPr>
          <p:cNvPr id="10" name="Shape 50"/>
          <p:cNvPicPr preferRelativeResize="0"/>
          <p:nvPr userDrawn="1"/>
        </p:nvPicPr>
        <p:blipFill rotWithShape="1">
          <a:blip r:embed="rId4">
            <a:alphaModFix/>
          </a:blip>
          <a:srcRect/>
          <a:stretch/>
        </p:blipFill>
        <p:spPr>
          <a:xfrm>
            <a:off x="6859665" y="4833302"/>
            <a:ext cx="2284328" cy="220639"/>
          </a:xfrm>
          <a:prstGeom prst="rect">
            <a:avLst/>
          </a:prstGeom>
          <a:noFill/>
          <a:ln>
            <a:noFill/>
          </a:ln>
        </p:spPr>
      </p:pic>
      <p:sp>
        <p:nvSpPr>
          <p:cNvPr id="11" name="Shape 52"/>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chemeClr val="lt2"/>
                </a:solidFill>
              </a:rPr>
              <a:t>© DataStax, All Rights Reserved, Confidential</a:t>
            </a:r>
            <a:endParaRPr sz="8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2856930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 - Prerequisites:">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5000"/>
                    </a14:imgEffect>
                  </a14:imgLayer>
                </a14:imgProps>
              </a:ext>
              <a:ext uri="{28A0092B-C50C-407E-A947-70E740481C1C}">
                <a14:useLocalDpi xmlns:a14="http://schemas.microsoft.com/office/drawing/2010/main"/>
              </a:ext>
            </a:extLst>
          </a:blip>
          <a:srcRect l="222" t="3440" b="13113"/>
          <a:stretch/>
        </p:blipFill>
        <p:spPr>
          <a:xfrm>
            <a:off x="0" y="0"/>
            <a:ext cx="9144000" cy="5143500"/>
          </a:xfrm>
          <a:prstGeom prst="rect">
            <a:avLst/>
          </a:prstGeom>
        </p:spPr>
      </p:pic>
      <p:sp>
        <p:nvSpPr>
          <p:cNvPr id="8" name="Rectangle 7"/>
          <p:cNvSpPr/>
          <p:nvPr userDrawn="1"/>
        </p:nvSpPr>
        <p:spPr>
          <a:xfrm>
            <a:off x="0" y="1428750"/>
            <a:ext cx="9144000" cy="1828800"/>
          </a:xfrm>
          <a:prstGeom prst="rect">
            <a:avLst/>
          </a:prstGeom>
          <a:solidFill>
            <a:schemeClr val="accent1">
              <a:alpha val="2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457200" y="1927314"/>
            <a:ext cx="8229600" cy="857250"/>
          </a:xfrm>
          <a:prstGeom prst="rect">
            <a:avLst/>
          </a:prstGeom>
        </p:spPr>
        <p:txBody>
          <a:bodyPr anchor="ctr" anchorCtr="0">
            <a:normAutofit/>
          </a:bodyPr>
          <a:lstStyle>
            <a:lvl1pPr algn="l">
              <a:defRPr sz="4800" b="0" i="0">
                <a:solidFill>
                  <a:schemeClr val="bg1"/>
                </a:solidFill>
                <a:latin typeface="Arial" charset="0"/>
                <a:ea typeface="Arial" charset="0"/>
                <a:cs typeface="Arial" charset="0"/>
              </a:defRPr>
            </a:lvl1pPr>
          </a:lstStyle>
          <a:p>
            <a:r>
              <a:rPr lang="en-US" dirty="0" smtClean="0"/>
              <a:t>Prerequisites:</a:t>
            </a:r>
            <a:endParaRPr lang="en-US" dirty="0"/>
          </a:p>
        </p:txBody>
      </p:sp>
      <p:sp>
        <p:nvSpPr>
          <p:cNvPr id="13"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bg1"/>
                </a:solidFill>
              </a:defRPr>
            </a:lvl1pPr>
          </a:lstStyle>
          <a:p>
            <a:r>
              <a:rPr lang="en-US" dirty="0" smtClean="0"/>
              <a:t>0000-DTSE-ClientProgramming-6245-PL-60-</a:t>
            </a:r>
            <a:fld id="{5A6FB346-E907-314D-8DE1-ECD2B2B6AA1B}" type="slidenum">
              <a:rPr lang="uk-UA" smtClean="0"/>
              <a:pPr/>
              <a:t>‹#›</a:t>
            </a:fld>
            <a:endParaRPr lang="uk-UA" dirty="0"/>
          </a:p>
        </p:txBody>
      </p:sp>
      <p:pic>
        <p:nvPicPr>
          <p:cNvPr id="10" name="Shape 50"/>
          <p:cNvPicPr preferRelativeResize="0"/>
          <p:nvPr userDrawn="1"/>
        </p:nvPicPr>
        <p:blipFill rotWithShape="1">
          <a:blip r:embed="rId4">
            <a:alphaModFix/>
          </a:blip>
          <a:srcRect/>
          <a:stretch/>
        </p:blipFill>
        <p:spPr>
          <a:xfrm>
            <a:off x="6859665" y="4833302"/>
            <a:ext cx="2284328" cy="220639"/>
          </a:xfrm>
          <a:prstGeom prst="rect">
            <a:avLst/>
          </a:prstGeom>
          <a:noFill/>
          <a:ln>
            <a:noFill/>
          </a:ln>
        </p:spPr>
      </p:pic>
      <p:sp>
        <p:nvSpPr>
          <p:cNvPr id="11" name="Shape 52"/>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chemeClr val="lt2"/>
                </a:solidFill>
              </a:rPr>
              <a:t>© DataStax, All Rights Reserved, Confidential</a:t>
            </a:r>
            <a:endParaRPr sz="8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1894285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10 - Prerequisites:">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5000"/>
                    </a14:imgEffect>
                  </a14:imgLayer>
                </a14:imgProps>
              </a:ext>
              <a:ext uri="{28A0092B-C50C-407E-A947-70E740481C1C}">
                <a14:useLocalDpi xmlns:a14="http://schemas.microsoft.com/office/drawing/2010/main"/>
              </a:ext>
            </a:extLst>
          </a:blip>
          <a:srcRect l="222" t="3440" b="13113"/>
          <a:stretch/>
        </p:blipFill>
        <p:spPr>
          <a:xfrm>
            <a:off x="0" y="0"/>
            <a:ext cx="9144000" cy="5143500"/>
          </a:xfrm>
          <a:prstGeom prst="rect">
            <a:avLst/>
          </a:prstGeom>
        </p:spPr>
      </p:pic>
      <p:sp>
        <p:nvSpPr>
          <p:cNvPr id="8" name="Rectangle 7"/>
          <p:cNvSpPr/>
          <p:nvPr userDrawn="1"/>
        </p:nvSpPr>
        <p:spPr>
          <a:xfrm>
            <a:off x="0" y="1428750"/>
            <a:ext cx="9144000" cy="1828800"/>
          </a:xfrm>
          <a:prstGeom prst="rect">
            <a:avLst/>
          </a:prstGeom>
          <a:solidFill>
            <a:schemeClr val="accent1">
              <a:alpha val="2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457200" y="1927314"/>
            <a:ext cx="8229600" cy="857250"/>
          </a:xfrm>
          <a:prstGeom prst="rect">
            <a:avLst/>
          </a:prstGeom>
        </p:spPr>
        <p:txBody>
          <a:bodyPr anchor="ctr" anchorCtr="0">
            <a:normAutofit/>
          </a:bodyPr>
          <a:lstStyle>
            <a:lvl1pPr algn="l">
              <a:defRPr sz="4800" b="0" i="0">
                <a:solidFill>
                  <a:schemeClr val="bg1"/>
                </a:solidFill>
                <a:latin typeface="Arial" charset="0"/>
                <a:ea typeface="Arial" charset="0"/>
                <a:cs typeface="Arial" charset="0"/>
              </a:defRPr>
            </a:lvl1pPr>
          </a:lstStyle>
          <a:p>
            <a:r>
              <a:rPr lang="en-US" dirty="0" smtClean="0"/>
              <a:t>Solutions:</a:t>
            </a:r>
            <a:endParaRPr lang="en-US" dirty="0"/>
          </a:p>
        </p:txBody>
      </p:sp>
      <p:sp>
        <p:nvSpPr>
          <p:cNvPr id="13"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bg1"/>
                </a:solidFill>
              </a:defRPr>
            </a:lvl1pPr>
          </a:lstStyle>
          <a:p>
            <a:r>
              <a:rPr lang="en-US" dirty="0" smtClean="0"/>
              <a:t>0000-DTSE-ClientProgramming-6245-PL-60-</a:t>
            </a:r>
            <a:fld id="{5A6FB346-E907-314D-8DE1-ECD2B2B6AA1B}" type="slidenum">
              <a:rPr lang="uk-UA" smtClean="0"/>
              <a:pPr/>
              <a:t>‹#›</a:t>
            </a:fld>
            <a:endParaRPr lang="uk-UA" dirty="0"/>
          </a:p>
        </p:txBody>
      </p:sp>
      <p:pic>
        <p:nvPicPr>
          <p:cNvPr id="10" name="Shape 50"/>
          <p:cNvPicPr preferRelativeResize="0"/>
          <p:nvPr userDrawn="1"/>
        </p:nvPicPr>
        <p:blipFill rotWithShape="1">
          <a:blip r:embed="rId4">
            <a:alphaModFix/>
          </a:blip>
          <a:srcRect/>
          <a:stretch/>
        </p:blipFill>
        <p:spPr>
          <a:xfrm>
            <a:off x="6859665" y="4833302"/>
            <a:ext cx="2284328" cy="220639"/>
          </a:xfrm>
          <a:prstGeom prst="rect">
            <a:avLst/>
          </a:prstGeom>
          <a:noFill/>
          <a:ln>
            <a:noFill/>
          </a:ln>
        </p:spPr>
      </p:pic>
      <p:sp>
        <p:nvSpPr>
          <p:cNvPr id="11" name="Shape 52"/>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chemeClr val="lt2"/>
                </a:solidFill>
              </a:rPr>
              <a:t>© DataStax, All Rights Reserved, Confidential</a:t>
            </a:r>
            <a:endParaRPr sz="8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1201703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96" r:id="rId1"/>
    <p:sldLayoutId id="2147483713" r:id="rId2"/>
    <p:sldLayoutId id="2147483714" r:id="rId3"/>
    <p:sldLayoutId id="2147483717" r:id="rId4"/>
    <p:sldLayoutId id="2147483710" r:id="rId5"/>
    <p:sldLayoutId id="2147483716" r:id="rId6"/>
    <p:sldLayoutId id="2147483715" r:id="rId7"/>
    <p:sldLayoutId id="2147483718" r:id="rId8"/>
  </p:sldLayoutIdLst>
  <p:hf hdr="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extLst mod="1">
    <p:ext uri="{27BBF7A9-308A-43DC-89C8-2F10F3537804}">
      <p15:sldGuideLst xmlns="" xmlns:p15="http://schemas.microsoft.com/office/powerpoint/2012/main">
        <p15:guide id="1" orient="horz" pos="3151" userDrawn="1">
          <p15:clr>
            <a:srgbClr val="F26B43"/>
          </p15:clr>
        </p15:guide>
        <p15:guide id="2" pos="2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2000" dirty="0" smtClean="0"/>
              <a:t>DSE Java Client Side Driver</a:t>
            </a:r>
            <a:endParaRPr lang="en-US" sz="2000" dirty="0"/>
          </a:p>
        </p:txBody>
      </p:sp>
      <p:sp>
        <p:nvSpPr>
          <p:cNvPr id="3" name="Title 2"/>
          <p:cNvSpPr>
            <a:spLocks noGrp="1"/>
          </p:cNvSpPr>
          <p:nvPr>
            <p:ph type="title"/>
          </p:nvPr>
        </p:nvSpPr>
        <p:spPr/>
        <p:txBody>
          <a:bodyPr/>
          <a:lstStyle/>
          <a:p>
            <a:r>
              <a:rPr lang="en-US" dirty="0" smtClean="0"/>
              <a:t>Practice Lab:</a:t>
            </a:r>
            <a:endParaRPr lang="en-US" dirty="0"/>
          </a:p>
        </p:txBody>
      </p:sp>
      <p:sp>
        <p:nvSpPr>
          <p:cNvPr id="4" name="Slide Number Placeholder 3"/>
          <p:cNvSpPr>
            <a:spLocks noGrp="1"/>
          </p:cNvSpPr>
          <p:nvPr>
            <p:ph type="sldNum" sz="quarter" idx="11"/>
          </p:nvPr>
        </p:nvSpPr>
        <p:spPr/>
        <p:txBody>
          <a:bodyPr/>
          <a:lstStyle/>
          <a:p>
            <a:r>
              <a:rPr lang="en-US" dirty="0" smtClean="0"/>
              <a:t>0000-DTSE-ClientProgramming-6245-PL-60-</a:t>
            </a:r>
            <a:fld id="{5A6FB346-E907-314D-8DE1-ECD2B2B6AA1B}" type="slidenum">
              <a:rPr lang="uk-UA" smtClean="0"/>
              <a:pPr/>
              <a:t>1</a:t>
            </a:fld>
            <a:endParaRPr lang="uk-UA" dirty="0"/>
          </a:p>
        </p:txBody>
      </p:sp>
      <p:sp>
        <p:nvSpPr>
          <p:cNvPr id="5" name="Content Placeholder 1"/>
          <p:cNvSpPr txBox="1">
            <a:spLocks/>
          </p:cNvSpPr>
          <p:nvPr/>
        </p:nvSpPr>
        <p:spPr>
          <a:xfrm>
            <a:off x="4111328" y="256932"/>
            <a:ext cx="4575472" cy="3941290"/>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33363" indent="-233363">
              <a:buFont typeface="Arial" pitchFamily="34" charset="0"/>
              <a:buChar char="•"/>
            </a:pPr>
            <a:r>
              <a:rPr lang="en-US" sz="1800" dirty="0" smtClean="0"/>
              <a:t>This Practice Lab is dependent on Practice Lab 6240, where we detail one method to compile DSE Java client side driver programs. If you do not first complete 6240, then you need instruction towards another means to compile.</a:t>
            </a:r>
          </a:p>
          <a:p>
            <a:pPr marL="233363" indent="-233363">
              <a:buFont typeface="Arial" pitchFamily="34" charset="0"/>
              <a:buChar char="•"/>
            </a:pPr>
            <a:r>
              <a:rPr lang="en-US" sz="1800" dirty="0"/>
              <a:t>This Practice Lab is dependent on Discussion Unit </a:t>
            </a:r>
            <a:r>
              <a:rPr lang="en-US" sz="1800" dirty="0" smtClean="0"/>
              <a:t>6244, </a:t>
            </a:r>
            <a:r>
              <a:rPr lang="en-US" sz="1800" dirty="0"/>
              <a:t>where most of the objects we create in this lab were introduced.</a:t>
            </a:r>
          </a:p>
          <a:p>
            <a:pPr marL="233363" indent="-233363">
              <a:buFont typeface="Arial" pitchFamily="34" charset="0"/>
              <a:buChar char="•"/>
            </a:pPr>
            <a:endParaRPr lang="en-US" sz="1800" dirty="0" smtClean="0"/>
          </a:p>
          <a:p>
            <a:pPr marL="233363" indent="-233363">
              <a:buFont typeface="Arial" pitchFamily="34" charset="0"/>
              <a:buChar char="•"/>
            </a:pPr>
            <a:r>
              <a:rPr lang="en-US" sz="1800" dirty="0" smtClean="0"/>
              <a:t>In this Practice Lab, we create and compile two CQL SELECT loops; the first using Statement(s), and the second using Query Builder</a:t>
            </a:r>
            <a:endParaRPr lang="en-US" sz="1800" dirty="0"/>
          </a:p>
        </p:txBody>
      </p:sp>
    </p:spTree>
    <p:extLst>
      <p:ext uri="{BB962C8B-B14F-4D97-AF65-F5344CB8AC3E}">
        <p14:creationId xmlns:p14="http://schemas.microsoft.com/office/powerpoint/2010/main" val="1530976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1: </a:t>
            </a:r>
            <a:r>
              <a:rPr lang="en-US" dirty="0" err="1" smtClean="0"/>
              <a:t>SimpleStatement</a:t>
            </a:r>
            <a:endParaRPr lang="en-US" dirty="0"/>
          </a:p>
        </p:txBody>
      </p:sp>
      <p:sp>
        <p:nvSpPr>
          <p:cNvPr id="3" name="Slide Number Placeholder 2"/>
          <p:cNvSpPr>
            <a:spLocks noGrp="1"/>
          </p:cNvSpPr>
          <p:nvPr>
            <p:ph type="sldNum" sz="quarter" idx="11"/>
          </p:nvPr>
        </p:nvSpPr>
        <p:spPr/>
        <p:txBody>
          <a:bodyPr/>
          <a:lstStyle/>
          <a:p>
            <a:r>
              <a:rPr lang="en-US" dirty="0" smtClean="0"/>
              <a:t>0000-DTSE-ClientProgramming-6245-PL-60-</a:t>
            </a:r>
            <a:fld id="{5A6FB346-E907-314D-8DE1-ECD2B2B6AA1B}" type="slidenum">
              <a:rPr lang="uk-UA" smtClean="0"/>
              <a:pPr/>
              <a:t>2</a:t>
            </a:fld>
            <a:endParaRPr lang="uk-UA" dirty="0"/>
          </a:p>
        </p:txBody>
      </p:sp>
      <p:sp>
        <p:nvSpPr>
          <p:cNvPr id="4" name="Content Placeholder 4"/>
          <p:cNvSpPr txBox="1">
            <a:spLocks/>
          </p:cNvSpPr>
          <p:nvPr/>
        </p:nvSpPr>
        <p:spPr>
          <a:xfrm>
            <a:off x="457199" y="1165664"/>
            <a:ext cx="4281055" cy="3477087"/>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sz="2000" dirty="0" smtClean="0"/>
              <a:t>Prerequisites:</a:t>
            </a:r>
          </a:p>
          <a:p>
            <a:pPr marL="227013" indent="-227013">
              <a:buFont typeface="Arial" pitchFamily="34" charset="0"/>
              <a:buChar char="•"/>
            </a:pPr>
            <a:r>
              <a:rPr lang="en-US" sz="1800" dirty="0" smtClean="0"/>
              <a:t>Instructions are provided for Linux</a:t>
            </a:r>
          </a:p>
          <a:p>
            <a:pPr marL="227013" indent="-227013">
              <a:buFont typeface="Arial" pitchFamily="34" charset="0"/>
              <a:buChar char="•"/>
            </a:pPr>
            <a:r>
              <a:rPr lang="en-US" sz="1800" dirty="0" smtClean="0"/>
              <a:t>We will operate below recommended settings; 1 OS node only, minimum 8 GB RAM, 12 GB RAM preferred</a:t>
            </a:r>
          </a:p>
          <a:p>
            <a:pPr marL="227013" indent="-227013">
              <a:buFont typeface="Arial" pitchFamily="34" charset="0"/>
              <a:buChar char="•"/>
            </a:pPr>
            <a:endParaRPr lang="en-US" sz="1800" dirty="0" smtClean="0"/>
          </a:p>
          <a:p>
            <a:pPr marL="227013" indent="-227013">
              <a:buFont typeface="Arial" pitchFamily="34" charset="0"/>
              <a:buChar char="•"/>
            </a:pPr>
            <a:r>
              <a:rPr lang="en-US" sz="1800" dirty="0" smtClean="0"/>
              <a:t>That you have an operating single node DSE Core cluster.</a:t>
            </a:r>
            <a:endParaRPr lang="en-US" sz="1800" i="1" dirty="0" smtClean="0"/>
          </a:p>
          <a:p>
            <a:pPr marL="227013" indent="-227013">
              <a:buFont typeface="Arial" pitchFamily="34" charset="0"/>
              <a:buChar char="•"/>
            </a:pPr>
            <a:r>
              <a:rPr lang="en-US" sz="1800" dirty="0" smtClean="0"/>
              <a:t>All work done as ‘root’</a:t>
            </a:r>
            <a:endParaRPr lang="en-US" sz="1800" dirty="0"/>
          </a:p>
        </p:txBody>
      </p:sp>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627" b="-3185"/>
          <a:stretch/>
        </p:blipFill>
        <p:spPr bwMode="auto">
          <a:xfrm>
            <a:off x="5576456" y="1188720"/>
            <a:ext cx="2673926" cy="2834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7194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1: Set up (IDE), Make Table and Data</a:t>
            </a:r>
            <a:endParaRPr lang="en-US" dirty="0"/>
          </a:p>
        </p:txBody>
      </p:sp>
      <p:sp>
        <p:nvSpPr>
          <p:cNvPr id="3" name="Slide Number Placeholder 2"/>
          <p:cNvSpPr>
            <a:spLocks noGrp="1"/>
          </p:cNvSpPr>
          <p:nvPr>
            <p:ph type="sldNum" sz="quarter" idx="11"/>
          </p:nvPr>
        </p:nvSpPr>
        <p:spPr/>
        <p:txBody>
          <a:bodyPr/>
          <a:lstStyle/>
          <a:p>
            <a:r>
              <a:rPr lang="en-US" dirty="0" smtClean="0"/>
              <a:t>0000-DTSE-ClientProgramming-6245-PL-60-</a:t>
            </a:r>
            <a:fld id="{5A6FB346-E907-314D-8DE1-ECD2B2B6AA1B}" type="slidenum">
              <a:rPr lang="uk-UA" smtClean="0"/>
              <a:pPr/>
              <a:t>3</a:t>
            </a:fld>
            <a:endParaRPr lang="uk-UA" dirty="0"/>
          </a:p>
        </p:txBody>
      </p:sp>
      <p:sp>
        <p:nvSpPr>
          <p:cNvPr id="4" name="Content Placeholder 4"/>
          <p:cNvSpPr txBox="1">
            <a:spLocks/>
          </p:cNvSpPr>
          <p:nvPr/>
        </p:nvSpPr>
        <p:spPr>
          <a:xfrm>
            <a:off x="4301835" y="1067902"/>
            <a:ext cx="4281055" cy="3477087"/>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27013" indent="-227013">
              <a:buFont typeface="Arial" pitchFamily="34" charset="0"/>
              <a:buChar char="•"/>
            </a:pPr>
            <a:r>
              <a:rPr lang="en-US" sz="1800" dirty="0" smtClean="0"/>
              <a:t>Complete Practice Lab 6240, or another similar lab, where you are able to compile a DSE Java client side program.</a:t>
            </a:r>
          </a:p>
          <a:p>
            <a:pPr marL="227013" indent="-227013">
              <a:buFont typeface="Arial" pitchFamily="34" charset="0"/>
              <a:buChar char="•"/>
            </a:pPr>
            <a:endParaRPr lang="en-US" sz="1800" dirty="0"/>
          </a:p>
          <a:p>
            <a:pPr marL="227013" indent="-227013">
              <a:buFont typeface="Arial" pitchFamily="34" charset="0"/>
              <a:buChar char="•"/>
            </a:pPr>
            <a:r>
              <a:rPr lang="en-US" sz="1800" dirty="0" smtClean="0"/>
              <a:t>Create a CQL </a:t>
            </a:r>
            <a:r>
              <a:rPr lang="en-US" sz="1800" dirty="0" err="1" smtClean="0"/>
              <a:t>keyspace</a:t>
            </a:r>
            <a:r>
              <a:rPr lang="en-US" sz="1800" dirty="0" smtClean="0"/>
              <a:t>, table, add data.</a:t>
            </a:r>
          </a:p>
          <a:p>
            <a:pPr marL="227013" indent="-227013">
              <a:buFont typeface="Arial" pitchFamily="34" charset="0"/>
              <a:buChar char="•"/>
            </a:pPr>
            <a:r>
              <a:rPr lang="en-US" sz="1800" dirty="0" smtClean="0"/>
              <a:t>Use a multi-column partition key and clustering column to your table. </a:t>
            </a:r>
            <a:endParaRPr lang="en-US" sz="1800"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60" y="2104353"/>
            <a:ext cx="1678172" cy="70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128" y="2019786"/>
            <a:ext cx="898031" cy="87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322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1: Simple Statement</a:t>
            </a:r>
            <a:endParaRPr lang="en-US" dirty="0"/>
          </a:p>
        </p:txBody>
      </p:sp>
      <p:sp>
        <p:nvSpPr>
          <p:cNvPr id="3" name="Slide Number Placeholder 2"/>
          <p:cNvSpPr>
            <a:spLocks noGrp="1"/>
          </p:cNvSpPr>
          <p:nvPr>
            <p:ph type="sldNum" sz="quarter" idx="11"/>
          </p:nvPr>
        </p:nvSpPr>
        <p:spPr/>
        <p:txBody>
          <a:bodyPr/>
          <a:lstStyle/>
          <a:p>
            <a:r>
              <a:rPr lang="en-US" dirty="0" smtClean="0"/>
              <a:t>0000-DTSE-ClientProgramming-6245-PL-60-</a:t>
            </a:r>
            <a:fld id="{5A6FB346-E907-314D-8DE1-ECD2B2B6AA1B}" type="slidenum">
              <a:rPr lang="uk-UA" smtClean="0"/>
              <a:pPr/>
              <a:t>4</a:t>
            </a:fld>
            <a:endParaRPr lang="uk-UA" dirty="0"/>
          </a:p>
        </p:txBody>
      </p:sp>
      <p:sp>
        <p:nvSpPr>
          <p:cNvPr id="4" name="Content Placeholder 4"/>
          <p:cNvSpPr txBox="1">
            <a:spLocks/>
          </p:cNvSpPr>
          <p:nvPr/>
        </p:nvSpPr>
        <p:spPr>
          <a:xfrm>
            <a:off x="457199" y="1165664"/>
            <a:ext cx="4281055" cy="3477087"/>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sz="2000" dirty="0" smtClean="0"/>
              <a:t>Using Discussion Unit 6244-</a:t>
            </a:r>
          </a:p>
          <a:p>
            <a:endParaRPr lang="en-US" sz="2000" dirty="0" smtClean="0"/>
          </a:p>
          <a:p>
            <a:pPr marL="227013" indent="-227013">
              <a:buFont typeface="Arial" pitchFamily="34" charset="0"/>
              <a:buChar char="•"/>
            </a:pPr>
            <a:r>
              <a:rPr lang="en-US" sz="1800" dirty="0" smtClean="0"/>
              <a:t>Deliver a 'fetch loop' using a </a:t>
            </a:r>
            <a:r>
              <a:rPr lang="en-US" sz="1800" dirty="0" err="1" smtClean="0"/>
              <a:t>SimpleStatement</a:t>
            </a:r>
            <a:endParaRPr lang="en-US" sz="1800" dirty="0" smtClean="0"/>
          </a:p>
          <a:p>
            <a:pPr marL="227013" indent="-227013">
              <a:buFont typeface="Arial" pitchFamily="34" charset="0"/>
              <a:buChar char="•"/>
            </a:pPr>
            <a:r>
              <a:rPr lang="en-US" sz="1800" dirty="0" smtClean="0"/>
              <a:t>Print rows from the table you created on the previous page.</a:t>
            </a:r>
          </a:p>
          <a:p>
            <a:pPr marL="227013" indent="-227013">
              <a:buFont typeface="Arial" pitchFamily="34" charset="0"/>
              <a:buChar char="•"/>
            </a:pPr>
            <a:endParaRPr lang="en-US" sz="1800" dirty="0"/>
          </a:p>
          <a:p>
            <a:endParaRPr lang="en-US" sz="1800"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8408" y="818520"/>
            <a:ext cx="2601757" cy="3461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3028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2: Query Builder</a:t>
            </a:r>
            <a:endParaRPr lang="en-US" dirty="0"/>
          </a:p>
        </p:txBody>
      </p:sp>
      <p:sp>
        <p:nvSpPr>
          <p:cNvPr id="3" name="Slide Number Placeholder 2"/>
          <p:cNvSpPr>
            <a:spLocks noGrp="1"/>
          </p:cNvSpPr>
          <p:nvPr>
            <p:ph type="sldNum" sz="quarter" idx="11"/>
          </p:nvPr>
        </p:nvSpPr>
        <p:spPr/>
        <p:txBody>
          <a:bodyPr/>
          <a:lstStyle/>
          <a:p>
            <a:r>
              <a:rPr lang="en-US" dirty="0" smtClean="0"/>
              <a:t>0000-DTSE-ClientProgramming-6245-PL-60-</a:t>
            </a:r>
            <a:fld id="{5A6FB346-E907-314D-8DE1-ECD2B2B6AA1B}" type="slidenum">
              <a:rPr lang="uk-UA" smtClean="0"/>
              <a:pPr/>
              <a:t>5</a:t>
            </a:fld>
            <a:endParaRPr lang="uk-UA" dirty="0"/>
          </a:p>
        </p:txBody>
      </p:sp>
      <p:sp>
        <p:nvSpPr>
          <p:cNvPr id="4" name="Content Placeholder 4"/>
          <p:cNvSpPr txBox="1">
            <a:spLocks/>
          </p:cNvSpPr>
          <p:nvPr/>
        </p:nvSpPr>
        <p:spPr>
          <a:xfrm>
            <a:off x="4551218" y="1312084"/>
            <a:ext cx="4281055" cy="2033790"/>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sz="2000" dirty="0" smtClean="0"/>
              <a:t>Using Discussion Unit 6244-</a:t>
            </a:r>
          </a:p>
          <a:p>
            <a:endParaRPr lang="en-US" sz="2000" dirty="0" smtClean="0"/>
          </a:p>
          <a:p>
            <a:pPr marL="227013" indent="-227013">
              <a:buFont typeface="Arial" pitchFamily="34" charset="0"/>
              <a:buChar char="•"/>
            </a:pPr>
            <a:r>
              <a:rPr lang="en-US" sz="1800" dirty="0" smtClean="0"/>
              <a:t>Deliver a 'fetch loop' using Query Builder</a:t>
            </a:r>
          </a:p>
          <a:p>
            <a:pPr marL="227013" indent="-227013">
              <a:buFont typeface="Arial" pitchFamily="34" charset="0"/>
              <a:buChar char="•"/>
            </a:pPr>
            <a:r>
              <a:rPr lang="en-US" sz="1800" dirty="0" smtClean="0"/>
              <a:t>Print rows from the table you created on the previous page.</a:t>
            </a:r>
          </a:p>
          <a:p>
            <a:pPr marL="227013" indent="-227013">
              <a:buFont typeface="Arial" pitchFamily="34" charset="0"/>
              <a:buChar char="•"/>
            </a:pPr>
            <a:endParaRPr lang="en-US" sz="1800" dirty="0"/>
          </a:p>
          <a:p>
            <a:endParaRPr lang="en-US" sz="1800"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609" y="1187411"/>
            <a:ext cx="3412490" cy="280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8127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Lessons Learned</a:t>
            </a:r>
            <a:endParaRPr lang="en-US" dirty="0"/>
          </a:p>
        </p:txBody>
      </p:sp>
      <p:sp>
        <p:nvSpPr>
          <p:cNvPr id="4" name="Title 3"/>
          <p:cNvSpPr>
            <a:spLocks noGrp="1"/>
          </p:cNvSpPr>
          <p:nvPr>
            <p:ph type="title"/>
          </p:nvPr>
        </p:nvSpPr>
        <p:spPr/>
        <p:txBody>
          <a:bodyPr/>
          <a:lstStyle/>
          <a:p>
            <a:r>
              <a:rPr lang="en-US" dirty="0" smtClean="0"/>
              <a:t>Practice Lab:</a:t>
            </a:r>
            <a:endParaRPr lang="en-US" dirty="0"/>
          </a:p>
        </p:txBody>
      </p:sp>
      <p:sp>
        <p:nvSpPr>
          <p:cNvPr id="3" name="Slide Number Placeholder 2"/>
          <p:cNvSpPr>
            <a:spLocks noGrp="1"/>
          </p:cNvSpPr>
          <p:nvPr>
            <p:ph type="sldNum" sz="quarter" idx="11"/>
          </p:nvPr>
        </p:nvSpPr>
        <p:spPr/>
        <p:txBody>
          <a:bodyPr/>
          <a:lstStyle/>
          <a:p>
            <a:r>
              <a:rPr lang="en-US" dirty="0" smtClean="0"/>
              <a:t>0000-DTSE-ClientProgramming-6245-PL-60-</a:t>
            </a:r>
            <a:fld id="{5A6FB346-E907-314D-8DE1-ECD2B2B6AA1B}" type="slidenum">
              <a:rPr lang="uk-UA" smtClean="0"/>
              <a:pPr/>
              <a:t>6</a:t>
            </a:fld>
            <a:endParaRPr lang="uk-UA"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2911" y="1093076"/>
            <a:ext cx="3478441" cy="2041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0103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r>
              <a:rPr lang="en-US" dirty="0" smtClean="0"/>
              <a:t>0000-DTSE-ClientProgramming-6245-PL-60-</a:t>
            </a:r>
            <a:fld id="{5A6FB346-E907-314D-8DE1-ECD2B2B6AA1B}" type="slidenum">
              <a:rPr lang="uk-UA" smtClean="0"/>
              <a:pPr/>
              <a:t>7</a:t>
            </a:fld>
            <a:endParaRPr lang="uk-UA" dirty="0"/>
          </a:p>
        </p:txBody>
      </p:sp>
      <p:sp>
        <p:nvSpPr>
          <p:cNvPr id="4" name="Title 3"/>
          <p:cNvSpPr>
            <a:spLocks noGrp="1"/>
          </p:cNvSpPr>
          <p:nvPr>
            <p:ph type="title"/>
          </p:nvPr>
        </p:nvSpPr>
        <p:spPr/>
        <p:txBody>
          <a:bodyPr/>
          <a:lstStyle/>
          <a:p>
            <a:r>
              <a:rPr lang="en-US" dirty="0" smtClean="0"/>
              <a:t>End of Unit:</a:t>
            </a:r>
            <a:endParaRPr lang="en-US" dirty="0"/>
          </a:p>
        </p:txBody>
      </p:sp>
    </p:spTree>
    <p:extLst>
      <p:ext uri="{BB962C8B-B14F-4D97-AF65-F5344CB8AC3E}">
        <p14:creationId xmlns:p14="http://schemas.microsoft.com/office/powerpoint/2010/main" val="1259029558"/>
      </p:ext>
    </p:extLst>
  </p:cSld>
  <p:clrMapOvr>
    <a:masterClrMapping/>
  </p:clrMapOvr>
</p:sld>
</file>

<file path=ppt/theme/theme1.xml><?xml version="1.0" encoding="utf-8"?>
<a:theme xmlns:a="http://schemas.openxmlformats.org/drawingml/2006/main" name="DataStax_Template_Widescreen">
  <a:themeElements>
    <a:clrScheme name="DataStax 2018">
      <a:dk1>
        <a:srgbClr val="000000"/>
      </a:dk1>
      <a:lt1>
        <a:srgbClr val="FFFFFF"/>
      </a:lt1>
      <a:dk2>
        <a:srgbClr val="9EACAB"/>
      </a:dk2>
      <a:lt2>
        <a:srgbClr val="F8F9F7"/>
      </a:lt2>
      <a:accent1>
        <a:srgbClr val="007A97"/>
      </a:accent1>
      <a:accent2>
        <a:srgbClr val="CA5F14"/>
      </a:accent2>
      <a:accent3>
        <a:srgbClr val="FFC72C"/>
      </a:accent3>
      <a:accent4>
        <a:srgbClr val="A4D233"/>
      </a:accent4>
      <a:accent5>
        <a:srgbClr val="0CB7E1"/>
      </a:accent5>
      <a:accent6>
        <a:srgbClr val="8031A7"/>
      </a:accent6>
      <a:hlink>
        <a:srgbClr val="007997"/>
      </a:hlink>
      <a:folHlink>
        <a:srgbClr val="374C5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mtClean="0"/>
        </a:defPPr>
      </a:lstStyle>
    </a:txDef>
  </a:objectDefaults>
  <a:extraClrSchemeLst/>
  <a:extLst>
    <a:ext uri="{05A4C25C-085E-4340-85A3-A5531E510DB2}">
      <thm15:themeFamily xmlns="" xmlns:thm15="http://schemas.microsoft.com/office/thememl/2012/main" name="DataStax 2018" id="{D3827187-BCD1-524E-827E-1B9956023528}" vid="{205F31E9-C290-354E-9C88-283432D4769B}"/>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DataStax 2018_FINAL PPT Template</Template>
  <TotalTime>404</TotalTime>
  <Words>450</Words>
  <Application>Microsoft Office PowerPoint</Application>
  <PresentationFormat>On-screen Show (16:9)</PresentationFormat>
  <Paragraphs>55</Paragraphs>
  <Slides>7</Slides>
  <Notes>6</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DataStax_Template_Widescreen</vt:lpstr>
      <vt:lpstr>Practice Lab:</vt:lpstr>
      <vt:lpstr>Challenge 1: SimpleStatement</vt:lpstr>
      <vt:lpstr>Challenge 1: Set up (IDE), Make Table and Data</vt:lpstr>
      <vt:lpstr>Challenge 1: Simple Statement</vt:lpstr>
      <vt:lpstr>Challenge 2: Query Builder</vt:lpstr>
      <vt:lpstr>Practice Lab:</vt:lpstr>
      <vt:lpstr>End of Unit:</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subject/>
  <dc:creator>Yen Wolf</dc:creator>
  <cp:keywords/>
  <dc:description/>
  <cp:lastModifiedBy>default</cp:lastModifiedBy>
  <cp:revision>43</cp:revision>
  <dcterms:created xsi:type="dcterms:W3CDTF">2018-03-30T00:33:11Z</dcterms:created>
  <dcterms:modified xsi:type="dcterms:W3CDTF">2018-07-20T00:12:09Z</dcterms:modified>
  <cp:category/>
</cp:coreProperties>
</file>