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3" r:id="rId4"/>
    <p:sldId id="26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68678" autoAdjust="0"/>
  </p:normalViewPr>
  <p:slideViewPr>
    <p:cSldViewPr snapToGrid="0" snapToObjects="1">
      <p:cViewPr varScale="1">
        <p:scale>
          <a:sx n="111" d="100"/>
          <a:sy n="111" d="100"/>
        </p:scale>
        <p:origin x="-2106" y="-90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</a:t>
            </a:r>
            <a:r>
              <a:rPr lang="en-US" dirty="0" smtClean="0"/>
              <a:t>download and use EBDSE.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Use EBDSE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1046655"/>
            <a:ext cx="4575472" cy="20810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</a:t>
            </a:r>
            <a:r>
              <a:rPr lang="en-US" sz="1800" dirty="0"/>
              <a:t>Practice Lab is dependent on Discussion Unit </a:t>
            </a:r>
            <a:r>
              <a:rPr lang="en-US" sz="1800" dirty="0" smtClean="0"/>
              <a:t>6260, </a:t>
            </a:r>
            <a:r>
              <a:rPr lang="en-US" sz="1800" dirty="0"/>
              <a:t>where most of the objects we create in this lab were introduced</a:t>
            </a:r>
            <a:r>
              <a:rPr lang="en-US" sz="1800" dirty="0" smtClean="0"/>
              <a:t>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The goal of this practice lab is to </a:t>
            </a:r>
            <a:r>
              <a:rPr lang="en-US" sz="1800" dirty="0" smtClean="0"/>
              <a:t>download and use EBDSE.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</a:t>
            </a:r>
            <a:r>
              <a:rPr lang="en-US" dirty="0" smtClean="0"/>
              <a:t>Download and Use EBDSE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6" name="Shape 1897"/>
          <p:cNvSpPr txBox="1">
            <a:spLocks/>
          </p:cNvSpPr>
          <p:nvPr/>
        </p:nvSpPr>
        <p:spPr>
          <a:xfrm>
            <a:off x="457200" y="1153682"/>
            <a:ext cx="4244400" cy="326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Font typeface="Arial"/>
              <a:buNone/>
            </a:pPr>
            <a:r>
              <a:rPr lang="en-US" sz="1800" smtClean="0"/>
              <a:t>Download EBDSE</a:t>
            </a:r>
          </a:p>
          <a:p>
            <a:pPr marL="457200" indent="-317500">
              <a:buSzPts val="1400"/>
              <a:buFontTx/>
              <a:buChar char="●"/>
            </a:pPr>
            <a:r>
              <a:rPr lang="en-US" sz="1800" smtClean="0"/>
              <a:t>Following the documentation run a few tests</a:t>
            </a:r>
          </a:p>
          <a:p>
            <a:pPr marL="914400" lvl="1" indent="-317500">
              <a:buSzPts val="1400"/>
              <a:buFontTx/>
              <a:buChar char="○"/>
            </a:pPr>
            <a:r>
              <a:rPr lang="en-US" sz="1800" smtClean="0"/>
              <a:t>Telemetry</a:t>
            </a:r>
          </a:p>
          <a:p>
            <a:pPr marL="914400" lvl="1" indent="-317500">
              <a:buSzPts val="1400"/>
              <a:buFontTx/>
              <a:buChar char="○"/>
            </a:pPr>
            <a:r>
              <a:rPr lang="en-US" sz="1800" smtClean="0"/>
              <a:t>Telemetryops</a:t>
            </a:r>
          </a:p>
          <a:p>
            <a:pPr marL="457200" indent="-317500">
              <a:buSzPts val="1400"/>
              <a:buFontTx/>
              <a:buChar char="●"/>
            </a:pPr>
            <a:r>
              <a:rPr lang="en-US" sz="1800" smtClean="0"/>
              <a:t>View the keyspaces and tables created</a:t>
            </a:r>
          </a:p>
          <a:p>
            <a:pPr marL="457200" indent="-317500">
              <a:buSzPts val="1400"/>
              <a:buFontTx/>
              <a:buChar char="●"/>
            </a:pPr>
            <a:r>
              <a:rPr lang="en-US" sz="1800" smtClean="0"/>
              <a:t>If you have time try to customize a yaml to build something you are interested (think project)</a:t>
            </a:r>
          </a:p>
          <a:p>
            <a:pPr marL="457200" indent="-317500">
              <a:buSzPts val="1400"/>
              <a:buFontTx/>
              <a:buChar char="●"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65" y="1427293"/>
            <a:ext cx="2720901" cy="272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4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0000-DTSE-Cloud-6262-DU-60-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415</TotalTime>
  <Words>126</Words>
  <Application>Microsoft Office PowerPoint</Application>
  <PresentationFormat>On-screen Show (16:9)</PresentationFormat>
  <Paragraphs>21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DataStax_Template_Widescreen</vt:lpstr>
      <vt:lpstr>Practice Lab:</vt:lpstr>
      <vt:lpstr>Challenge 1: Download and Use EBDSE</vt:lpstr>
      <vt:lpstr>Practice Lab: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44</cp:revision>
  <dcterms:created xsi:type="dcterms:W3CDTF">2018-03-30T00:33:11Z</dcterms:created>
  <dcterms:modified xsi:type="dcterms:W3CDTF">2018-07-01T23:16:47Z</dcterms:modified>
  <cp:category/>
</cp:coreProperties>
</file>