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4" r:id="rId8"/>
    <p:sldId id="275" r:id="rId9"/>
    <p:sldId id="276" r:id="rId10"/>
    <p:sldId id="277" r:id="rId11"/>
    <p:sldId id="271" r:id="rId12"/>
    <p:sldId id="272" r:id="rId13"/>
    <p:sldId id="278" r:id="rId14"/>
    <p:sldId id="279" r:id="rId15"/>
    <p:sldId id="26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66389" autoAdjust="0"/>
  </p:normalViewPr>
  <p:slideViewPr>
    <p:cSldViewPr snapToGrid="0" snapToObjects="1">
      <p:cViewPr varScale="1">
        <p:scale>
          <a:sx n="107" d="100"/>
          <a:sy n="107" d="100"/>
        </p:scale>
        <p:origin x="-2226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Discussion Unit is introduce one means to DSE Backup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8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Contents of the snapshots</a:t>
            </a:r>
            <a:r>
              <a:rPr lang="en-US" baseline="0" dirty="0" smtClean="0"/>
              <a:t> directory is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3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CQL, truncate the contents of the table; notice how the snapshots directory has gained an entry.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7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 snapshot,</a:t>
            </a:r>
            <a:r>
              <a:rPr lang="en-US" baseline="0" dirty="0" smtClean="0"/>
              <a:t> you can restore to an entirely new cluster; this use case being that the existing cluster/</a:t>
            </a:r>
            <a:r>
              <a:rPr lang="en-US" baseline="0" dirty="0" err="1" smtClean="0"/>
              <a:t>keyspace</a:t>
            </a:r>
            <a:r>
              <a:rPr lang="en-US" baseline="0" dirty="0" smtClean="0"/>
              <a:t>/table/whatever, must be preserved, and you must first perform surgery on whatever restoration asset you have.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you can restore into the original (cluster).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https://docs.datastax.com/en/dse/6.0/dse-admin/datastax_enterprise/operations/opsSnapshotRestoreNewCluster.html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5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 "</a:t>
            </a:r>
            <a:r>
              <a:rPr lang="en-US" dirty="0" err="1" smtClean="0"/>
              <a:t>nodetool</a:t>
            </a:r>
            <a:r>
              <a:rPr lang="en-US" dirty="0" smtClean="0"/>
              <a:t> refresh", the data is restored.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5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a discussion of a multi-node restore. An eventually consistent condition is created at time of backup. After restore, the DSE runtime will </a:t>
            </a:r>
            <a:r>
              <a:rPr lang="en-US" smtClean="0"/>
              <a:t>correct inconsistencies.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22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Module-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1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Discussion Lab: list use cases for when you may need to restore-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89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Arial" pitchFamily="34" charset="0"/>
              <a:buNone/>
            </a:pPr>
            <a:r>
              <a:rPr lang="en-US" baseline="0" dirty="0" smtClean="0"/>
              <a:t>There are several means to backup and restore when using DSE. This Discussion Unit discusses snapshots.</a:t>
            </a:r>
          </a:p>
          <a:p>
            <a:pPr marL="158750" indent="0">
              <a:buFont typeface="Arial" pitchFamily="34" charset="0"/>
              <a:buNone/>
            </a:pPr>
            <a:endParaRPr lang="en-US" baseline="0" dirty="0" smtClean="0"/>
          </a:p>
          <a:p>
            <a:pPr marL="158750" indent="0">
              <a:buFont typeface="Arial" pitchFamily="34" charset="0"/>
              <a:buNone/>
            </a:pPr>
            <a:r>
              <a:rPr lang="en-US" baseline="0" dirty="0" smtClean="0"/>
              <a:t>Reference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baseline="0" dirty="0" smtClean="0"/>
              <a:t>https://docs.datastax.com/en/opscenter/6.5/opsc/online_help/services/opscBackupService.html</a:t>
            </a:r>
          </a:p>
          <a:p>
            <a:pPr marL="457200" lvl="1" indent="0">
              <a:buFont typeface="Arial" pitchFamily="34" charset="0"/>
              <a:buNone/>
            </a:pPr>
            <a:endParaRPr lang="en-US" baseline="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baseline="0" dirty="0" smtClean="0"/>
              <a:t>https://docs.datastax.com/en/dse/6.0/dse-admin/datastax_enterprise/operations/opsBackupRestoreTOC.html</a:t>
            </a:r>
          </a:p>
          <a:p>
            <a:pPr marL="457200" lvl="1" indent="0">
              <a:buFont typeface="Arial" pitchFamily="34" charset="0"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7295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of the </a:t>
            </a:r>
            <a:r>
              <a:rPr lang="en-US" dirty="0" err="1" smtClean="0"/>
              <a:t>cassandra.yaml</a:t>
            </a:r>
            <a:r>
              <a:rPr lang="en-US" dirty="0" smtClean="0"/>
              <a:t>, and the setting which specifies location of the data tables proper.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8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that we have something to backup and restore, make a </a:t>
            </a:r>
            <a:r>
              <a:rPr lang="en-US" dirty="0" err="1" smtClean="0"/>
              <a:t>keyspace</a:t>
            </a:r>
            <a:r>
              <a:rPr lang="en-US" dirty="0" smtClean="0"/>
              <a:t> and table. We named ours, ks_6254.cust_orders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snapshot. This action creates a hard link from the original tables on disk. Also, </a:t>
            </a:r>
            <a:r>
              <a:rPr lang="en-US" dirty="0" err="1" smtClean="0"/>
              <a:t>nodetool</a:t>
            </a:r>
            <a:r>
              <a:rPr lang="en-US" dirty="0" smtClean="0"/>
              <a:t> is programmed</a:t>
            </a:r>
            <a:r>
              <a:rPr lang="en-US" baseline="0" dirty="0" smtClean="0"/>
              <a:t> to flush any </a:t>
            </a:r>
            <a:r>
              <a:rPr lang="en-US" baseline="0" dirty="0" err="1" smtClean="0"/>
              <a:t>memtables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0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the contents of the </a:t>
            </a:r>
            <a:r>
              <a:rPr lang="en-US" dirty="0" err="1" smtClean="0"/>
              <a:t>keyspace</a:t>
            </a:r>
            <a:r>
              <a:rPr lang="en-US" dirty="0" smtClean="0"/>
              <a:t> data directory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Core Backup and Recovery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Unit: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393235"/>
            <a:ext cx="4575472" cy="17514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2000" dirty="0" smtClean="0"/>
              <a:t>Introduce one means to DSE Backup and Recovery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86" y="1657007"/>
            <a:ext cx="2465356" cy="246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snapshot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0000-DTSE-Core-6254-DU-60-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66330" y="1026736"/>
            <a:ext cx="80698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cd snapshots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4096 Jul  1 12:04 ks_6254-snap1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47 Jul  1 12:04 aa-1-bti-CompressionInfo.db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135 Jul  1 12:04 aa-1-bti-Data.db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10 Jul  1 12:04 aa-1-bti-Digest.crc32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16 Jul  1 12:04 aa-1-bti-Filter.db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73 Jul  1 12:04 aa-1-bti-Partitions.db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0 Jul  1 12:04 aa-1-bti-Rows.db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4782 Jul  1 12:04 aa-1-bti-Statistics.db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94 Jul  1 12:04 aa-1-bti-TOC.txt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-r--r-- 1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31 Jul  1 12:04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manifest.json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-r--r-- 1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942 Jul  1 12:04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schema.cql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6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 table 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0000-DTSE-Core-6254-DU-60-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68675" y="929082"/>
            <a:ext cx="86912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cqlsh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truncate table ks_6254.cust_orders;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cqlsh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from ks_6254.cust_orders;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(0 rows)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pwd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/opt/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/node1/data/data/ks_6254/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 \</a:t>
            </a:r>
          </a:p>
          <a:p>
            <a:pPr defTabSz="230188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8eda10d17d5811e8839b2baf872cd95b/snapshots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4096 Jul  1 12:04 ks_6254-snap1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-x 2 root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4096 Jul  1 12:11 truncated-1530468681275-cust_orders</a:t>
            </a:r>
            <a:endParaRPr lang="en-US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263" y="3514982"/>
            <a:ext cx="33202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nodetool</a:t>
            </a:r>
            <a:r>
              <a:rPr lang="en-US" sz="1800" dirty="0" smtClean="0"/>
              <a:t> </a:t>
            </a:r>
            <a:r>
              <a:rPr lang="en-US" sz="1800" dirty="0" err="1" smtClean="0"/>
              <a:t>clearsnapshot</a:t>
            </a:r>
            <a:r>
              <a:rPr lang="en-US" sz="1800" dirty="0" smtClean="0"/>
              <a:t> --all</a:t>
            </a:r>
          </a:p>
          <a:p>
            <a:r>
              <a:rPr lang="en-US" sz="1800" dirty="0" smtClean="0"/>
              <a:t>Or, snapshot name</a:t>
            </a:r>
          </a:p>
          <a:p>
            <a:endParaRPr lang="en-US" sz="1800" dirty="0"/>
          </a:p>
          <a:p>
            <a:r>
              <a:rPr lang="en-US" dirty="0" smtClean="0">
                <a:solidFill>
                  <a:srgbClr val="FF0000"/>
                </a:solidFill>
              </a:rPr>
              <a:t>(Don't do this now.)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689" y="3436322"/>
            <a:ext cx="632209" cy="7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63970" y="3656411"/>
            <a:ext cx="975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is this ?</a:t>
            </a:r>
          </a:p>
        </p:txBody>
      </p:sp>
    </p:spTree>
    <p:extLst>
      <p:ext uri="{BB962C8B-B14F-4D97-AF65-F5344CB8AC3E}">
        <p14:creationId xmlns:p14="http://schemas.microsoft.com/office/powerpoint/2010/main" val="269396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snapshot can 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0000-DTSE-Core-6254-DU-60-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68677" y="1168778"/>
            <a:ext cx="879777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  <a:cs typeface="Courier New" pitchFamily="49" charset="0"/>
              </a:rPr>
              <a:t>Can restore to new cluster; see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Url</a:t>
            </a:r>
            <a:r>
              <a:rPr lang="en-US" sz="1800" dirty="0" smtClean="0">
                <a:latin typeface="+mj-lt"/>
                <a:cs typeface="Courier New" pitchFamily="49" charset="0"/>
              </a:rPr>
              <a:t> on </a:t>
            </a:r>
            <a:r>
              <a:rPr lang="en-US" sz="1800" dirty="0">
                <a:latin typeface="+mj-lt"/>
                <a:cs typeface="Courier New" pitchFamily="49" charset="0"/>
              </a:rPr>
              <a:t>N</a:t>
            </a:r>
            <a:r>
              <a:rPr lang="en-US" sz="1800" dirty="0" smtClean="0">
                <a:latin typeface="+mj-lt"/>
                <a:cs typeface="Courier New" pitchFamily="49" charset="0"/>
              </a:rPr>
              <a:t>otes page</a:t>
            </a:r>
          </a:p>
          <a:p>
            <a:endParaRPr lang="en-US" sz="1800" dirty="0">
              <a:latin typeface="+mj-lt"/>
              <a:cs typeface="Courier New" pitchFamily="49" charset="0"/>
            </a:endParaRPr>
          </a:p>
          <a:p>
            <a:r>
              <a:rPr lang="en-US" sz="1800" dirty="0" smtClean="0">
                <a:latin typeface="+mj-lt"/>
                <a:cs typeface="Courier New" pitchFamily="49" charset="0"/>
              </a:rPr>
              <a:t>Can restore to original cluster, 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err="1"/>
              <a:t>cp</a:t>
            </a:r>
            <a:r>
              <a:rPr lang="en-US" sz="1600" dirty="0"/>
              <a:t> </a:t>
            </a:r>
            <a:endParaRPr lang="en-US" sz="1600" dirty="0" smtClean="0"/>
          </a:p>
          <a:p>
            <a:pPr lvl="1" defTabSz="230188"/>
            <a:r>
              <a:rPr lang="en-US" sz="1600" dirty="0"/>
              <a:t>	</a:t>
            </a:r>
            <a:r>
              <a:rPr lang="en-US" sz="1600" dirty="0" smtClean="0"/>
              <a:t>/opt/</a:t>
            </a:r>
            <a:r>
              <a:rPr lang="en-US" sz="1600" dirty="0" err="1" smtClean="0"/>
              <a:t>dse</a:t>
            </a:r>
            <a:r>
              <a:rPr lang="en-US" sz="1600" dirty="0" smtClean="0"/>
              <a:t>/node1/data/data/ks_6254/</a:t>
            </a:r>
            <a:r>
              <a:rPr lang="en-US" sz="1600" dirty="0" err="1" smtClean="0"/>
              <a:t>cust_orders</a:t>
            </a:r>
            <a:r>
              <a:rPr lang="en-US" sz="1600" dirty="0" smtClean="0"/>
              <a:t>-</a:t>
            </a:r>
          </a:p>
          <a:p>
            <a:pPr lvl="1" defTabSz="230188"/>
            <a:r>
              <a:rPr lang="en-US" sz="1600" dirty="0"/>
              <a:t>	</a:t>
            </a:r>
            <a:r>
              <a:rPr lang="en-US" sz="1600" dirty="0" smtClean="0"/>
              <a:t>	8eda10d17d5811e8839b2baf872cd95b/snapshots/ks_6254-snap1</a:t>
            </a:r>
            <a:r>
              <a:rPr lang="en-US" sz="1600" dirty="0"/>
              <a:t>/* \</a:t>
            </a:r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/opt/</a:t>
            </a:r>
            <a:r>
              <a:rPr lang="en-US" sz="1600" dirty="0" err="1" smtClean="0"/>
              <a:t>dse</a:t>
            </a:r>
            <a:r>
              <a:rPr lang="en-US" sz="1600" dirty="0" smtClean="0"/>
              <a:t>/node1/data/data/ks_6254/cust_orders-8eda10d17d5811e8839b2baf872cd95b</a:t>
            </a:r>
          </a:p>
          <a:p>
            <a:pPr lvl="1"/>
            <a:endParaRPr lang="en-US" sz="1600" dirty="0"/>
          </a:p>
          <a:p>
            <a:pPr lvl="1"/>
            <a:r>
              <a:rPr lang="en-US" sz="1600" i="1" dirty="0" err="1" smtClean="0">
                <a:solidFill>
                  <a:srgbClr val="00B050"/>
                </a:solidFill>
              </a:rPr>
              <a:t>cp</a:t>
            </a:r>
            <a:r>
              <a:rPr lang="en-US" sz="1600" i="1" dirty="0" smtClean="0">
                <a:solidFill>
                  <a:srgbClr val="00B050"/>
                </a:solidFill>
              </a:rPr>
              <a:t>   source   destination</a:t>
            </a:r>
          </a:p>
          <a:p>
            <a:pPr lvl="1"/>
            <a:r>
              <a:rPr lang="en-US" sz="1600" i="1" dirty="0" err="1" smtClean="0">
                <a:solidFill>
                  <a:srgbClr val="00B050"/>
                </a:solidFill>
              </a:rPr>
              <a:t>cp</a:t>
            </a:r>
            <a:r>
              <a:rPr lang="en-US" sz="1600" i="1" dirty="0" smtClean="0">
                <a:solidFill>
                  <a:srgbClr val="00B050"/>
                </a:solidFill>
              </a:rPr>
              <a:t>   </a:t>
            </a:r>
            <a:r>
              <a:rPr lang="en-US" sz="1600" i="1" dirty="0" err="1" smtClean="0">
                <a:solidFill>
                  <a:srgbClr val="00B050"/>
                </a:solidFill>
              </a:rPr>
              <a:t>snapshot_dir</a:t>
            </a:r>
            <a:r>
              <a:rPr lang="en-US" sz="1600" i="1" dirty="0" smtClean="0">
                <a:solidFill>
                  <a:srgbClr val="00B050"/>
                </a:solidFill>
              </a:rPr>
              <a:t> /*  </a:t>
            </a:r>
            <a:r>
              <a:rPr lang="en-US" sz="1600" i="1" dirty="0" err="1" smtClean="0">
                <a:solidFill>
                  <a:srgbClr val="00B050"/>
                </a:solidFill>
              </a:rPr>
              <a:t>data_dir</a:t>
            </a:r>
            <a:endParaRPr 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2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nodetool</a:t>
            </a:r>
            <a:r>
              <a:rPr lang="en-US" dirty="0" smtClean="0"/>
              <a:t> refresh, Check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0000-DTSE-Core-6254-DU-60-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66330" y="1293066"/>
            <a:ext cx="80698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nodetool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refresh ks_6254 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cust_orders</a:t>
            </a:r>
            <a:endParaRPr lang="en-US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cqlsh:ks_6254&gt; 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region |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| other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--------+-----------+---------+---------------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NA |     SEARS |     101 | Shoes, Washer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NA |     SEARS |     102 |       Oranges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EMEA |      IKEA |     101 |         Shoes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NA |     MACYS |     101 |    Dress, Tie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(4 rows)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4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multi-node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0000-DTSE-Core-6254-DU-60-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66434"/>
            <a:ext cx="5184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Same exact procedure, run on each node concurrently</a:t>
            </a:r>
          </a:p>
          <a:p>
            <a:endParaRPr lang="en-US" sz="20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By the nature of the snapshots (each taken milliseconds/seconds apart), data is restored to 'eventual consistency'</a:t>
            </a:r>
          </a:p>
          <a:p>
            <a:endParaRPr lang="en-US" sz="20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DSE runtime will create a consistent result</a:t>
            </a:r>
          </a:p>
        </p:txBody>
      </p:sp>
    </p:spTree>
    <p:extLst>
      <p:ext uri="{BB962C8B-B14F-4D97-AF65-F5344CB8AC3E}">
        <p14:creationId xmlns:p14="http://schemas.microsoft.com/office/powerpoint/2010/main" val="31074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List Why  ? (You might restore when ________ ?)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91" y="916961"/>
            <a:ext cx="2935642" cy="260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8543" y="3548689"/>
            <a:ext cx="13227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Source: www.dilbert.com</a:t>
            </a:r>
          </a:p>
        </p:txBody>
      </p:sp>
    </p:spTree>
    <p:extLst>
      <p:ext uri="{BB962C8B-B14F-4D97-AF65-F5344CB8AC3E}">
        <p14:creationId xmlns:p14="http://schemas.microsoft.com/office/powerpoint/2010/main" val="171764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Use Cases: You might restore when ______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047093" y="4094023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https://www.pinterest.com/pin/16958936066982309/</a:t>
            </a:r>
            <a:endParaRPr lang="en-US" sz="8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0" y="1163252"/>
            <a:ext cx="3174692" cy="28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20574" y="1713390"/>
            <a:ext cx="6158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 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 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 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8094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Discussion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06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DSE: Backup and Restore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0000-DTSE-Core-6254-DU-60-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12758"/>
            <a:ext cx="43988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itchFamily="34" charset="0"/>
              <a:buChar char="•"/>
            </a:pPr>
            <a:r>
              <a:rPr lang="en-US" sz="2000" dirty="0" smtClean="0"/>
              <a:t>Ops Center Backup Server, including to S3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sstabledump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30188" indent="-2301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snapshots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Other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99162" y="1095663"/>
            <a:ext cx="2226669" cy="2226669"/>
          </a:xfrm>
          <a:prstGeom prst="ellipse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38619" y="2452017"/>
            <a:ext cx="767817" cy="7678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2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7338335" y="2605459"/>
            <a:ext cx="767817" cy="7678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1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805515" y="600009"/>
            <a:ext cx="767817" cy="7678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414627" y="2047170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DSE Cluster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3145" y="3514355"/>
            <a:ext cx="3892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And what about consistency on restore ?</a:t>
            </a:r>
          </a:p>
        </p:txBody>
      </p:sp>
    </p:spTree>
    <p:extLst>
      <p:ext uri="{BB962C8B-B14F-4D97-AF65-F5344CB8AC3E}">
        <p14:creationId xmlns:p14="http://schemas.microsoft.com/office/powerpoint/2010/main" val="98841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304" y="544496"/>
            <a:ext cx="3036164" cy="548048"/>
          </a:xfrm>
        </p:spPr>
        <p:txBody>
          <a:bodyPr/>
          <a:lstStyle/>
          <a:p>
            <a:r>
              <a:rPr lang="en-US" dirty="0" smtClean="0"/>
              <a:t>Review of Runtime-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0000-DTSE-Core-6254-DU-60-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66330" y="384698"/>
            <a:ext cx="796083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cassandra.yaml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data_file_directories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- /opt/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/node1/data/data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cd /opt/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/node1/data/data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4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11:59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dse_leases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3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11:59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dse_perf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5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11:58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dse_security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3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11:59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dse_system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3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11:59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dse_system_local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3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11:59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solr_admin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18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11:58 system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5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11:58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system_auth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7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11:58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system_distributed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12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11:58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system_schema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4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11:58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system_traces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2" y="1207954"/>
            <a:ext cx="632209" cy="7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2701" y="1784412"/>
            <a:ext cx="1244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are these ?</a:t>
            </a:r>
          </a:p>
        </p:txBody>
      </p:sp>
    </p:spTree>
    <p:extLst>
      <p:ext uri="{BB962C8B-B14F-4D97-AF65-F5344CB8AC3E}">
        <p14:creationId xmlns:p14="http://schemas.microsoft.com/office/powerpoint/2010/main" val="398652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07" y="91718"/>
            <a:ext cx="8624655" cy="548048"/>
          </a:xfrm>
        </p:spPr>
        <p:txBody>
          <a:bodyPr/>
          <a:lstStyle/>
          <a:p>
            <a:r>
              <a:rPr lang="en-US" dirty="0" smtClean="0"/>
              <a:t>Make a </a:t>
            </a:r>
            <a:r>
              <a:rPr lang="en-US" dirty="0" err="1" smtClean="0"/>
              <a:t>Keyspace</a:t>
            </a:r>
            <a:r>
              <a:rPr lang="en-US" dirty="0" smtClean="0"/>
              <a:t>/Table (</a:t>
            </a:r>
            <a:r>
              <a:rPr lang="en-US" dirty="0" err="1" smtClean="0"/>
              <a:t>cust_orders</a:t>
            </a:r>
            <a:r>
              <a:rPr lang="en-US" dirty="0" smtClean="0"/>
              <a:t>) 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0000-DTSE-Core-6254-DU-60-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66330" y="597770"/>
            <a:ext cx="84545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3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11:59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dse_system_local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-x  3 root 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4096 Jul  1 11:59 ks_6254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 3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11:59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solr_admin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...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cd ks_6254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-l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3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11:59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cust_orders-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8eda10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-x 2 root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4096 Jul  1 11:59 backups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cd back*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(All above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just empty directories)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1" y="2912467"/>
            <a:ext cx="632209" cy="7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84495" y="3014816"/>
            <a:ext cx="1244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Why the UUID ?</a:t>
            </a:r>
          </a:p>
        </p:txBody>
      </p:sp>
    </p:spTree>
    <p:extLst>
      <p:ext uri="{BB962C8B-B14F-4D97-AF65-F5344CB8AC3E}">
        <p14:creationId xmlns:p14="http://schemas.microsoft.com/office/powerpoint/2010/main" val="156443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snapshot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0000-DTSE-Core-6254-DU-60-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66330" y="1365290"/>
            <a:ext cx="81673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nodetool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cleanup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ks_6254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nodetool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snapshot -t ks_6254-snap1 ks_6254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Requested creating snapshot(s) for [ks_6254] with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230188">
              <a:tabLst>
                <a:tab pos="230188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snapshot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[ks_6254-snap1] and options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skipFlush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=false}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Snapshot directory: ks_6254-snap1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keyspace</a:t>
            </a:r>
            <a:r>
              <a:rPr lang="en-US" dirty="0" smtClean="0"/>
              <a:t> data directory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0000-DTSE-Core-6254-DU-60-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66330" y="1026736"/>
            <a:ext cx="80698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pwd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/opt/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/node1/data/data/ks_6254/cust_orders-8eda10d17d5811e8839b2baf872cd95b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-l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47 Jul  1 12:04 aa-1-bti-CompressionInfo.db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135 Jul  1 12:04 aa-1-bti-Data.db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10 Jul  1 12:04 aa-1-bti-Digest.crc32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16 Jul  1 12:04 aa-1-bti-Filter.db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73 Jul  1 12:04 aa-1-bti-Partitions.db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0 Jul  1 12:04 aa-1-bti-Rows.db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4782 Jul  1 12:04 aa-1-bti-Statistics.db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-r--r-- 2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94 Jul  1 12:04 aa-1-bti-TOC.txt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2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4096 Jul  1 11:59 backups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-x 3 root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4096 Jul  1 12:04 snapshots</a:t>
            </a:r>
            <a:endParaRPr lang="en-US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8910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550</TotalTime>
  <Words>1112</Words>
  <Application>Microsoft Office PowerPoint</Application>
  <PresentationFormat>On-screen Show (16:9)</PresentationFormat>
  <Paragraphs>189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DataStax_Template_Widescreen</vt:lpstr>
      <vt:lpstr>Discussion Unit:</vt:lpstr>
      <vt:lpstr>Discussion Lab:</vt:lpstr>
      <vt:lpstr>List Use Cases: You might restore when ______ ?</vt:lpstr>
      <vt:lpstr>End of Discussion Lab:</vt:lpstr>
      <vt:lpstr>DSE: Backup and Restore</vt:lpstr>
      <vt:lpstr>Review of Runtime-</vt:lpstr>
      <vt:lpstr>Make a Keyspace/Table (cust_orders) ..</vt:lpstr>
      <vt:lpstr>Take a snapshot</vt:lpstr>
      <vt:lpstr>Contents of keyspace data directory </vt:lpstr>
      <vt:lpstr>Contents of snapshot directory</vt:lpstr>
      <vt:lpstr>Truncate table ..</vt:lpstr>
      <vt:lpstr>From snapshot can ..</vt:lpstr>
      <vt:lpstr>nodetool refresh, Check results</vt:lpstr>
      <vt:lpstr>What about multi-node ?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Yen Wolf</dc:creator>
  <cp:lastModifiedBy>default</cp:lastModifiedBy>
  <cp:revision>58</cp:revision>
  <dcterms:created xsi:type="dcterms:W3CDTF">2018-03-30T00:33:11Z</dcterms:created>
  <dcterms:modified xsi:type="dcterms:W3CDTF">2018-07-01T19:23:51Z</dcterms:modified>
</cp:coreProperties>
</file>