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5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0"/>
    <p:restoredTop sz="55567" autoAdjust="0"/>
  </p:normalViewPr>
  <p:slideViewPr>
    <p:cSldViewPr snapToGrid="0" snapToObjects="1">
      <p:cViewPr varScale="1">
        <p:scale>
          <a:sx n="88" d="100"/>
          <a:sy n="88" d="100"/>
        </p:scale>
        <p:origin x="-2796" y="-102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</a:t>
            </a:r>
            <a:r>
              <a:rPr lang="en-US" dirty="0" smtClean="0"/>
              <a:t>to use snapshots to restore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this Practice Lab, the following is assumed: 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All prerequisites and conditions as listed above.</a:t>
            </a:r>
          </a:p>
          <a:p>
            <a:pPr marL="15875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12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Completer each of the steps listed above.</a:t>
            </a:r>
          </a:p>
          <a:p>
            <a:endParaRPr lang="en-US" dirty="0" smtClean="0"/>
          </a:p>
          <a:p>
            <a:r>
              <a:rPr lang="en-US" dirty="0" smtClean="0"/>
              <a:t>Use Discussion Unit 6254 for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7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 what worked well, poorly, from the Practice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Practice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DSE Core </a:t>
            </a:r>
            <a:r>
              <a:rPr lang="en-US" sz="2000" dirty="0" smtClean="0"/>
              <a:t>Backup and Recovery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737883"/>
            <a:ext cx="4575472" cy="28652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This Practice Lab is dependent on Discussion Unit </a:t>
            </a:r>
            <a:r>
              <a:rPr lang="en-US" sz="2000" dirty="0" smtClean="0"/>
              <a:t>6254, </a:t>
            </a:r>
            <a:r>
              <a:rPr lang="en-US" sz="2000" dirty="0" smtClean="0"/>
              <a:t>where most of the objects we create in this lab were introduced.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0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2000" dirty="0" smtClean="0"/>
              <a:t>In this Practice Lab, we </a:t>
            </a:r>
            <a:r>
              <a:rPr lang="en-US" sz="2000" dirty="0" smtClean="0"/>
              <a:t>create a table, add data, snapshot, delete the table's contents, then restore.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</a:t>
            </a:r>
            <a:r>
              <a:rPr lang="en-US" dirty="0" smtClean="0"/>
              <a:t>Backup, then Restore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1037394"/>
            <a:ext cx="4281055" cy="34770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Prerequisites: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a single node DSE Core cluster.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1800" i="1" dirty="0" smtClean="0"/>
              <a:t>There are additional steps for a multi-node cluster, that we </a:t>
            </a:r>
            <a:r>
              <a:rPr lang="en-US" sz="1800" i="1" dirty="0" smtClean="0"/>
              <a:t>overviewed in the Discussion Unit.</a:t>
            </a:r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endParaRPr lang="en-US" sz="1800" i="1" dirty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Instructions are provided for the command prompt using </a:t>
            </a:r>
            <a:r>
              <a:rPr lang="en-US" sz="1800" dirty="0" smtClean="0"/>
              <a:t>CQLSH, </a:t>
            </a:r>
            <a:r>
              <a:rPr lang="en-US" sz="1800" dirty="0" err="1" smtClean="0"/>
              <a:t>nodetool</a:t>
            </a:r>
            <a:r>
              <a:rPr lang="en-US" sz="1800" dirty="0" smtClean="0"/>
              <a:t>, other.</a:t>
            </a:r>
            <a:endParaRPr lang="en-US" sz="1800" dirty="0" smtClean="0"/>
          </a:p>
          <a:p>
            <a:endParaRPr lang="en-US" sz="1800" i="1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800" dirty="0" smtClean="0"/>
              <a:t>All work done as ‘root’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98" y="1091902"/>
            <a:ext cx="2591717" cy="323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1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9706"/>
            <a:ext cx="3418114" cy="548048"/>
          </a:xfrm>
        </p:spPr>
        <p:txBody>
          <a:bodyPr/>
          <a:lstStyle/>
          <a:p>
            <a:r>
              <a:rPr lang="en-US" dirty="0"/>
              <a:t>Challenge 1: Backup, then Restore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36570" y="391887"/>
            <a:ext cx="4281055" cy="40355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/>
              <a:t>Using instructions from Discussion Unit 6254, complete the following:</a:t>
            </a:r>
          </a:p>
          <a:p>
            <a:pPr marL="227013" indent="-227013">
              <a:buFont typeface="Arial" pitchFamily="34" charset="0"/>
              <a:buChar char="•"/>
            </a:pPr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Make a </a:t>
            </a:r>
            <a:r>
              <a:rPr lang="en-US" sz="2000" dirty="0" err="1" smtClean="0"/>
              <a:t>keyspace</a:t>
            </a:r>
            <a:r>
              <a:rPr lang="en-US" sz="2000" dirty="0" smtClean="0"/>
              <a:t> and table, add data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Snapshot the above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Truncate said table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Check for data</a:t>
            </a:r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Copy the data files back to the proper location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err="1" smtClean="0"/>
              <a:t>nodetool</a:t>
            </a:r>
            <a:r>
              <a:rPr lang="en-US" sz="2000" dirty="0" smtClean="0"/>
              <a:t> refresh</a:t>
            </a:r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smtClean="0"/>
              <a:t>Check for data</a:t>
            </a:r>
            <a:endParaRPr lang="en-US" sz="20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2000" dirty="0" err="1" smtClean="0"/>
              <a:t>nodetool</a:t>
            </a:r>
            <a:r>
              <a:rPr lang="en-US" sz="2000" dirty="0" smtClean="0"/>
              <a:t> </a:t>
            </a:r>
            <a:r>
              <a:rPr lang="en-US" sz="2000" dirty="0" err="1" smtClean="0"/>
              <a:t>clearsnapshot</a:t>
            </a:r>
            <a:r>
              <a:rPr lang="en-US" sz="2000" dirty="0" smtClean="0"/>
              <a:t> --all</a:t>
            </a:r>
            <a:endParaRPr 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41209"/>
            <a:ext cx="3104637" cy="269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1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0000-DTSE-Core-6255-DU-60-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585</TotalTime>
  <Words>244</Words>
  <Application>Microsoft Office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DataStax_Template_Widescreen</vt:lpstr>
      <vt:lpstr>Practice Lab:</vt:lpstr>
      <vt:lpstr>Challenge 1: Backup, then Restore</vt:lpstr>
      <vt:lpstr>Challenge 1: Backup, then Restore</vt:lpstr>
      <vt:lpstr>Practice Lab: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51</cp:revision>
  <dcterms:created xsi:type="dcterms:W3CDTF">2018-03-30T00:33:11Z</dcterms:created>
  <dcterms:modified xsi:type="dcterms:W3CDTF">2018-07-01T19:31:20Z</dcterms:modified>
  <cp:category/>
</cp:coreProperties>
</file>