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5" r:id="rId4"/>
    <p:sldId id="266" r:id="rId5"/>
    <p:sldId id="267" r:id="rId6"/>
    <p:sldId id="268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57960" autoAdjust="0"/>
  </p:normalViewPr>
  <p:slideViewPr>
    <p:cSldViewPr snapToGrid="0" snapToObjects="1">
      <p:cViewPr varScale="1">
        <p:scale>
          <a:sx n="68" d="100"/>
          <a:sy n="68" d="100"/>
        </p:scale>
        <p:origin x="-1662" y="-90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create, compile, and execute a DSE Spark </a:t>
            </a:r>
            <a:r>
              <a:rPr lang="en-US" dirty="0" err="1" smtClean="0"/>
              <a:t>Scala</a:t>
            </a:r>
            <a:r>
              <a:rPr lang="en-US" dirty="0" smtClean="0"/>
              <a:t> program. Presumably, the statements in this program were first developed and tested</a:t>
            </a:r>
            <a:r>
              <a:rPr lang="en-US" baseline="0" dirty="0" smtClean="0"/>
              <a:t> using the DSE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REPL.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Discussion Unit 7548 outlines most (all ?) of the artifacts that need to be created in detail.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this Practice Lab, the following is assumed: 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prerequisites and conditions as listed above.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work is expected to be executed on one OS node (instructions are written for Linux).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Because of resource constraints, it is expected you are running a single DSE Core node (no Graph, yes Analytics/Spark, no Search) on this single OS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Confirm the presence</a:t>
            </a:r>
            <a:r>
              <a:rPr lang="en-US" baseline="0" dirty="0" smtClean="0"/>
              <a:t> of </a:t>
            </a:r>
            <a:r>
              <a:rPr lang="en-US" dirty="0" smtClean="0"/>
              <a:t>or install; </a:t>
            </a:r>
            <a:r>
              <a:rPr lang="en-US" dirty="0" err="1" smtClean="0"/>
              <a:t>Scala</a:t>
            </a:r>
            <a:r>
              <a:rPr lang="en-US" dirty="0" smtClean="0"/>
              <a:t>, Maven</a:t>
            </a:r>
          </a:p>
          <a:p>
            <a:endParaRPr lang="en-US" dirty="0" smtClean="0"/>
          </a:p>
          <a:p>
            <a:r>
              <a:rPr lang="en-US" dirty="0" smtClean="0"/>
              <a:t>Instructions are given in Discussion Unit 7548.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4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using instructions</a:t>
            </a:r>
            <a:r>
              <a:rPr lang="en-US" baseline="0" dirty="0" smtClean="0"/>
              <a:t> from Discussion Unit 7548: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Generate the project structure using, "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generate ... "  (as shown)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Delete the contents under the test folder, as shown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These steps are only executed one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4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instructor will supply a pom.xml and (minimally, a stub) </a:t>
            </a:r>
            <a:r>
              <a:rPr lang="en-US" dirty="0" err="1" smtClean="0"/>
              <a:t>App.scala</a:t>
            </a:r>
            <a:r>
              <a:rPr lang="en-US" dirty="0" smtClean="0"/>
              <a:t>, to serve as a starting point.</a:t>
            </a:r>
          </a:p>
          <a:p>
            <a:endParaRPr lang="en-US" dirty="0" smtClean="0"/>
          </a:p>
          <a:p>
            <a:r>
              <a:rPr lang="en-US" dirty="0" smtClean="0"/>
              <a:t>Discussion Unit 7548 also details where to</a:t>
            </a:r>
            <a:r>
              <a:rPr lang="en-US" baseline="0" dirty="0" smtClean="0"/>
              <a:t> get the </a:t>
            </a:r>
            <a:r>
              <a:rPr lang="en-US" baseline="0" dirty="0" err="1" smtClean="0"/>
              <a:t>DataStax</a:t>
            </a:r>
            <a:r>
              <a:rPr lang="en-US" baseline="0" dirty="0" smtClean="0"/>
              <a:t> pom.xml file, appropriate for your specific use; Java,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other.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These steps are only executed one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9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done when: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You can compile and run you </a:t>
            </a:r>
            <a:r>
              <a:rPr lang="en-US" dirty="0" err="1" smtClean="0"/>
              <a:t>Scala</a:t>
            </a:r>
            <a:r>
              <a:rPr lang="en-US" dirty="0" smtClean="0"/>
              <a:t> program, and it loads at least one DSE table from the list of; customer, order, items.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i="1" dirty="0" smtClean="0"/>
              <a:t>All three tables are required to be loaded in future Practice Labs.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4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</a:t>
            </a:r>
            <a:r>
              <a:rPr lang="en-US" sz="2000" dirty="0" err="1" smtClean="0"/>
              <a:t>Scala</a:t>
            </a:r>
            <a:r>
              <a:rPr lang="en-US" sz="2000" dirty="0" smtClean="0"/>
              <a:t> REPL to </a:t>
            </a:r>
            <a:r>
              <a:rPr lang="en-US" sz="2000" dirty="0" err="1" smtClean="0"/>
              <a:t>Scala</a:t>
            </a:r>
            <a:r>
              <a:rPr lang="en-US" sz="2000" dirty="0" smtClean="0"/>
              <a:t> Program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256932"/>
            <a:ext cx="4575472" cy="394129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Practice Lab is dependent on Discussion Unit </a:t>
            </a:r>
            <a:r>
              <a:rPr lang="en-US" sz="2000" dirty="0" smtClean="0"/>
              <a:t>7548, </a:t>
            </a:r>
            <a:r>
              <a:rPr lang="en-US" sz="2000" dirty="0"/>
              <a:t>where most of the objects we create in this lab were introduced.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20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In this Practice Lab, we migrate a number of [ your ] DSE Spark </a:t>
            </a:r>
            <a:r>
              <a:rPr lang="en-US" sz="2000" dirty="0" err="1" smtClean="0"/>
              <a:t>Scala</a:t>
            </a:r>
            <a:r>
              <a:rPr lang="en-US" sz="2000" dirty="0" smtClean="0"/>
              <a:t> statements (runnable in the </a:t>
            </a:r>
            <a:r>
              <a:rPr lang="en-US" sz="2000" dirty="0" err="1" smtClean="0"/>
              <a:t>Scala</a:t>
            </a:r>
            <a:r>
              <a:rPr lang="en-US" sz="2000" dirty="0" smtClean="0"/>
              <a:t> REPL, created in Practice Lab 7545), to a true </a:t>
            </a:r>
            <a:r>
              <a:rPr lang="en-US" sz="2000" dirty="0" err="1" smtClean="0"/>
              <a:t>Scala</a:t>
            </a:r>
            <a:r>
              <a:rPr lang="en-US" sz="2000" dirty="0" smtClean="0"/>
              <a:t>/Spark program.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Prerequisites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1165664"/>
            <a:ext cx="4281055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Prerequisites: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Linux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We will operate below recommended settings; 1 OS node only, minimum 8 GB RAM, 12 GB RAM preferred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That you have an operating single node DSE Core cluster with DSE Analytics enabled.</a:t>
            </a:r>
            <a:endParaRPr lang="en-US" sz="1800" i="1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All work done as ‘root’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56" y="1292369"/>
            <a:ext cx="2744498" cy="274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</a:t>
            </a:r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389120" y="1841074"/>
            <a:ext cx="4281055" cy="18788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Confirm or install the </a:t>
            </a:r>
            <a:r>
              <a:rPr lang="en-US" sz="1800" dirty="0" err="1" smtClean="0"/>
              <a:t>Scala</a:t>
            </a:r>
            <a:r>
              <a:rPr lang="en-US" sz="1800" dirty="0" smtClean="0"/>
              <a:t> compiler, as outlined in Discussion Unit 7548.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Confirm or install the Maven utility, as outlined in Discussion Unit 7548.</a:t>
            </a:r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54" y="1506892"/>
            <a:ext cx="2169286" cy="88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2" y="2874895"/>
            <a:ext cx="2024930" cy="81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4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472"/>
            <a:ext cx="8229600" cy="548048"/>
          </a:xfrm>
        </p:spPr>
        <p:txBody>
          <a:bodyPr/>
          <a:lstStyle/>
          <a:p>
            <a:r>
              <a:rPr lang="en-US" dirty="0"/>
              <a:t>Challenge 1: </a:t>
            </a:r>
            <a:r>
              <a:rPr lang="en-US" dirty="0" err="1"/>
              <a:t>Scala</a:t>
            </a:r>
            <a:r>
              <a:rPr lang="en-US" dirty="0"/>
              <a:t> REPL to </a:t>
            </a:r>
            <a:r>
              <a:rPr lang="en-US" dirty="0" err="1"/>
              <a:t>Scala</a:t>
            </a:r>
            <a:r>
              <a:rPr lang="en-US" dirty="0"/>
              <a:t>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744650"/>
            <a:ext cx="83646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800" dirty="0" smtClean="0"/>
              <a:t>cd /opt    (cd anywhere)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800" dirty="0"/>
          </a:p>
          <a:p>
            <a:pPr marL="228600" indent="-228600">
              <a:buFont typeface="Arial" pitchFamily="34" charset="0"/>
              <a:buChar char="•"/>
            </a:pPr>
            <a:r>
              <a:rPr lang="en-US" sz="1800" dirty="0"/>
              <a:t>  </a:t>
            </a:r>
            <a:r>
              <a:rPr lang="en-US" sz="1800" dirty="0" err="1"/>
              <a:t>mvn</a:t>
            </a:r>
            <a:r>
              <a:rPr lang="en-US" sz="1800" dirty="0"/>
              <a:t> </a:t>
            </a:r>
            <a:r>
              <a:rPr lang="en-US" sz="1800" dirty="0" err="1"/>
              <a:t>archetype:generate</a:t>
            </a:r>
            <a:r>
              <a:rPr lang="en-US" sz="1800" dirty="0"/>
              <a:t> \</a:t>
            </a:r>
          </a:p>
          <a:p>
            <a:r>
              <a:rPr lang="en-US" sz="1800" dirty="0"/>
              <a:t>      -</a:t>
            </a:r>
            <a:r>
              <a:rPr lang="en-US" sz="1800" dirty="0" err="1"/>
              <a:t>DgroupId</a:t>
            </a:r>
            <a:r>
              <a:rPr lang="en-US" sz="1800" dirty="0"/>
              <a:t>=</a:t>
            </a:r>
            <a:r>
              <a:rPr lang="en-US" sz="1800" dirty="0" err="1"/>
              <a:t>com.datastax.enablement.bootcamp</a:t>
            </a:r>
            <a:r>
              <a:rPr lang="en-US" sz="1800" dirty="0"/>
              <a:t>  \</a:t>
            </a:r>
          </a:p>
          <a:p>
            <a:r>
              <a:rPr lang="en-US" sz="1800" dirty="0"/>
              <a:t>      -</a:t>
            </a:r>
            <a:r>
              <a:rPr lang="en-US" sz="1800" dirty="0" err="1"/>
              <a:t>DartifactId</a:t>
            </a:r>
            <a:r>
              <a:rPr lang="en-US" sz="1800" dirty="0"/>
              <a:t>=my-app  \</a:t>
            </a:r>
          </a:p>
          <a:p>
            <a:r>
              <a:rPr lang="en-US" sz="1800" dirty="0"/>
              <a:t>      -</a:t>
            </a:r>
            <a:r>
              <a:rPr lang="en-US" sz="1800" dirty="0" err="1"/>
              <a:t>Dversion</a:t>
            </a:r>
            <a:r>
              <a:rPr lang="en-US" sz="1800" dirty="0"/>
              <a:t>=1.0 \</a:t>
            </a:r>
          </a:p>
          <a:p>
            <a:r>
              <a:rPr lang="en-US" sz="1800" dirty="0"/>
              <a:t>      -</a:t>
            </a:r>
            <a:r>
              <a:rPr lang="en-US" sz="1800" dirty="0" err="1"/>
              <a:t>DinteractiveMode</a:t>
            </a:r>
            <a:r>
              <a:rPr lang="en-US" sz="1800" dirty="0"/>
              <a:t>=false \</a:t>
            </a:r>
          </a:p>
          <a:p>
            <a:r>
              <a:rPr lang="en-US" sz="1800" dirty="0" smtClean="0">
                <a:solidFill>
                  <a:srgbClr val="00B0F0"/>
                </a:solidFill>
              </a:rPr>
              <a:t>      </a:t>
            </a:r>
            <a:r>
              <a:rPr lang="en-US" sz="1800" dirty="0" smtClean="0">
                <a:solidFill>
                  <a:schemeClr val="tx1"/>
                </a:solidFill>
              </a:rPr>
              <a:t>-</a:t>
            </a:r>
            <a:r>
              <a:rPr lang="en-US" sz="1800" dirty="0" err="1" smtClean="0">
                <a:solidFill>
                  <a:schemeClr val="tx1"/>
                </a:solidFill>
              </a:rPr>
              <a:t>DarchetypeArtifactId</a:t>
            </a:r>
            <a:r>
              <a:rPr lang="en-US" sz="1800" dirty="0" smtClean="0">
                <a:solidFill>
                  <a:schemeClr val="tx1"/>
                </a:solidFill>
              </a:rPr>
              <a:t>=</a:t>
            </a:r>
            <a:r>
              <a:rPr lang="en-US" sz="1800" dirty="0" err="1" smtClean="0">
                <a:solidFill>
                  <a:srgbClr val="C00000"/>
                </a:solidFill>
              </a:rPr>
              <a:t>scala</a:t>
            </a:r>
            <a:r>
              <a:rPr lang="en-US" sz="1800" dirty="0" smtClean="0">
                <a:solidFill>
                  <a:srgbClr val="C00000"/>
                </a:solidFill>
              </a:rPr>
              <a:t>-archetype-simple  \</a:t>
            </a:r>
          </a:p>
          <a:p>
            <a:r>
              <a:rPr lang="en-US" sz="1800" dirty="0" smtClean="0"/>
              <a:t>      </a:t>
            </a:r>
            <a:r>
              <a:rPr lang="en-US" sz="1800" dirty="0">
                <a:solidFill>
                  <a:srgbClr val="92D050"/>
                </a:solidFill>
              </a:rPr>
              <a:t>-</a:t>
            </a:r>
            <a:r>
              <a:rPr lang="en-US" sz="1800" dirty="0" err="1">
                <a:solidFill>
                  <a:srgbClr val="92D050"/>
                </a:solidFill>
              </a:rPr>
              <a:t>DarchetypeGroupId</a:t>
            </a:r>
            <a:r>
              <a:rPr lang="en-US" sz="1800" dirty="0">
                <a:solidFill>
                  <a:srgbClr val="92D050"/>
                </a:solidFill>
              </a:rPr>
              <a:t>=</a:t>
            </a:r>
            <a:r>
              <a:rPr lang="en-US" sz="1800" dirty="0" err="1">
                <a:solidFill>
                  <a:srgbClr val="92D050"/>
                </a:solidFill>
              </a:rPr>
              <a:t>org.scala-tools.archetypes</a:t>
            </a:r>
            <a:r>
              <a:rPr lang="en-US" sz="1800" dirty="0">
                <a:solidFill>
                  <a:srgbClr val="92D050"/>
                </a:solidFill>
              </a:rPr>
              <a:t> \</a:t>
            </a:r>
          </a:p>
          <a:p>
            <a:r>
              <a:rPr lang="en-US" sz="1800" dirty="0" smtClean="0">
                <a:solidFill>
                  <a:srgbClr val="92D050"/>
                </a:solidFill>
              </a:rPr>
              <a:t>      </a:t>
            </a:r>
            <a:r>
              <a:rPr lang="en-US" sz="1800" dirty="0">
                <a:solidFill>
                  <a:srgbClr val="92D050"/>
                </a:solidFill>
              </a:rPr>
              <a:t>-</a:t>
            </a:r>
            <a:r>
              <a:rPr lang="en-US" sz="1800" dirty="0" err="1">
                <a:solidFill>
                  <a:srgbClr val="92D050"/>
                </a:solidFill>
              </a:rPr>
              <a:t>DremoteRepositories</a:t>
            </a:r>
            <a:r>
              <a:rPr lang="en-US" sz="1800" dirty="0">
                <a:solidFill>
                  <a:srgbClr val="92D050"/>
                </a:solidFill>
              </a:rPr>
              <a:t>=http://</a:t>
            </a:r>
            <a:r>
              <a:rPr lang="en-US" sz="1800" dirty="0" smtClean="0">
                <a:solidFill>
                  <a:srgbClr val="92D050"/>
                </a:solidFill>
              </a:rPr>
              <a:t>scala-tools.org/repo-releases</a:t>
            </a:r>
          </a:p>
          <a:p>
            <a:endParaRPr lang="en-US" sz="1800" dirty="0">
              <a:solidFill>
                <a:srgbClr val="92D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cd </a:t>
            </a:r>
            <a:r>
              <a:rPr lang="en-US" sz="1800" dirty="0">
                <a:solidFill>
                  <a:schemeClr val="tx1"/>
                </a:solidFill>
              </a:rPr>
              <a:t>my-app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</a:rPr>
              <a:t>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-r ./</a:t>
            </a:r>
            <a:r>
              <a:rPr lang="en-US" sz="1800" dirty="0" err="1">
                <a:solidFill>
                  <a:schemeClr val="tx1"/>
                </a:solidFill>
              </a:rPr>
              <a:t>src</a:t>
            </a:r>
            <a:r>
              <a:rPr lang="en-US" sz="1800" dirty="0">
                <a:solidFill>
                  <a:schemeClr val="tx1"/>
                </a:solidFill>
              </a:rPr>
              <a:t>/test/</a:t>
            </a:r>
            <a:r>
              <a:rPr lang="en-US" sz="1800" dirty="0" err="1">
                <a:solidFill>
                  <a:schemeClr val="tx1"/>
                </a:solidFill>
              </a:rPr>
              <a:t>scala</a:t>
            </a:r>
            <a:r>
              <a:rPr lang="en-US" sz="1800" dirty="0">
                <a:solidFill>
                  <a:schemeClr val="tx1"/>
                </a:solidFill>
              </a:rPr>
              <a:t>/samples</a:t>
            </a:r>
            <a:r>
              <a:rPr lang="en-US" sz="1800" dirty="0" smtClean="0">
                <a:solidFill>
                  <a:schemeClr val="tx1"/>
                </a:solidFill>
              </a:rPr>
              <a:t>/*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16890">
            <a:off x="4160777" y="4238523"/>
            <a:ext cx="700264" cy="64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60978" y="4318955"/>
            <a:ext cx="339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Generated tests: Will error on compile unless corrected</a:t>
            </a:r>
          </a:p>
        </p:txBody>
      </p:sp>
    </p:spTree>
    <p:extLst>
      <p:ext uri="{BB962C8B-B14F-4D97-AF65-F5344CB8AC3E}">
        <p14:creationId xmlns:p14="http://schemas.microsoft.com/office/powerpoint/2010/main" val="18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</a:t>
            </a:r>
            <a:r>
              <a:rPr lang="en-US" dirty="0" err="1"/>
              <a:t>Scala</a:t>
            </a:r>
            <a:r>
              <a:rPr lang="en-US" dirty="0"/>
              <a:t> REPL to </a:t>
            </a:r>
            <a:r>
              <a:rPr lang="en-US" dirty="0" err="1"/>
              <a:t>Scala</a:t>
            </a:r>
            <a:r>
              <a:rPr lang="en-US" dirty="0"/>
              <a:t>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638502" y="1674820"/>
            <a:ext cx="4281055" cy="18788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Copy in (replace) with a correct pom.xml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Copy in a final, or stub </a:t>
            </a:r>
            <a:r>
              <a:rPr lang="en-US" sz="1800" dirty="0" err="1" smtClean="0"/>
              <a:t>App.scala</a:t>
            </a:r>
            <a:endParaRPr lang="en-US" sz="1800" dirty="0" smtClean="0"/>
          </a:p>
          <a:p>
            <a:pPr marL="227013" indent="-227013">
              <a:buFont typeface="Arial" pitchFamily="34" charset="0"/>
              <a:buChar char="•"/>
            </a:pPr>
            <a:endParaRPr lang="en-US" sz="1800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Both above supplied by the instructor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1836820"/>
            <a:ext cx="4026240" cy="199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30" y="1804724"/>
            <a:ext cx="2501430" cy="187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</a:t>
            </a:r>
            <a:r>
              <a:rPr lang="en-US" dirty="0" smtClean="0"/>
              <a:t>You are done when-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01336" y="1176056"/>
            <a:ext cx="7304809" cy="18788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Your </a:t>
            </a:r>
            <a:r>
              <a:rPr lang="en-US" sz="1800" dirty="0" err="1" smtClean="0"/>
              <a:t>Scala</a:t>
            </a:r>
            <a:r>
              <a:rPr lang="en-US" sz="1800" dirty="0" smtClean="0"/>
              <a:t> program compiles and runs, loads data from CSV into DSE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1800" dirty="0"/>
          </a:p>
          <a:p>
            <a:pPr marL="227013" indent="-227013">
              <a:buFont typeface="Arial" pitchFamily="34" charset="0"/>
              <a:buChar char="•"/>
            </a:pPr>
            <a:endParaRPr lang="en-US" sz="1800" dirty="0" smtClean="0"/>
          </a:p>
          <a:p>
            <a:pPr marL="228600" lvl="2" indent="-228600" defTabSz="228600">
              <a:buFont typeface="Arial" pitchFamily="34" charset="0"/>
              <a:buChar char="•"/>
            </a:pPr>
            <a:r>
              <a:rPr lang="en-US" sz="1800" dirty="0" err="1"/>
              <a:t>mvn</a:t>
            </a:r>
            <a:r>
              <a:rPr lang="en-US" sz="1800" dirty="0"/>
              <a:t> package</a:t>
            </a:r>
          </a:p>
          <a:p>
            <a:pPr lvl="2" defTabSz="228600"/>
            <a:endParaRPr lang="en-US" sz="1800" dirty="0"/>
          </a:p>
          <a:p>
            <a:pPr marL="228600" lvl="2" indent="-228600" defTabSz="228600">
              <a:buFont typeface="Arial" pitchFamily="34" charset="0"/>
              <a:buChar char="•"/>
            </a:pPr>
            <a:r>
              <a:rPr lang="en-US" sz="1800" dirty="0" err="1" smtClean="0"/>
              <a:t>dse</a:t>
            </a:r>
            <a:r>
              <a:rPr lang="en-US" sz="1800" dirty="0" smtClean="0"/>
              <a:t> </a:t>
            </a:r>
            <a:r>
              <a:rPr lang="en-US" sz="1800" dirty="0"/>
              <a:t>spark-submit --class  </a:t>
            </a:r>
            <a:r>
              <a:rPr lang="en-US" sz="1800" dirty="0" smtClean="0"/>
              <a:t>\</a:t>
            </a:r>
          </a:p>
          <a:p>
            <a:pPr lvl="2" defTabSz="228600"/>
            <a:r>
              <a:rPr lang="en-US" sz="1800" dirty="0" smtClean="0"/>
              <a:t>      </a:t>
            </a:r>
            <a:r>
              <a:rPr lang="en-US" sz="1800" dirty="0" err="1" smtClean="0"/>
              <a:t>com.datastax.enablement.bootcamp.App</a:t>
            </a:r>
            <a:r>
              <a:rPr lang="en-US" sz="1800" dirty="0" smtClean="0"/>
              <a:t> \</a:t>
            </a:r>
          </a:p>
          <a:p>
            <a:pPr lvl="2" defTabSz="228600"/>
            <a:r>
              <a:rPr lang="en-US" sz="1800" dirty="0"/>
              <a:t> </a:t>
            </a:r>
            <a:r>
              <a:rPr lang="en-US" sz="1800" dirty="0" smtClean="0"/>
              <a:t>     target/my-app-1.0.jar</a:t>
            </a:r>
            <a:endParaRPr lang="en-US" sz="1800" dirty="0"/>
          </a:p>
          <a:p>
            <a:pPr marL="227013" indent="-227013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810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000-DTSE-Analytics-7549-PL-60-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593</TotalTime>
  <Words>610</Words>
  <Application>Microsoft Office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DataStax_Template_Widescreen</vt:lpstr>
      <vt:lpstr>Practice Lab:</vt:lpstr>
      <vt:lpstr>Challenge 1: Prerequisites</vt:lpstr>
      <vt:lpstr>Challenge 1: Prerequisites</vt:lpstr>
      <vt:lpstr>Challenge 1: Scala REPL to Scala Program</vt:lpstr>
      <vt:lpstr>Challenge 1: Scala REPL to Scala Program</vt:lpstr>
      <vt:lpstr>Challenge 1: You are done when-</vt:lpstr>
      <vt:lpstr>Practice Lab:</vt:lpstr>
      <vt:lpstr>End of Unit: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48</cp:revision>
  <dcterms:created xsi:type="dcterms:W3CDTF">2018-03-30T00:33:11Z</dcterms:created>
  <dcterms:modified xsi:type="dcterms:W3CDTF">2019-01-09T15:40:56Z</dcterms:modified>
  <cp:category/>
</cp:coreProperties>
</file>