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6" r:id="rId5"/>
    <p:sldId id="267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57960" autoAdjust="0"/>
  </p:normalViewPr>
  <p:slideViewPr>
    <p:cSldViewPr snapToGrid="0" snapToObjects="1">
      <p:cViewPr varScale="1">
        <p:scale>
          <a:sx n="92" d="100"/>
          <a:sy n="92" d="100"/>
        </p:scale>
        <p:origin x="-2676" y="-102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configure</a:t>
            </a:r>
            <a:r>
              <a:rPr lang="en-US" baseline="0" dirty="0" smtClean="0"/>
              <a:t> and use </a:t>
            </a:r>
            <a:r>
              <a:rPr lang="en-US" dirty="0" smtClean="0"/>
              <a:t>DSEFS.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this Practice Lab, the following is assumed: 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prerequisites and conditions as listed above.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work is expected to be executed on one OS node (instructions are written for Linux).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Because of resource constraints, it is expected you are running a single DSE Core node (no Graph, Yes Spark, Search) on this single OS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challenge: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Find the </a:t>
            </a:r>
            <a:r>
              <a:rPr lang="en-US" dirty="0" err="1" smtClean="0"/>
              <a:t>dse.yaml</a:t>
            </a:r>
            <a:r>
              <a:rPr lang="en-US" dirty="0" smtClean="0"/>
              <a:t>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Check </a:t>
            </a:r>
            <a:r>
              <a:rPr lang="en-US" dirty="0" err="1" smtClean="0"/>
              <a:t>min_free_space</a:t>
            </a:r>
            <a:r>
              <a:rPr lang="en-US" dirty="0" smtClean="0"/>
              <a:t>, and/or set to a very low value; 1024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changes are made, reboot this DSE node/cluster.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5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challenge: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Using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dse</a:t>
            </a:r>
            <a:r>
              <a:rPr lang="en-US" baseline="0" dirty="0" smtClean="0"/>
              <a:t> spark" (the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REPL), execute the command above-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Create a file to copy into DSEFS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Confirm your work on the next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challenge: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Confirm</a:t>
            </a:r>
            <a:r>
              <a:rPr lang="en-US" baseline="0" dirty="0" smtClean="0"/>
              <a:t> the presence of the file created on the previous page; cat it.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err="1" smtClean="0"/>
              <a:t>Runm</a:t>
            </a:r>
            <a:r>
              <a:rPr lang="en-US" baseline="0" dirty="0" smtClean="0"/>
              <a:t> experiment with other POSIX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DSEFS, Configure and use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751118" y="890791"/>
            <a:ext cx="5247409" cy="31616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Practice Lab is dependent on Discussion Unit </a:t>
            </a:r>
            <a:r>
              <a:rPr lang="en-US" sz="1800" dirty="0" smtClean="0"/>
              <a:t>7560, </a:t>
            </a:r>
            <a:r>
              <a:rPr lang="en-US" sz="1800" dirty="0"/>
              <a:t>where most of the objects we create in this lab were introduced.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This Practice Lab requires a working DSE system, with DSE Analytics enabled</a:t>
            </a:r>
            <a:r>
              <a:rPr lang="en-US" sz="1800" dirty="0" smtClean="0"/>
              <a:t>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Because of the dependency on the "</a:t>
            </a:r>
            <a:r>
              <a:rPr lang="en-US" sz="1800" dirty="0" err="1"/>
              <a:t>dse</a:t>
            </a:r>
            <a:r>
              <a:rPr lang="en-US" sz="1800" dirty="0"/>
              <a:t> </a:t>
            </a:r>
            <a:r>
              <a:rPr lang="en-US" sz="1800" dirty="0" err="1" smtClean="0"/>
              <a:t>fs</a:t>
            </a:r>
            <a:r>
              <a:rPr lang="en-US" sz="1800" dirty="0" smtClean="0"/>
              <a:t>" </a:t>
            </a:r>
            <a:r>
              <a:rPr lang="en-US" sz="1800" dirty="0"/>
              <a:t>utility, this Practice Lab requires a </a:t>
            </a:r>
            <a:r>
              <a:rPr lang="en-US" sz="1800" dirty="0" err="1"/>
              <a:t>ssh</a:t>
            </a:r>
            <a:r>
              <a:rPr lang="en-US" sz="1800" dirty="0"/>
              <a:t>(C) prompt on at least one node operating DSE Analytics.</a:t>
            </a:r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891"/>
            <a:ext cx="8229600" cy="548048"/>
          </a:xfrm>
        </p:spPr>
        <p:txBody>
          <a:bodyPr/>
          <a:lstStyle/>
          <a:p>
            <a:r>
              <a:rPr lang="en-US" dirty="0" smtClean="0"/>
              <a:t>Challenge 1: Prerequisites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312084"/>
            <a:ext cx="4281055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Prerequisites: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Linux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We will operate below recommended settings; 1 OS node only, minimum 8 GB RAM, 12 GB RAM preferred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That you have an operating single node DSE Analytics cluster.</a:t>
            </a:r>
            <a:endParaRPr lang="en-US" sz="1800" i="1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All work done as ‘root’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4" y="1099704"/>
            <a:ext cx="3920993" cy="286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Examine and/or fix </a:t>
            </a:r>
            <a:r>
              <a:rPr lang="en-US" dirty="0" err="1"/>
              <a:t>dse.yaml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53290" y="1078292"/>
            <a:ext cx="8481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dsefs_options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enabled: </a:t>
            </a: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keyspace_name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dsefs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work_dir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/lib/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dsefs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public_port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5598</a:t>
            </a: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private_port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5599</a:t>
            </a: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data_directories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/lib/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dsefs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/data</a:t>
            </a: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storage_weight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1.0</a:t>
            </a:r>
          </a:p>
          <a:p>
            <a:pPr>
              <a:tabLst>
                <a:tab pos="22701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min_free_space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5368709120  # Change to 1024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dev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 REPL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813462" y="1249738"/>
            <a:ext cx="5039592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Using the </a:t>
            </a:r>
            <a:r>
              <a:rPr lang="en-US" sz="2000" dirty="0" err="1" smtClean="0"/>
              <a:t>Scala</a:t>
            </a:r>
            <a:r>
              <a:rPr lang="en-US" sz="2000" dirty="0" smtClean="0"/>
              <a:t> REPL:</a:t>
            </a:r>
          </a:p>
          <a:p>
            <a:pPr>
              <a:tabLst>
                <a:tab pos="227013" algn="l"/>
              </a:tabLst>
            </a:pPr>
            <a:endParaRPr lang="en-US" sz="1800" dirty="0" smtClean="0"/>
          </a:p>
          <a:p>
            <a:pPr>
              <a:tabLst>
                <a:tab pos="227013" algn="l"/>
              </a:tabLst>
            </a:pPr>
            <a:r>
              <a:rPr lang="en-US" sz="1800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/>
              <a:t>rows = </a:t>
            </a:r>
            <a:r>
              <a:rPr lang="en-US" sz="1800" dirty="0" err="1"/>
              <a:t>sc.textFile</a:t>
            </a:r>
            <a:r>
              <a:rPr lang="en-US" sz="1800" dirty="0"/>
              <a:t>(</a:t>
            </a:r>
          </a:p>
          <a:p>
            <a:pPr>
              <a:tabLst>
                <a:tab pos="227013" algn="l"/>
              </a:tabLst>
            </a:pPr>
            <a:r>
              <a:rPr lang="en-US" sz="1800" dirty="0" smtClean="0"/>
              <a:t>   "</a:t>
            </a:r>
            <a:r>
              <a:rPr lang="en-US" sz="1800" dirty="0"/>
              <a:t>file:///opt/stores_db/7545_HelloWorld.csv")</a:t>
            </a:r>
          </a:p>
          <a:p>
            <a:pPr>
              <a:tabLst>
                <a:tab pos="227013" algn="l"/>
              </a:tabLst>
            </a:pPr>
            <a:r>
              <a:rPr lang="en-US" sz="1800" dirty="0" err="1"/>
              <a:t>rows.collect</a:t>
            </a:r>
            <a:r>
              <a:rPr lang="en-US" sz="1800" dirty="0"/>
              <a:t>().</a:t>
            </a:r>
            <a:r>
              <a:rPr lang="en-US" sz="1800" dirty="0" err="1"/>
              <a:t>foreach</a:t>
            </a:r>
            <a:r>
              <a:rPr lang="en-US" sz="1800" dirty="0"/>
              <a:t>(</a:t>
            </a:r>
            <a:r>
              <a:rPr lang="en-US" sz="1800" dirty="0" err="1"/>
              <a:t>println</a:t>
            </a:r>
            <a:r>
              <a:rPr lang="en-US" sz="1800" dirty="0"/>
              <a:t>)</a:t>
            </a:r>
          </a:p>
          <a:p>
            <a:pPr>
              <a:tabLst>
                <a:tab pos="227013" algn="l"/>
              </a:tabLst>
            </a:pPr>
            <a:endParaRPr lang="en-US" sz="1800" dirty="0"/>
          </a:p>
          <a:p>
            <a:pPr>
              <a:tabLst>
                <a:tab pos="227013" algn="l"/>
              </a:tabLst>
            </a:pPr>
            <a:r>
              <a:rPr lang="en-US" sz="1800" dirty="0" err="1"/>
              <a:t>rows.saveAsTextFile</a:t>
            </a:r>
            <a:r>
              <a:rPr lang="en-US" sz="1800" dirty="0"/>
              <a:t>(</a:t>
            </a:r>
          </a:p>
          <a:p>
            <a:pPr>
              <a:tabLst>
                <a:tab pos="227013" algn="l"/>
              </a:tabLst>
            </a:pPr>
            <a:r>
              <a:rPr lang="en-US" sz="1800" dirty="0"/>
              <a:t>   "</a:t>
            </a:r>
            <a:r>
              <a:rPr lang="en-US" sz="1800" dirty="0" err="1"/>
              <a:t>dsefs</a:t>
            </a:r>
            <a:r>
              <a:rPr lang="en-US" sz="1800" dirty="0"/>
              <a:t>:///</a:t>
            </a:r>
            <a:r>
              <a:rPr lang="en-US" sz="1800" dirty="0" err="1"/>
              <a:t>tmp</a:t>
            </a:r>
            <a:r>
              <a:rPr lang="en-US" sz="1800" dirty="0"/>
              <a:t>/7545_HelloWorld.csv")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49738"/>
            <a:ext cx="2691245" cy="218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89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"</a:t>
            </a:r>
            <a:r>
              <a:rPr lang="en-US" dirty="0" err="1" smtClean="0"/>
              <a:t>dse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53290" y="1447624"/>
            <a:ext cx="4035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  <a:tabLst>
                <a:tab pos="227013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Confirm the presence of the newly created file</a:t>
            </a:r>
          </a:p>
          <a:p>
            <a:pPr marL="228600" indent="-228600">
              <a:buFont typeface="Arial" pitchFamily="34" charset="0"/>
              <a:buChar char="•"/>
              <a:tabLst>
                <a:tab pos="227013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Cat same</a:t>
            </a:r>
          </a:p>
          <a:p>
            <a:pPr marL="228600" indent="-228600">
              <a:buFont typeface="Arial" pitchFamily="34" charset="0"/>
              <a:buChar char="•"/>
              <a:tabLst>
                <a:tab pos="227013" algn="l"/>
              </a:tabLst>
            </a:pPr>
            <a:endParaRPr lang="en-US" sz="2000" dirty="0">
              <a:latin typeface="+mj-lt"/>
              <a:cs typeface="Courier New" pitchFamily="49" charset="0"/>
            </a:endParaRPr>
          </a:p>
          <a:p>
            <a:pPr marL="228600" indent="-228600">
              <a:buFont typeface="Arial" pitchFamily="34" charset="0"/>
              <a:buChar char="•"/>
              <a:tabLst>
                <a:tab pos="227013" algn="l"/>
              </a:tabLst>
            </a:pPr>
            <a:r>
              <a:rPr lang="en-US" sz="2000" dirty="0" smtClean="0">
                <a:latin typeface="+mj-lt"/>
                <a:cs typeface="Courier New" pitchFamily="49" charset="0"/>
              </a:rPr>
              <a:t>Run other POSIX/FS commands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72" y="884461"/>
            <a:ext cx="3065318" cy="306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91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000-DTSE-Analytics-7561-PL-60-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422</TotalTime>
  <Words>445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DataStax_Template_Widescreen</vt:lpstr>
      <vt:lpstr>Practice Lab:</vt:lpstr>
      <vt:lpstr>Challenge 1: Prerequisites</vt:lpstr>
      <vt:lpstr>Challenge 1: Examine and/or fix dse.yaml</vt:lpstr>
      <vt:lpstr>Challenge 2: Scala, Scala REPL</vt:lpstr>
      <vt:lpstr>Challenge 3: "dse fs"</vt:lpstr>
      <vt:lpstr>Practice Lab:</vt:lpstr>
      <vt:lpstr>End of Unit: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45</cp:revision>
  <dcterms:created xsi:type="dcterms:W3CDTF">2018-03-30T00:33:11Z</dcterms:created>
  <dcterms:modified xsi:type="dcterms:W3CDTF">2019-01-09T15:46:56Z</dcterms:modified>
  <cp:category/>
</cp:coreProperties>
</file>