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3" r:id="rId4"/>
    <p:sldId id="264" r:id="rId5"/>
    <p:sldId id="318" r:id="rId6"/>
    <p:sldId id="319" r:id="rId7"/>
    <p:sldId id="270" r:id="rId8"/>
    <p:sldId id="317" r:id="rId9"/>
    <p:sldId id="320" r:id="rId10"/>
    <p:sldId id="321" r:id="rId11"/>
    <p:sldId id="327" r:id="rId12"/>
    <p:sldId id="328" r:id="rId13"/>
    <p:sldId id="329" r:id="rId14"/>
    <p:sldId id="330" r:id="rId15"/>
    <p:sldId id="322" r:id="rId16"/>
    <p:sldId id="323" r:id="rId17"/>
    <p:sldId id="324" r:id="rId18"/>
    <p:sldId id="325" r:id="rId19"/>
    <p:sldId id="331" r:id="rId20"/>
    <p:sldId id="26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63163" autoAdjust="0"/>
  </p:normalViewPr>
  <p:slideViewPr>
    <p:cSldViewPr snapToGrid="0" snapToObjects="1">
      <p:cViewPr varScale="1">
        <p:scale>
          <a:sx n="102" d="100"/>
          <a:sy n="102" d="100"/>
        </p:scale>
        <p:origin x="-2376" y="-84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6816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Discussion Unit is to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configure and use DSE Analytics History Server, and DSE Analytics Spark Job Server. </a:t>
            </a:r>
          </a:p>
        </p:txBody>
      </p:sp>
    </p:spTree>
    <p:extLst>
      <p:ext uri="{BB962C8B-B14F-4D97-AF65-F5344CB8AC3E}">
        <p14:creationId xmlns:p14="http://schemas.microsoft.com/office/powerpoint/2010/main" val="105560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DSE Analytics History Server addresses this issue; presenting data about the DSE Analytics Application similar to that as available when the application is still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DSE Analytics History Server addresses this issue; presenting data about the DSE Analytics Application similar to that as available when the application is still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DSE Analytics History Server addresses this issue; presenting data about the DSE Analytics Application similar to that as available when the application is still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enable the DSE Analytics History Server: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Especially</a:t>
            </a:r>
            <a:r>
              <a:rPr lang="en-US" baseline="0" dirty="0" smtClean="0"/>
              <a:t> when </a:t>
            </a:r>
            <a:r>
              <a:rPr lang="en-US" baseline="0" dirty="0" err="1" smtClean="0"/>
              <a:t>multinode</a:t>
            </a:r>
            <a:r>
              <a:rPr lang="en-US" baseline="0" dirty="0" smtClean="0"/>
              <a:t>, create a directory on DSEFS, for use by the (history server).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Edit ./resources/spark/</a:t>
            </a:r>
            <a:r>
              <a:rPr lang="en-US" baseline="0" dirty="0" err="1" smtClean="0"/>
              <a:t>conf</a:t>
            </a:r>
            <a:r>
              <a:rPr lang="en-US" baseline="0" dirty="0" smtClean="0"/>
              <a:t>/spark-</a:t>
            </a:r>
            <a:r>
              <a:rPr lang="en-US" baseline="0" dirty="0" err="1" smtClean="0"/>
              <a:t>defaults.conf</a:t>
            </a:r>
            <a:r>
              <a:rPr lang="en-US" baseline="0" dirty="0" smtClean="0"/>
              <a:t>. 40 lines to begin with, every setting we discuss is an addition. 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https://docs.datastax.com/en/dse/6.0/dse-dev/datastax_enterprise/spark/sparkConfiguringfHistoryServer.html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</a:t>
            </a:r>
            <a:r>
              <a:rPr lang="en-US" baseline="0" dirty="0" smtClean="0"/>
              <a:t>t the above setting, entries would only be added to the DSEFS directory; the settings above offers purge capability.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written to DSEFS is on JSON format, most of which is available via</a:t>
            </a:r>
            <a:r>
              <a:rPr lang="en-US" baseline="0" dirty="0" smtClean="0"/>
              <a:t> the (history server) Web UI.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Changing</a:t>
            </a:r>
            <a:r>
              <a:rPr lang="en-US" baseline="0" dirty="0" smtClean="0"/>
              <a:t> the discussion to the DSE Analytics Spark Job Server.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:</a:t>
            </a:r>
          </a:p>
          <a:p>
            <a:pPr lvl="1"/>
            <a:r>
              <a:rPr lang="en-US" dirty="0" smtClean="0"/>
              <a:t>https://docs.datastax.com/en/dse/6.0/dse-dev/datastax_enterprise/spark/sparkJobserverOverview.html</a:t>
            </a:r>
          </a:p>
          <a:p>
            <a:pPr lvl="1"/>
            <a:r>
              <a:rPr lang="en-US" dirty="0" smtClean="0"/>
              <a:t>https://github.com/retroryan/DataStaxPlatformTutorialsScala/tree/master/IntroSparkJobServer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Unit-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 smtClean="0"/>
              <a:t>Matching pairs Discussion Lab: Process Architecture</a:t>
            </a:r>
          </a:p>
          <a:p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Match the terms on the right with the objects on the left.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680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a DSE Analytics application is running, most information is available via the (Spark Master) Web UI,</a:t>
            </a:r>
            <a:r>
              <a:rPr lang="en-US" baseline="0" dirty="0" smtClean="0"/>
              <a:t> including a link to the application driver, with its data.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the DSE Analytics application terminates, the driver is terminated, and all of its data is lost.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the DSE Analytics application terminates, the driver is terminated, and all of its data is lost.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very minimal data about the executors;</a:t>
            </a:r>
            <a:r>
              <a:rPr lang="en-US" baseline="0" dirty="0" smtClean="0"/>
              <a:t> nothing terribly useful.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DSE Analytics History Server addresses this issue; presenting data about the DSE Analytics Application similar to that as available when the application is still running.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https://docs.datastax.com/en/dse/6.0/dse-dev/datastax_enterprise/spark/sparkConfiguringfHistoryServer.html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799901"/>
            <a:ext cx="3089305" cy="680970"/>
          </a:xfrm>
        </p:spPr>
        <p:txBody>
          <a:bodyPr/>
          <a:lstStyle/>
          <a:p>
            <a:r>
              <a:rPr lang="en-US" sz="2000" dirty="0" smtClean="0"/>
              <a:t>Other (sub-servers)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81492"/>
            <a:ext cx="3089305" cy="828360"/>
          </a:xfrm>
        </p:spPr>
        <p:txBody>
          <a:bodyPr/>
          <a:lstStyle/>
          <a:p>
            <a:r>
              <a:rPr lang="en-US" dirty="0" smtClean="0"/>
              <a:t>Discussion Unit: DSE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1328" y="1181492"/>
            <a:ext cx="4916294" cy="17493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</a:rPr>
              <a:t>DSE Analytics History Server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</a:rPr>
              <a:t>DSE Analytics Spark Job Server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2000" kern="1200" dirty="0">
              <a:solidFill>
                <a:schemeClr val="tx1"/>
              </a:solidFill>
            </a:endParaRPr>
          </a:p>
          <a:p>
            <a:r>
              <a:rPr lang="en-US" sz="2000" kern="1200" dirty="0" smtClean="0">
                <a:solidFill>
                  <a:schemeClr val="tx1"/>
                </a:solidFill>
              </a:rPr>
              <a:t>    Not: DSE Always-on SQL (another unit)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63273" y="1956285"/>
            <a:ext cx="1825068" cy="548048"/>
          </a:xfrm>
        </p:spPr>
        <p:txBody>
          <a:bodyPr/>
          <a:lstStyle/>
          <a:p>
            <a:r>
              <a:rPr lang="en-US" dirty="0"/>
              <a:t>DSE Analytics History Server: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2" y="255884"/>
            <a:ext cx="6365361" cy="44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292" y="1563669"/>
            <a:ext cx="2606818" cy="548048"/>
          </a:xfrm>
        </p:spPr>
        <p:txBody>
          <a:bodyPr/>
          <a:lstStyle/>
          <a:p>
            <a:r>
              <a:rPr lang="en-US" dirty="0"/>
              <a:t>DSE Analytics History Server: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83" y="207870"/>
            <a:ext cx="4954070" cy="444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92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73818" y="1904966"/>
            <a:ext cx="1520892" cy="548048"/>
          </a:xfrm>
        </p:spPr>
        <p:txBody>
          <a:bodyPr/>
          <a:lstStyle/>
          <a:p>
            <a:r>
              <a:rPr lang="en-US" dirty="0"/>
              <a:t>DSE Analytics History Server: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" y="520640"/>
            <a:ext cx="7170534" cy="386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92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/>
              <a:t>DSE Analytics History Server</a:t>
            </a:r>
            <a:r>
              <a:rPr lang="en-US" dirty="0" smtClean="0"/>
              <a:t>: How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550506" y="1054359"/>
            <a:ext cx="63453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DSEFS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mkdir</a:t>
            </a:r>
            <a:r>
              <a:rPr lang="en-US" sz="1800" dirty="0" smtClean="0"/>
              <a:t>  –p  spark/</a:t>
            </a:r>
            <a:r>
              <a:rPr lang="en-US" sz="1800" dirty="0" err="1" smtClean="0"/>
              <a:t>history_server</a:t>
            </a: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defaults.conf</a:t>
            </a:r>
            <a:r>
              <a:rPr lang="en-US" sz="1800" dirty="0" smtClean="0"/>
              <a:t>    (40 lines, below are adds)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/>
              <a:t>spark.eventLog.dir</a:t>
            </a:r>
            <a:r>
              <a:rPr lang="en-US" sz="1800" dirty="0"/>
              <a:t> </a:t>
            </a:r>
            <a:r>
              <a:rPr lang="en-US" sz="1800" dirty="0" smtClean="0"/>
              <a:t>  dsefs</a:t>
            </a:r>
            <a:r>
              <a:rPr lang="en-US" sz="1800" dirty="0"/>
              <a:t>:///spark/history_server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spark.eventLog.enabled</a:t>
            </a:r>
            <a:r>
              <a:rPr lang="en-US" sz="1800" dirty="0" smtClean="0"/>
              <a:t>   true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spark.history.fs.logDirectory</a:t>
            </a:r>
            <a:r>
              <a:rPr lang="en-US" sz="1800" dirty="0" smtClean="0"/>
              <a:t>   dsefs</a:t>
            </a:r>
            <a:r>
              <a:rPr lang="en-US" sz="1800" dirty="0"/>
              <a:t>:///</a:t>
            </a:r>
            <a:r>
              <a:rPr lang="en-US" sz="1800" dirty="0" smtClean="0"/>
              <a:t>spark/history_server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dirty="0" err="1" smtClean="0"/>
              <a:t>dse</a:t>
            </a:r>
            <a:r>
              <a:rPr lang="en-US" sz="1800" dirty="0" smtClean="0"/>
              <a:t> spark-history-server </a:t>
            </a:r>
            <a:r>
              <a:rPr lang="en-US" sz="1800" dirty="0" err="1" smtClean="0"/>
              <a:t>start|stop</a:t>
            </a:r>
            <a:endParaRPr lang="en-US" sz="1800" dirty="0" smtClean="0"/>
          </a:p>
          <a:p>
            <a:r>
              <a:rPr lang="en-US" sz="1800" dirty="0" smtClean="0"/>
              <a:t>localhost:18080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092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/>
              <a:t>DSE Analytics History Server</a:t>
            </a:r>
            <a:r>
              <a:rPr lang="en-US" dirty="0" smtClean="0"/>
              <a:t>: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50506" y="1833085"/>
            <a:ext cx="4267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spark-</a:t>
            </a:r>
            <a:r>
              <a:rPr lang="en-US" sz="1800" dirty="0" err="1" smtClean="0"/>
              <a:t>defaults.conf</a:t>
            </a:r>
            <a:r>
              <a:rPr lang="en-US" sz="1800" dirty="0" smtClean="0"/>
              <a:t>   (more adds)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spark.history.fs.cleaner.enabled</a:t>
            </a:r>
            <a:r>
              <a:rPr lang="en-US" sz="1800" dirty="0" smtClean="0"/>
              <a:t>   true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spark.history.fs.cleaner.interval</a:t>
            </a:r>
            <a:r>
              <a:rPr lang="en-US" sz="1800" dirty="0" smtClean="0"/>
              <a:t>   1d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spark.history.fs.cleaner.maxAge</a:t>
            </a:r>
            <a:r>
              <a:rPr lang="en-US" sz="1800" dirty="0" smtClean="0"/>
              <a:t>   7d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91" y="139755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92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 smtClean="0"/>
              <a:t>On DSEFS: (JSON formatted), avail from Web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95943" y="1452168"/>
            <a:ext cx="957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dsefs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dsefs://127.0.0.1:5598/spark/history_server/ 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Type  Permission  Owner  Group  Length  Modified                  Name                            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file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rwxrwx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---   none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98468  2018-07-19 22:04:14-0600  app-20180719220355-0000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 Spark Job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16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 smtClean="0"/>
              <a:t>DSE Analytics Spark Job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391886" y="1085757"/>
            <a:ext cx="64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How you run (applications) now: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One of the REPLs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"</a:t>
            </a:r>
            <a:r>
              <a:rPr lang="en-US" sz="1800" dirty="0" err="1" smtClean="0"/>
              <a:t>dse</a:t>
            </a:r>
            <a:r>
              <a:rPr lang="en-US" sz="1800" dirty="0" smtClean="0"/>
              <a:t>  spark-submit  ... "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dirty="0" smtClean="0"/>
              <a:t>How OSS Spark also runs applications: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Spark REST Server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Deprecated in DSE 5.1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dirty="0" smtClean="0"/>
              <a:t>DSE Analytics Spark Job Server-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REST, Curl  (no Bash required)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Faster/easier than spark-submit ..  (Re-uses </a:t>
            </a:r>
            <a:r>
              <a:rPr lang="en-US" sz="1800" dirty="0" err="1" smtClean="0"/>
              <a:t>SparkContext</a:t>
            </a:r>
            <a:r>
              <a:rPr lang="en-US" sz="1800" dirty="0" smtClean="0"/>
              <a:t>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Developers only, no HA </a:t>
            </a:r>
          </a:p>
        </p:txBody>
      </p:sp>
    </p:spTree>
    <p:extLst>
      <p:ext uri="{BB962C8B-B14F-4D97-AF65-F5344CB8AC3E}">
        <p14:creationId xmlns:p14="http://schemas.microsoft.com/office/powerpoint/2010/main" val="397161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/>
              <a:t>DSE Analytics Spark Job Server: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90465" y="1129004"/>
            <a:ext cx="4075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Simple Web UI, port 8090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Submit jobs via Curl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Query status, results via Curl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Query job history via Curl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Can cache/share RDDs across jobs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161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/>
              <a:t>DSE Analytics Spark Job Server</a:t>
            </a:r>
            <a:r>
              <a:rPr lang="en-US" dirty="0" smtClean="0"/>
              <a:t>: Configuring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90465" y="1315616"/>
            <a:ext cx="4280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./</a:t>
            </a:r>
            <a:r>
              <a:rPr lang="en-US" sz="1800" dirty="0" smtClean="0"/>
              <a:t>resources/spark/spark-</a:t>
            </a:r>
            <a:r>
              <a:rPr lang="en-US" sz="1800" dirty="0" err="1" smtClean="0"/>
              <a:t>jobserver</a:t>
            </a:r>
            <a:r>
              <a:rPr lang="en-US" sz="1800" dirty="0" smtClean="0"/>
              <a:t>/</a:t>
            </a:r>
          </a:p>
          <a:p>
            <a:r>
              <a:rPr lang="en-US" sz="1800" dirty="0" smtClean="0"/>
              <a:t>         ./</a:t>
            </a:r>
            <a:r>
              <a:rPr lang="en-US" sz="1800" dirty="0" err="1" smtClean="0"/>
              <a:t>dse.conf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./settings.sh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err="1" smtClean="0"/>
              <a:t>dse</a:t>
            </a:r>
            <a:r>
              <a:rPr lang="en-US" sz="1800" dirty="0" smtClean="0"/>
              <a:t>   spark-</a:t>
            </a:r>
            <a:r>
              <a:rPr lang="en-US" sz="1800" dirty="0" err="1" smtClean="0"/>
              <a:t>jobserver</a:t>
            </a:r>
            <a:r>
              <a:rPr lang="en-US" sz="1800" dirty="0" smtClean="0"/>
              <a:t>   </a:t>
            </a:r>
            <a:r>
              <a:rPr lang="en-US" sz="1800" dirty="0" err="1" smtClean="0"/>
              <a:t>start|stop</a:t>
            </a: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Tutorial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, </a:t>
            </a:r>
            <a:r>
              <a:rPr lang="en-US" sz="1800" dirty="0" err="1" smtClean="0"/>
              <a:t>Url</a:t>
            </a:r>
            <a:r>
              <a:rPr lang="en-US" sz="1800" dirty="0" smtClean="0"/>
              <a:t> on Notes page</a:t>
            </a:r>
          </a:p>
        </p:txBody>
      </p:sp>
    </p:spTree>
    <p:extLst>
      <p:ext uri="{BB962C8B-B14F-4D97-AF65-F5344CB8AC3E}">
        <p14:creationId xmlns:p14="http://schemas.microsoft.com/office/powerpoint/2010/main" val="111805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pairs – Match the attributes on the right with the areas on the left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07169" y="1501966"/>
            <a:ext cx="43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Analytics; Process Architecture, and reporting on same</a:t>
            </a:r>
          </a:p>
        </p:txBody>
      </p:sp>
    </p:spTree>
    <p:extLst>
      <p:ext uri="{BB962C8B-B14F-4D97-AF65-F5344CB8AC3E}">
        <p14:creationId xmlns:p14="http://schemas.microsoft.com/office/powerpoint/2010/main" val="358951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27"/>
            <a:ext cx="7990114" cy="548048"/>
          </a:xfrm>
        </p:spPr>
        <p:txBody>
          <a:bodyPr/>
          <a:lstStyle/>
          <a:p>
            <a:r>
              <a:rPr lang="en-US" dirty="0" smtClean="0"/>
              <a:t>DSE Analytics: Process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79" y="134828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55" y="252816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1603" y="1311219"/>
            <a:ext cx="309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Has most info about your app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1603" y="3120340"/>
            <a:ext cx="269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Some-Host:7080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1603" y="25216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Goes away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1603" y="3719065"/>
            <a:ext cx="300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Some-Host:4040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129306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1897059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250105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310505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370905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urved Connector 23"/>
          <p:cNvCxnSpPr/>
          <p:nvPr/>
        </p:nvCxnSpPr>
        <p:spPr>
          <a:xfrm rot="10800000" flipV="1">
            <a:off x="3167614" y="1854085"/>
            <a:ext cx="1520085" cy="1388086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61603" y="191355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Persistent</a:t>
            </a: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55" y="193822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55" y="311810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3427" y="1368248"/>
            <a:ext cx="165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92D050"/>
                </a:solidFill>
              </a:rPr>
              <a:t>Master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427" y="1958188"/>
            <a:ext cx="165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</a:rPr>
              <a:t>Logger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427" y="2548128"/>
            <a:ext cx="165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92D050"/>
                </a:solidFill>
              </a:rPr>
              <a:t>Executor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3427" y="3138068"/>
            <a:ext cx="165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92D050"/>
                </a:solidFill>
              </a:rPr>
              <a:t>Driver</a:t>
            </a:r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28" y="3708042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7200" y="3728009"/>
            <a:ext cx="165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92D050"/>
                </a:solidFill>
              </a:rPr>
              <a:t>Worker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27" y="1660972"/>
            <a:ext cx="749161" cy="85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2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 smtClean="0"/>
              <a:t>While a DSE Analytics App is Running: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8" y="1399601"/>
            <a:ext cx="4393727" cy="2845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8" y="1000417"/>
            <a:ext cx="5055216" cy="2838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4" y="1688132"/>
            <a:ext cx="3470988" cy="548048"/>
          </a:xfrm>
        </p:spPr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a DSE Analytics App is </a:t>
            </a:r>
            <a:r>
              <a:rPr lang="en-US" dirty="0" smtClean="0"/>
              <a:t>Complete: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84" y="223934"/>
            <a:ext cx="4766985" cy="44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45021" y="956909"/>
            <a:ext cx="3387012" cy="548048"/>
          </a:xfrm>
        </p:spPr>
        <p:txBody>
          <a:bodyPr/>
          <a:lstStyle/>
          <a:p>
            <a:r>
              <a:rPr lang="en-US" dirty="0"/>
              <a:t>After a DSE Analytics App is Complete: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5" y="214603"/>
            <a:ext cx="5084957" cy="456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10" y="1661141"/>
            <a:ext cx="3381375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86" y="2814734"/>
            <a:ext cx="3370299" cy="920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98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09926" y="2135115"/>
            <a:ext cx="1914053" cy="548048"/>
          </a:xfrm>
        </p:spPr>
        <p:txBody>
          <a:bodyPr/>
          <a:lstStyle/>
          <a:p>
            <a:r>
              <a:rPr lang="en-US" dirty="0"/>
              <a:t>After a DSE Analytics App is Complete: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" y="512893"/>
            <a:ext cx="38385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" y="2683163"/>
            <a:ext cx="4348552" cy="184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6" y="1649901"/>
            <a:ext cx="5299011" cy="7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7374">
            <a:off x="4834812" y="1069914"/>
            <a:ext cx="700087" cy="65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2685">
            <a:off x="5294213" y="2731045"/>
            <a:ext cx="700087" cy="65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43" y="318991"/>
            <a:ext cx="8617753" cy="548048"/>
          </a:xfrm>
        </p:spPr>
        <p:txBody>
          <a:bodyPr/>
          <a:lstStyle/>
          <a:p>
            <a:r>
              <a:rPr lang="en-US" dirty="0" smtClean="0"/>
              <a:t>DSE Analytics History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000-DTSE-Analytics-7564-60-DU-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0" y="964262"/>
            <a:ext cx="7299311" cy="341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2047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2850</TotalTime>
  <Words>779</Words>
  <Application>Microsoft Office PowerPoint</Application>
  <PresentationFormat>On-screen Show (16:9)</PresentationFormat>
  <Paragraphs>134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DataStax_Template_Widescreen</vt:lpstr>
      <vt:lpstr>Discussion Unit: DSE Analytics</vt:lpstr>
      <vt:lpstr>Discussion Lab:</vt:lpstr>
      <vt:lpstr>DSE Analytics: Process Architecture</vt:lpstr>
      <vt:lpstr>End of Discussion Lab:</vt:lpstr>
      <vt:lpstr>While a DSE Analytics App is Running:</vt:lpstr>
      <vt:lpstr>After a DSE Analytics App is Complete:</vt:lpstr>
      <vt:lpstr>After a DSE Analytics App is Complete:</vt:lpstr>
      <vt:lpstr>After a DSE Analytics App is Complete:</vt:lpstr>
      <vt:lpstr>DSE Analytics History Server:</vt:lpstr>
      <vt:lpstr>DSE Analytics History Server:</vt:lpstr>
      <vt:lpstr>DSE Analytics History Server:</vt:lpstr>
      <vt:lpstr>DSE Analytics History Server:</vt:lpstr>
      <vt:lpstr>DSE Analytics History Server: How to</vt:lpstr>
      <vt:lpstr>DSE Analytics History Server: Maintenance</vt:lpstr>
      <vt:lpstr>On DSEFS: (JSON formatted), avail from Web UI</vt:lpstr>
      <vt:lpstr>DSE Analytics Spark Job Server</vt:lpstr>
      <vt:lpstr>DSE Analytics Spark Job Server:</vt:lpstr>
      <vt:lpstr>DSE Analytics Spark Job Server:</vt:lpstr>
      <vt:lpstr>DSE Analytics Spark Job Server: Configuring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200</cp:revision>
  <dcterms:created xsi:type="dcterms:W3CDTF">2018-03-30T00:33:11Z</dcterms:created>
  <dcterms:modified xsi:type="dcterms:W3CDTF">2019-01-09T15:47:21Z</dcterms:modified>
  <cp:category/>
</cp:coreProperties>
</file>