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2" r:id="rId4"/>
    <p:sldId id="273" r:id="rId5"/>
    <p:sldId id="263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57960" autoAdjust="0"/>
  </p:normalViewPr>
  <p:slideViewPr>
    <p:cSldViewPr snapToGrid="0" snapToObjects="1">
      <p:cViewPr varScale="1">
        <p:scale>
          <a:sx n="92" d="100"/>
          <a:sy n="92" d="100"/>
        </p:scale>
        <p:origin x="-267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to:</a:t>
            </a:r>
          </a:p>
          <a:p>
            <a:endParaRPr lang="en-US" baseline="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We use the Python Shell to run some of the earlier DSE Analytics statements we detailed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800" dirty="0" smtClean="0"/>
              <a:t>Run a Python client program against DSE Analytics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work is expected to be executed on one OS node (instructions are written for Linux).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Because of resource constraints, it is expected you are running a single DSE Core node (no Graph, yes Analytics/Spark, no Search) on this single OS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</a:t>
            </a:r>
            <a:r>
              <a:rPr lang="en-US" baseline="0" dirty="0" smtClean="0"/>
              <a:t> challenge: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Exist any prior/existing Spark REPLs.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From the Linux command line, enter,  </a:t>
            </a:r>
            <a:r>
              <a:rPr lang="en-US" baseline="0" dirty="0" err="1" smtClean="0"/>
              <a:t>dse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pyspark</a:t>
            </a: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Python is whitespace sensitive; do not indent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In the Spark Python REPL enter the commands shown. ks_7579.customer is a CQL table with data, created in an earlier Practice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</a:t>
            </a:r>
            <a:r>
              <a:rPr lang="en-US" baseline="0" dirty="0" smtClean="0"/>
              <a:t> challenge: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Commands are shown for Linux.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"pip" is the Python installer program, acting as Maven in this context. (Maven: Discussion Unit 7548/7549.) This pip command is only needed for Python clients running the DSE Core connector, and is not needed for Spark.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58750" indent="0">
              <a:buFont typeface="Arial" pitchFamily="34" charset="0"/>
              <a:buNone/>
            </a:pPr>
            <a:r>
              <a:rPr lang="en-US" dirty="0" smtClean="0"/>
              <a:t>Sample Python Program</a:t>
            </a:r>
          </a:p>
          <a:p>
            <a:pPr marL="158750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  Run via,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      </a:t>
            </a:r>
            <a:r>
              <a:rPr lang="en-US" dirty="0" err="1" smtClean="0"/>
              <a:t>dse</a:t>
            </a:r>
            <a:r>
              <a:rPr lang="en-US" dirty="0" smtClean="0"/>
              <a:t> spark-submit /opt/file_name.py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  Didn't run exhaustive tests. Seemed I needed an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  absolute pathname with no spaces.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pyspark.sql</a:t>
            </a:r>
            <a:r>
              <a:rPr lang="en-US" dirty="0" smtClean="0"/>
              <a:t> import Row, </a:t>
            </a:r>
            <a:r>
              <a:rPr lang="en-US" dirty="0" err="1" smtClean="0"/>
              <a:t>SQLContext</a:t>
            </a: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pyspark</a:t>
            </a:r>
            <a:r>
              <a:rPr lang="en-US" dirty="0" smtClean="0"/>
              <a:t> import </a:t>
            </a:r>
            <a:r>
              <a:rPr lang="en-US" dirty="0" err="1" smtClean="0"/>
              <a:t>SparkContext</a:t>
            </a:r>
            <a:r>
              <a:rPr lang="en-US" dirty="0" smtClean="0"/>
              <a:t>, </a:t>
            </a:r>
            <a:r>
              <a:rPr lang="en-US" dirty="0" err="1" smtClean="0"/>
              <a:t>SparkConf</a:t>
            </a: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# simple python code to see a spark-submit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err="1" smtClean="0"/>
              <a:t>conf</a:t>
            </a:r>
            <a:r>
              <a:rPr lang="en-US" dirty="0" smtClean="0"/>
              <a:t> = </a:t>
            </a:r>
            <a:r>
              <a:rPr lang="en-US" dirty="0" err="1" smtClean="0"/>
              <a:t>SparkConf</a:t>
            </a:r>
            <a:r>
              <a:rPr lang="en-US" dirty="0" smtClean="0"/>
              <a:t>().</a:t>
            </a:r>
            <a:r>
              <a:rPr lang="en-US" dirty="0" err="1" smtClean="0"/>
              <a:t>setAppName</a:t>
            </a:r>
            <a:r>
              <a:rPr lang="en-US" dirty="0" smtClean="0"/>
              <a:t>("Simple Python script via spark submit")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err="1" smtClean="0"/>
              <a:t>sc</a:t>
            </a:r>
            <a:r>
              <a:rPr lang="en-US" dirty="0" smtClean="0"/>
              <a:t> = </a:t>
            </a:r>
            <a:r>
              <a:rPr lang="en-US" dirty="0" err="1" smtClean="0"/>
              <a:t>SparkContext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 smtClean="0"/>
              <a:t>=</a:t>
            </a:r>
            <a:r>
              <a:rPr lang="en-US" dirty="0" err="1" smtClean="0"/>
              <a:t>conf</a:t>
            </a:r>
            <a:r>
              <a:rPr lang="en-US" dirty="0" smtClean="0"/>
              <a:t>)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err="1" smtClean="0"/>
              <a:t>sqlContext</a:t>
            </a:r>
            <a:r>
              <a:rPr lang="en-US" dirty="0" smtClean="0"/>
              <a:t> =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getData</a:t>
            </a:r>
            <a:r>
              <a:rPr lang="en-US" dirty="0" smtClean="0"/>
              <a:t>():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case = </a:t>
            </a:r>
            <a:r>
              <a:rPr lang="en-US" dirty="0" err="1" smtClean="0"/>
              <a:t>sqlContext.read.format</a:t>
            </a:r>
            <a:r>
              <a:rPr lang="en-US" dirty="0" smtClean="0"/>
              <a:t>("</a:t>
            </a:r>
            <a:r>
              <a:rPr lang="en-US" dirty="0" err="1" smtClean="0"/>
              <a:t>org.apache.spark.sql.cassandra</a:t>
            </a:r>
            <a:r>
              <a:rPr lang="en-US" dirty="0" smtClean="0"/>
              <a:t>").options(table="customer", </a:t>
            </a:r>
            <a:r>
              <a:rPr lang="en-US" dirty="0" err="1" smtClean="0"/>
              <a:t>keyspace</a:t>
            </a:r>
            <a:r>
              <a:rPr lang="en-US" dirty="0" smtClean="0"/>
              <a:t>="ks_7579").load()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   #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case.registerTempTable</a:t>
            </a:r>
            <a:r>
              <a:rPr lang="en-US" dirty="0" smtClean="0"/>
              <a:t>("</a:t>
            </a:r>
            <a:r>
              <a:rPr lang="en-US" dirty="0" err="1" smtClean="0"/>
              <a:t>my_temp</a:t>
            </a:r>
            <a:r>
              <a:rPr lang="en-US" dirty="0" smtClean="0"/>
              <a:t>")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caseForML</a:t>
            </a:r>
            <a:r>
              <a:rPr lang="en-US" dirty="0" smtClean="0"/>
              <a:t> = </a:t>
            </a:r>
            <a:r>
              <a:rPr lang="en-US" dirty="0" err="1" smtClean="0"/>
              <a:t>sqlContext.sql</a:t>
            </a:r>
            <a:r>
              <a:rPr lang="en-US" dirty="0" smtClean="0"/>
              <a:t>("select * from </a:t>
            </a:r>
            <a:r>
              <a:rPr lang="en-US" dirty="0" err="1" smtClean="0"/>
              <a:t>my_temp</a:t>
            </a:r>
            <a:r>
              <a:rPr lang="en-US" dirty="0" smtClean="0"/>
              <a:t>")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caseForML.show</a:t>
            </a:r>
            <a:r>
              <a:rPr lang="en-US" dirty="0" smtClean="0"/>
              <a:t>()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   #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sc.stop</a:t>
            </a:r>
            <a:r>
              <a:rPr lang="en-US" dirty="0" smtClean="0"/>
              <a:t>()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if __name__ == "__main__":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getData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Analytics, Python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256932"/>
            <a:ext cx="4575472" cy="39412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Practice Lab is dependent on Discussion Unit </a:t>
            </a:r>
            <a:r>
              <a:rPr lang="en-US" sz="2000" dirty="0" smtClean="0"/>
              <a:t>7578, </a:t>
            </a:r>
            <a:r>
              <a:rPr lang="en-US" sz="2000" dirty="0"/>
              <a:t>where most of the objects we create in this lab were introduced.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In this Practice Lab, we use the Python Shell to run some of the earlier DSE Analytics statements we detailed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Run a Python client program against DSE Analytics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Prerequisites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165664"/>
            <a:ext cx="428105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Linux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We will operate below recommended settings; 1 OS node only, minimum 8 GB RAM, 12 GB RAM preferred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have an operating single node DSE Core cluster with DSE Analytics enabled.</a:t>
            </a:r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60"/>
          <a:stretch/>
        </p:blipFill>
        <p:spPr bwMode="auto">
          <a:xfrm>
            <a:off x="4603172" y="1165664"/>
            <a:ext cx="4420260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Spark Python REPL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165664"/>
            <a:ext cx="6452756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From the command line: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(Exist all other REPL shells)  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err="1" smtClean="0"/>
              <a:t>dse</a:t>
            </a:r>
            <a:r>
              <a:rPr lang="en-US" sz="2000" dirty="0" smtClean="0"/>
              <a:t> </a:t>
            </a:r>
            <a:r>
              <a:rPr lang="en-US" sz="2000" dirty="0" err="1" smtClean="0"/>
              <a:t>pyspark</a:t>
            </a:r>
            <a:endParaRPr lang="en-US" sz="200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      row = </a:t>
            </a:r>
            <a:r>
              <a:rPr lang="en-US" sz="2000" dirty="0" err="1"/>
              <a:t>spark.sql</a:t>
            </a:r>
            <a:r>
              <a:rPr lang="en-US" sz="2000" dirty="0"/>
              <a:t>("select * from ks_7579.customer</a:t>
            </a:r>
            <a:r>
              <a:rPr lang="en-US" sz="2000" dirty="0" smtClean="0"/>
              <a:t>")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row.show</a:t>
            </a:r>
            <a:r>
              <a:rPr lang="en-US" sz="2000" dirty="0" smtClean="0"/>
              <a:t>()</a:t>
            </a:r>
          </a:p>
          <a:p>
            <a:endParaRPr lang="en-US" sz="2000" dirty="0"/>
          </a:p>
          <a:p>
            <a:r>
              <a:rPr lang="en-US" sz="2000" dirty="0" smtClean="0"/>
              <a:t>      exit()</a:t>
            </a:r>
          </a:p>
          <a:p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Run more from prior Spark/SQL Practice Labs.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909956" y="1811194"/>
            <a:ext cx="2091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Python is whitespace sensitive. Do not indent.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03" y="419250"/>
            <a:ext cx="1437569" cy="135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3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198"/>
            <a:ext cx="8229600" cy="548048"/>
          </a:xfrm>
        </p:spPr>
        <p:txBody>
          <a:bodyPr/>
          <a:lstStyle/>
          <a:p>
            <a:r>
              <a:rPr lang="en-US" dirty="0" smtClean="0"/>
              <a:t>Challenge 2 (Optional): Python Client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729246"/>
            <a:ext cx="6452756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pip install </a:t>
            </a:r>
            <a:r>
              <a:rPr lang="en-US" sz="2000" dirty="0" err="1" smtClean="0"/>
              <a:t>dse</a:t>
            </a:r>
            <a:r>
              <a:rPr lang="en-US" sz="2000" dirty="0" smtClean="0"/>
              <a:t>-client        # optional, see </a:t>
            </a:r>
            <a:r>
              <a:rPr lang="en-US" sz="2000" dirty="0" smtClean="0"/>
              <a:t>notes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pip install </a:t>
            </a:r>
            <a:r>
              <a:rPr lang="en-US" sz="2000" dirty="0" err="1" smtClean="0"/>
              <a:t>dse</a:t>
            </a:r>
            <a:r>
              <a:rPr lang="en-US" sz="2000" dirty="0" smtClean="0"/>
              <a:t>-driver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python –m pip install</a:t>
            </a:r>
            <a:endParaRPr lang="en-US" sz="200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Edit an ASCII text file containing code; (See notes page for sample program)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This file needs to be readable from an absolute pathname with no spaces. E.g., /opt/file_name.py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To run,  </a:t>
            </a:r>
            <a:r>
              <a:rPr lang="en-US" sz="2000" dirty="0" err="1" smtClean="0"/>
              <a:t>dse</a:t>
            </a:r>
            <a:r>
              <a:rPr lang="en-US" sz="2000" dirty="0" smtClean="0"/>
              <a:t> spark-submit /opt/file_name.py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Edit the file above, add </a:t>
            </a:r>
            <a:r>
              <a:rPr lang="en-US" sz="1800" dirty="0"/>
              <a:t>more from prior Spark/SQL Practice Labs.</a:t>
            </a:r>
            <a:endParaRPr lang="en-US" sz="1600" dirty="0"/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94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000-DTSE-Analytics-7583-PL-60-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710</TotalTime>
  <Words>624</Words>
  <Application>Microsoft Office PowerPoint</Application>
  <PresentationFormat>On-screen Show (16:9)</PresentationFormat>
  <Paragraphs>108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DataStax_Template_Widescreen</vt:lpstr>
      <vt:lpstr>Practice Lab:</vt:lpstr>
      <vt:lpstr>Challenge 1: Prerequisites</vt:lpstr>
      <vt:lpstr>Challenge 1: Spark Python REPL</vt:lpstr>
      <vt:lpstr>Challenge 2 (Optional): Python Client</vt:lpstr>
      <vt:lpstr>Practice Lab: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63</cp:revision>
  <dcterms:created xsi:type="dcterms:W3CDTF">2018-03-30T00:33:11Z</dcterms:created>
  <dcterms:modified xsi:type="dcterms:W3CDTF">2018-08-13T14:04:40Z</dcterms:modified>
  <cp:category/>
</cp:coreProperties>
</file>