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6" r:id="rId4"/>
    <p:sldId id="265" r:id="rId5"/>
    <p:sldId id="263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57960" autoAdjust="0"/>
  </p:normalViewPr>
  <p:slideViewPr>
    <p:cSldViewPr snapToGrid="0" snapToObjects="1">
      <p:cViewPr varScale="1">
        <p:scale>
          <a:sx n="81" d="100"/>
          <a:sy n="81" d="100"/>
        </p:scale>
        <p:origin x="-1944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compile and run a DSE Analytics streaming program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prerequisites and conditions as listed above.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work is expected to be executed on one OS node (instructions are written for Linux).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Because of resource constraints, it is expected you are running a single DSE Core node (no Graph, Yes Spark, Search) on this single OS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email above, lists our working goal.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800" dirty="0" smtClean="0"/>
              <a:t>Compile and run the word count, streaming example 01 from Discussion Unit 7612.</a:t>
            </a:r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800" dirty="0" smtClean="0"/>
              <a:t>Paste into </a:t>
            </a:r>
            <a:r>
              <a:rPr lang="en-US" sz="800" dirty="0" err="1" smtClean="0"/>
              <a:t>App.scala</a:t>
            </a:r>
            <a:r>
              <a:rPr lang="en-US" sz="800" dirty="0" smtClean="0"/>
              <a:t> from 7458/7459. Compile and run as described there.</a:t>
            </a:r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endParaRPr lang="en-US" sz="800" dirty="0" smtClean="0"/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800" dirty="0" smtClean="0"/>
              <a:t>You'll need a second terminal running "mc –</a:t>
            </a:r>
            <a:r>
              <a:rPr lang="en-US" sz="800" dirty="0" err="1" smtClean="0"/>
              <a:t>lk</a:t>
            </a:r>
            <a:r>
              <a:rPr lang="en-US" sz="800" dirty="0" smtClean="0"/>
              <a:t> 9999", and type text in there when ready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000-DTSE-Analytics-7613-60</a:t>
            </a:r>
            <a:r>
              <a:rPr lang="sk-SK" dirty="0" smtClean="0"/>
              <a:t>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4613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  <p:sldLayoutId id="2147483719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Analytics, Streaming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751118" y="374977"/>
            <a:ext cx="5247409" cy="31616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Practice Lab is dependent on Discussion Unit </a:t>
            </a:r>
            <a:r>
              <a:rPr lang="en-US" sz="1800" dirty="0" smtClean="0"/>
              <a:t>7612, </a:t>
            </a:r>
            <a:r>
              <a:rPr lang="en-US" sz="1800" dirty="0"/>
              <a:t>where most of the objects we create in this lab were introduced</a:t>
            </a:r>
            <a:r>
              <a:rPr lang="en-US" sz="1800" dirty="0" smtClean="0"/>
              <a:t>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</a:t>
            </a:r>
            <a:r>
              <a:rPr lang="en-US" sz="1800" dirty="0" smtClean="0"/>
              <a:t>ractice Lab is also dependent on Practice Lab 7548/7549, where we generated/used the ability to compile Spark/</a:t>
            </a:r>
            <a:r>
              <a:rPr lang="en-US" sz="1800" dirty="0" err="1" smtClean="0"/>
              <a:t>Scala</a:t>
            </a:r>
            <a:r>
              <a:rPr lang="en-US" sz="1800" dirty="0" smtClean="0"/>
              <a:t> programs.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This Practice Lab requires a working DSE system, with DSE Analytics enabled</a:t>
            </a:r>
            <a:r>
              <a:rPr lang="en-US" sz="1800" dirty="0" smtClean="0"/>
              <a:t>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Because of the streaming nature, this work should be compiled using Maven or an IDE.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A second terminal window is required to run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"</a:t>
            </a:r>
            <a:r>
              <a:rPr lang="en-US" sz="1800" dirty="0" err="1" smtClean="0"/>
              <a:t>nc</a:t>
            </a:r>
            <a:r>
              <a:rPr lang="en-US" sz="1800" dirty="0" smtClean="0"/>
              <a:t> -</a:t>
            </a:r>
            <a:r>
              <a:rPr lang="en-US" sz="1800" dirty="0" err="1" smtClean="0"/>
              <a:t>lk</a:t>
            </a:r>
            <a:r>
              <a:rPr lang="en-US" sz="1800" dirty="0" smtClean="0"/>
              <a:t> 9999".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91"/>
            <a:ext cx="8229600" cy="548048"/>
          </a:xfrm>
        </p:spPr>
        <p:txBody>
          <a:bodyPr/>
          <a:lstStyle/>
          <a:p>
            <a:r>
              <a:rPr lang="en-US" dirty="0" smtClean="0"/>
              <a:t>Challenge 1: Prerequisites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312084"/>
            <a:ext cx="4281055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Linux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We will operate below recommended settings; 1 OS node only, minimum 8 GB RAM, 12 GB RAM preferred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That you have an operating single node DSE Analytics cluster.</a:t>
            </a:r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04" y="1210972"/>
            <a:ext cx="3585796" cy="268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99833" y="451342"/>
            <a:ext cx="2512088" cy="548048"/>
          </a:xfrm>
        </p:spPr>
        <p:txBody>
          <a:bodyPr/>
          <a:lstStyle/>
          <a:p>
            <a:r>
              <a:rPr lang="en-US" dirty="0" smtClean="0"/>
              <a:t>Working Goal: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000-DTSE-Analytics-7613-60-PL-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0232" y="1293916"/>
            <a:ext cx="1724422" cy="195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0232" y="3253486"/>
            <a:ext cx="220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Maury Atwater, President of Atwater's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60" y="999390"/>
            <a:ext cx="5878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Maury_Atwater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To: DSE_HOTSHOT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Subject: Need this now !!!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 need to know we can stream.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Complete the following: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  Compile and run the streaming word count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example; Example 01.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-MA</a:t>
            </a:r>
          </a:p>
        </p:txBody>
      </p:sp>
    </p:spTree>
    <p:extLst>
      <p:ext uri="{BB962C8B-B14F-4D97-AF65-F5344CB8AC3E}">
        <p14:creationId xmlns:p14="http://schemas.microsoft.com/office/powerpoint/2010/main" val="28455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91"/>
            <a:ext cx="8229600" cy="548048"/>
          </a:xfrm>
        </p:spPr>
        <p:txBody>
          <a:bodyPr/>
          <a:lstStyle/>
          <a:p>
            <a:r>
              <a:rPr lang="en-US" dirty="0" smtClean="0"/>
              <a:t>Challenge 1: Compile and Run Example 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8" y="1312084"/>
            <a:ext cx="4281055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/>
              <a:t>Compile and run the word count, streaming example 01 from Discussion Unit 7612.</a:t>
            </a:r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endParaRPr lang="en-US" sz="2000" dirty="0" smtClean="0"/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/>
              <a:t>Paste into </a:t>
            </a:r>
            <a:r>
              <a:rPr lang="en-US" sz="2000" dirty="0" err="1" smtClean="0"/>
              <a:t>App.scala</a:t>
            </a:r>
            <a:r>
              <a:rPr lang="en-US" sz="2000" dirty="0" smtClean="0"/>
              <a:t> from 7458/7459. Compile and run as described there.</a:t>
            </a:r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endParaRPr lang="en-US" sz="2000" dirty="0"/>
          </a:p>
          <a:p>
            <a:pPr marL="234950" indent="-234950"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/>
              <a:t>You'll need a second terminal running "mc –</a:t>
            </a:r>
            <a:r>
              <a:rPr lang="en-US" sz="2000" dirty="0" err="1" smtClean="0"/>
              <a:t>lk</a:t>
            </a:r>
            <a:r>
              <a:rPr lang="en-US" sz="2000" dirty="0" smtClean="0"/>
              <a:t> 9999", and type text in there when ready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8" y="1506315"/>
            <a:ext cx="3841781" cy="255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2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000-DTSE-Analytics-7613-PL-60-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437</TotalTime>
  <Words>440</Words>
  <Application>Microsoft Office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DataStax_Template_Widescreen</vt:lpstr>
      <vt:lpstr>Practice Lab:</vt:lpstr>
      <vt:lpstr>Challenge 1: Prerequisites</vt:lpstr>
      <vt:lpstr>Working Goal:</vt:lpstr>
      <vt:lpstr>Challenge 1: Compile and Run Example 01</vt:lpstr>
      <vt:lpstr>Practice Lab: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48</cp:revision>
  <dcterms:created xsi:type="dcterms:W3CDTF">2018-03-30T00:33:11Z</dcterms:created>
  <dcterms:modified xsi:type="dcterms:W3CDTF">2018-08-05T00:27:37Z</dcterms:modified>
  <cp:category/>
</cp:coreProperties>
</file>