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29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22363"/>
            <a:ext cx="699516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617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5726-E611-4EC1-805C-8165E8AB5CC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27-576A-4966-8905-E769A4DE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5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5726-E611-4EC1-805C-8165E8AB5CC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27-576A-4966-8905-E769A4DE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7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5726-E611-4EC1-805C-8165E8AB5CC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27-576A-4966-8905-E769A4DE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2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5726-E611-4EC1-805C-8165E8AB5CC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27-576A-4966-8905-E769A4DE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3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709740"/>
            <a:ext cx="70980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589465"/>
            <a:ext cx="70980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5726-E611-4EC1-805C-8165E8AB5CC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27-576A-4966-8905-E769A4DE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8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5726-E611-4EC1-805C-8165E8AB5CC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27-576A-4966-8905-E769A4DE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0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127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681163"/>
            <a:ext cx="3481506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681163"/>
            <a:ext cx="3498652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5726-E611-4EC1-805C-8165E8AB5CC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27-576A-4966-8905-E769A4DE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0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5726-E611-4EC1-805C-8165E8AB5CC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27-576A-4966-8905-E769A4DE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5726-E611-4EC1-805C-8165E8AB5CC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27-576A-4966-8905-E769A4DE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87427"/>
            <a:ext cx="416623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5726-E611-4EC1-805C-8165E8AB5CC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27-576A-4966-8905-E769A4DE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87427"/>
            <a:ext cx="416623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5726-E611-4EC1-805C-8165E8AB5CC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27-576A-4966-8905-E769A4DE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7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65127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5726-E611-4EC1-805C-8165E8AB5CC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356352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DB27-576A-4966-8905-E769A4DE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3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14313"/>
            <a:ext cx="6629400" cy="6429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9522" y="2018460"/>
            <a:ext cx="1640910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Object Model</a:t>
            </a:r>
          </a:p>
        </p:txBody>
      </p:sp>
      <p:cxnSp>
        <p:nvCxnSpPr>
          <p:cNvPr id="8" name="Straight Arrow Connector 7"/>
          <p:cNvCxnSpPr>
            <a:cxnSpLocks/>
            <a:stCxn id="6" idx="2"/>
          </p:cNvCxnSpPr>
          <p:nvPr/>
        </p:nvCxnSpPr>
        <p:spPr>
          <a:xfrm>
            <a:off x="6279977" y="2418570"/>
            <a:ext cx="0" cy="1451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4399" y="6077211"/>
            <a:ext cx="2367419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Planned Grasp With AT</a:t>
            </a:r>
          </a:p>
        </p:txBody>
      </p:sp>
      <p:cxnSp>
        <p:nvCxnSpPr>
          <p:cNvPr id="11" name="Straight Arrow Connector 10"/>
          <p:cNvCxnSpPr>
            <a:cxnSpLocks/>
            <a:stCxn id="10" idx="0"/>
          </p:cNvCxnSpPr>
          <p:nvPr/>
        </p:nvCxnSpPr>
        <p:spPr>
          <a:xfrm flipV="1">
            <a:off x="6158109" y="5022937"/>
            <a:ext cx="0" cy="10542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0" idx="0"/>
          </p:cNvCxnSpPr>
          <p:nvPr/>
        </p:nvCxnSpPr>
        <p:spPr>
          <a:xfrm flipH="1" flipV="1">
            <a:off x="5459522" y="5724395"/>
            <a:ext cx="698587" cy="352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24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</dc:creator>
  <cp:lastModifiedBy>Troy</cp:lastModifiedBy>
  <cp:revision>2</cp:revision>
  <dcterms:created xsi:type="dcterms:W3CDTF">2017-06-08T13:52:29Z</dcterms:created>
  <dcterms:modified xsi:type="dcterms:W3CDTF">2017-06-08T13:58:55Z</dcterms:modified>
</cp:coreProperties>
</file>