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0A34-4EB4-40E0-A032-03450F3DD24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D42C-0FB2-4525-A991-B43FA2C43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16682" y="1"/>
            <a:ext cx="11106149" cy="51677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008259" y="5161478"/>
            <a:ext cx="2614572" cy="17013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682" y="5162472"/>
            <a:ext cx="8497346" cy="1700405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0" y="17090"/>
            <a:ext cx="18288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19" y="17090"/>
            <a:ext cx="1828800" cy="1219200"/>
          </a:xfrm>
          <a:prstGeom prst="rect">
            <a:avLst/>
          </a:prstGeom>
        </p:spPr>
      </p:pic>
      <p:pic>
        <p:nvPicPr>
          <p:cNvPr id="6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88" y="1236290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56338" y="1182274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Electric Screwdriver</a:t>
            </a:r>
          </a:p>
          <a:p>
            <a:r>
              <a:rPr lang="en-US" sz="1100" b="1" dirty="0"/>
              <a:t>D = 3.3 cm</a:t>
            </a:r>
          </a:p>
          <a:p>
            <a:r>
              <a:rPr lang="en-US" sz="1100" b="1" dirty="0"/>
              <a:t>Mass = 0.33 kg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7826" y="1176352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Screwdriver</a:t>
            </a:r>
          </a:p>
          <a:p>
            <a:r>
              <a:rPr lang="en-US" sz="1100" b="1" dirty="0"/>
              <a:t>D </a:t>
            </a:r>
            <a:r>
              <a:rPr lang="en-US" sz="1100" b="1"/>
              <a:t>= 2.79 cm</a:t>
            </a:r>
            <a:endParaRPr lang="en-US" sz="1100" b="1" dirty="0"/>
          </a:p>
          <a:p>
            <a:r>
              <a:rPr lang="en-US" sz="1100" b="1" dirty="0"/>
              <a:t>Mass = 0.11 kg</a:t>
            </a:r>
          </a:p>
        </p:txBody>
      </p:sp>
      <p:pic>
        <p:nvPicPr>
          <p:cNvPr id="9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52" y="1246560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29" y="0"/>
            <a:ext cx="18288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87223" y="1174463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Rubber Mallet</a:t>
            </a:r>
          </a:p>
          <a:p>
            <a:r>
              <a:rPr lang="en-US" sz="1100" b="1" dirty="0"/>
              <a:t>D = 3.3 cm</a:t>
            </a:r>
          </a:p>
          <a:p>
            <a:r>
              <a:rPr lang="en-US" sz="1100" b="1" dirty="0"/>
              <a:t>Mass = 0.37 kg</a:t>
            </a:r>
          </a:p>
        </p:txBody>
      </p:sp>
      <p:pic>
        <p:nvPicPr>
          <p:cNvPr id="12" name="Picture 4" descr="Image result for red 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4" y="127763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33" y="5192928"/>
            <a:ext cx="1828800" cy="1219200"/>
          </a:xfrm>
          <a:prstGeom prst="rect">
            <a:avLst/>
          </a:prstGeom>
        </p:spPr>
      </p:pic>
      <p:pic>
        <p:nvPicPr>
          <p:cNvPr id="14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09" y="6481595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81568" y="6323902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Stapler</a:t>
            </a:r>
          </a:p>
          <a:p>
            <a:r>
              <a:rPr lang="en-US" sz="1100" b="1" dirty="0"/>
              <a:t>D = 3.3 cm</a:t>
            </a:r>
          </a:p>
          <a:p>
            <a:r>
              <a:rPr lang="en-US" sz="1100" b="1" dirty="0"/>
              <a:t>Mass = 0.31 kg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74" y="5185876"/>
            <a:ext cx="1828800" cy="1219200"/>
          </a:xfrm>
          <a:prstGeom prst="rect">
            <a:avLst/>
          </a:prstGeom>
        </p:spPr>
      </p:pic>
      <p:pic>
        <p:nvPicPr>
          <p:cNvPr id="17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03" y="6459740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753402" y="6333219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Remote Control</a:t>
            </a:r>
          </a:p>
          <a:p>
            <a:r>
              <a:rPr lang="en-US" sz="1100" b="1" dirty="0"/>
              <a:t>5.08 x 2.79 cm</a:t>
            </a:r>
          </a:p>
          <a:p>
            <a:r>
              <a:rPr lang="en-US" sz="1100" b="1" dirty="0"/>
              <a:t>Mass = 0.16 kg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03" y="5184322"/>
            <a:ext cx="1828800" cy="121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47401" y="6333219"/>
            <a:ext cx="1474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Dewalt</a:t>
            </a:r>
            <a:r>
              <a:rPr lang="en-US" sz="1100" b="1" dirty="0"/>
              <a:t> Impact Driver</a:t>
            </a:r>
          </a:p>
          <a:p>
            <a:r>
              <a:rPr lang="en-US" sz="1100" b="1" dirty="0"/>
              <a:t>D = 4.32 cm (handle)</a:t>
            </a:r>
          </a:p>
          <a:p>
            <a:r>
              <a:rPr lang="en-US" sz="1100" b="1" dirty="0"/>
              <a:t>Mass = 1.54 kg</a:t>
            </a:r>
          </a:p>
        </p:txBody>
      </p:sp>
      <p:pic>
        <p:nvPicPr>
          <p:cNvPr id="21" name="Picture 4" descr="Image result for red 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004" y="6420138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63" y="5188991"/>
            <a:ext cx="1828800" cy="1219200"/>
          </a:xfrm>
          <a:prstGeom prst="rect">
            <a:avLst/>
          </a:prstGeom>
        </p:spPr>
      </p:pic>
      <p:pic>
        <p:nvPicPr>
          <p:cNvPr id="23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53" y="6475833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689998" y="6333219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Aluminum Rod</a:t>
            </a:r>
          </a:p>
          <a:p>
            <a:r>
              <a:rPr lang="en-US" sz="1100" b="1" dirty="0"/>
              <a:t>2.5 x 5 cm</a:t>
            </a:r>
          </a:p>
          <a:p>
            <a:r>
              <a:rPr lang="en-US" sz="1100" b="1" dirty="0"/>
              <a:t>Mass = 0.33 kg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74" y="0"/>
            <a:ext cx="18288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14" y="0"/>
            <a:ext cx="1828800" cy="1219200"/>
          </a:xfrm>
          <a:prstGeom prst="rect">
            <a:avLst/>
          </a:prstGeom>
        </p:spPr>
      </p:pic>
      <p:pic>
        <p:nvPicPr>
          <p:cNvPr id="27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10" y="1219200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758855" y="1159262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Large Flashlight</a:t>
            </a:r>
          </a:p>
          <a:p>
            <a:r>
              <a:rPr lang="en-US" sz="1100" b="1" dirty="0"/>
              <a:t>D = 6.35 cm</a:t>
            </a:r>
          </a:p>
          <a:p>
            <a:r>
              <a:rPr lang="en-US" sz="1100" b="1" dirty="0"/>
              <a:t>Mass = 1.02 kg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16934" y="1148684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Flashlight</a:t>
            </a:r>
          </a:p>
          <a:p>
            <a:r>
              <a:rPr lang="en-US" sz="1100" b="1" dirty="0"/>
              <a:t>D = 6.35 cm</a:t>
            </a:r>
          </a:p>
          <a:p>
            <a:r>
              <a:rPr lang="en-US" sz="1100" b="1" dirty="0"/>
              <a:t>Mass = 0.57 kg</a:t>
            </a:r>
          </a:p>
        </p:txBody>
      </p:sp>
      <p:pic>
        <p:nvPicPr>
          <p:cNvPr id="30" name="Picture 4" descr="Image result for red 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260" y="1265886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64" y="5198983"/>
            <a:ext cx="1828800" cy="1219200"/>
          </a:xfrm>
          <a:prstGeom prst="rect">
            <a:avLst/>
          </a:prstGeom>
        </p:spPr>
      </p:pic>
      <p:pic>
        <p:nvPicPr>
          <p:cNvPr id="32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07" y="6450421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565434" y="6340002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Spray Bottle</a:t>
            </a:r>
          </a:p>
          <a:p>
            <a:r>
              <a:rPr lang="en-US" sz="1100" b="1" dirty="0"/>
              <a:t>D = 4.3 cm(handle)</a:t>
            </a:r>
          </a:p>
          <a:p>
            <a:r>
              <a:rPr lang="en-US" sz="1100" b="1" dirty="0"/>
              <a:t>Mass = 0.08 kg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76" y="1736402"/>
            <a:ext cx="1828800" cy="1219200"/>
          </a:xfrm>
          <a:prstGeom prst="rect">
            <a:avLst/>
          </a:prstGeom>
        </p:spPr>
      </p:pic>
      <p:pic>
        <p:nvPicPr>
          <p:cNvPr id="35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74" y="3023244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676094" y="2932587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Small Spray Bottle</a:t>
            </a:r>
          </a:p>
          <a:p>
            <a:r>
              <a:rPr lang="en-US" sz="1100" b="1" dirty="0"/>
              <a:t>D = 5.08 cm</a:t>
            </a:r>
          </a:p>
          <a:p>
            <a:r>
              <a:rPr lang="en-US" sz="1100" b="1" dirty="0"/>
              <a:t>Mass = 0.16 kg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50" y="1736402"/>
            <a:ext cx="1828800" cy="1219200"/>
          </a:xfrm>
          <a:prstGeom prst="rect">
            <a:avLst/>
          </a:prstGeom>
        </p:spPr>
      </p:pic>
      <p:pic>
        <p:nvPicPr>
          <p:cNvPr id="38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57" y="2985251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20940" y="2909939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Plastic Water Bottle</a:t>
            </a:r>
          </a:p>
          <a:p>
            <a:r>
              <a:rPr lang="en-US" sz="1100" b="1" dirty="0"/>
              <a:t>D = 6.35 cm</a:t>
            </a:r>
          </a:p>
          <a:p>
            <a:r>
              <a:rPr lang="en-US" sz="1100" b="1" dirty="0"/>
              <a:t>Mass = 0.31 kg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02" y="1753719"/>
            <a:ext cx="1828800" cy="1219200"/>
          </a:xfrm>
          <a:prstGeom prst="rect">
            <a:avLst/>
          </a:prstGeom>
        </p:spPr>
      </p:pic>
      <p:pic>
        <p:nvPicPr>
          <p:cNvPr id="41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75" y="3040561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549711" y="2907274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Coke Bottle</a:t>
            </a:r>
          </a:p>
          <a:p>
            <a:r>
              <a:rPr lang="en-US" sz="1100" b="1" dirty="0"/>
              <a:t>D = 6.35 cm</a:t>
            </a:r>
          </a:p>
          <a:p>
            <a:r>
              <a:rPr lang="en-US" sz="1100" b="1" dirty="0"/>
              <a:t>Mass = 0.40 kg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60" y="1754713"/>
            <a:ext cx="1828800" cy="12192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68681" y="2935590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Aerosol Can 1</a:t>
            </a:r>
          </a:p>
          <a:p>
            <a:r>
              <a:rPr lang="en-US" sz="1100" b="1" dirty="0"/>
              <a:t>D = 6.6 cm</a:t>
            </a:r>
          </a:p>
          <a:p>
            <a:r>
              <a:rPr lang="en-US" sz="1100" b="1" dirty="0"/>
              <a:t>Mass = 0.16 kg</a:t>
            </a:r>
          </a:p>
        </p:txBody>
      </p:sp>
      <p:pic>
        <p:nvPicPr>
          <p:cNvPr id="45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2958043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209" y="1753719"/>
            <a:ext cx="1828800" cy="1219200"/>
          </a:xfrm>
          <a:prstGeom prst="rect">
            <a:avLst/>
          </a:prstGeom>
        </p:spPr>
      </p:pic>
      <p:pic>
        <p:nvPicPr>
          <p:cNvPr id="47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636" y="2991455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9647401" y="2916153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Aerosol Can 2</a:t>
            </a:r>
          </a:p>
          <a:p>
            <a:r>
              <a:rPr lang="en-US" sz="1100" b="1" dirty="0"/>
              <a:t>D = 6.6 cm</a:t>
            </a:r>
          </a:p>
          <a:p>
            <a:r>
              <a:rPr lang="en-US" sz="1100" b="1" dirty="0"/>
              <a:t>Mass = 0.34 kg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76" y="3466712"/>
            <a:ext cx="1828800" cy="1219200"/>
          </a:xfrm>
          <a:prstGeom prst="rect">
            <a:avLst/>
          </a:prstGeom>
        </p:spPr>
      </p:pic>
      <p:pic>
        <p:nvPicPr>
          <p:cNvPr id="50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98" y="4735302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545683" y="4606540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Water Bottle</a:t>
            </a:r>
          </a:p>
          <a:p>
            <a:r>
              <a:rPr lang="en-US" sz="1100" b="1" dirty="0"/>
              <a:t>D = 7.4 cm</a:t>
            </a:r>
          </a:p>
          <a:p>
            <a:r>
              <a:rPr lang="en-US" sz="1100" b="1" dirty="0"/>
              <a:t>Mass = 0.05 kg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6" y="3457354"/>
            <a:ext cx="1828800" cy="1219200"/>
          </a:xfrm>
          <a:prstGeom prst="rect">
            <a:avLst/>
          </a:prstGeom>
        </p:spPr>
      </p:pic>
      <p:pic>
        <p:nvPicPr>
          <p:cNvPr id="53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82" y="4706203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680608" y="4610314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Ceramic Mug</a:t>
            </a:r>
          </a:p>
          <a:p>
            <a:r>
              <a:rPr lang="en-US" sz="1100" b="1" dirty="0"/>
              <a:t>D = 7.4 cm</a:t>
            </a:r>
          </a:p>
          <a:p>
            <a:r>
              <a:rPr lang="en-US" sz="1100" b="1" dirty="0"/>
              <a:t>Mass =0.32 kg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99" y="3466712"/>
            <a:ext cx="1828800" cy="1219200"/>
          </a:xfrm>
          <a:prstGeom prst="rect">
            <a:avLst/>
          </a:prstGeom>
        </p:spPr>
      </p:pic>
      <p:pic>
        <p:nvPicPr>
          <p:cNvPr id="56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01" y="4741312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561071" y="4618100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Metallic Coffee Cup</a:t>
            </a:r>
          </a:p>
          <a:p>
            <a:r>
              <a:rPr lang="en-US" sz="1100" b="1" dirty="0"/>
              <a:t>D = 7.4 cm</a:t>
            </a:r>
          </a:p>
          <a:p>
            <a:r>
              <a:rPr lang="en-US" sz="1100" b="1" dirty="0"/>
              <a:t>Mass = 0.34 kg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14" y="3465429"/>
            <a:ext cx="1828800" cy="1219200"/>
          </a:xfrm>
          <a:prstGeom prst="rect">
            <a:avLst/>
          </a:prstGeom>
        </p:spPr>
      </p:pic>
      <p:pic>
        <p:nvPicPr>
          <p:cNvPr id="59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764" y="4711742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9707745" y="4600774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Paper Towel</a:t>
            </a:r>
          </a:p>
          <a:p>
            <a:r>
              <a:rPr lang="en-US" sz="1100" b="1" dirty="0"/>
              <a:t>D = 8.4 cm</a:t>
            </a:r>
          </a:p>
          <a:p>
            <a:r>
              <a:rPr lang="en-US" sz="1100" b="1" dirty="0"/>
              <a:t>Mass = 0.43 kg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51" y="3473049"/>
            <a:ext cx="1828800" cy="1219200"/>
          </a:xfrm>
          <a:prstGeom prst="rect">
            <a:avLst/>
          </a:prstGeom>
        </p:spPr>
      </p:pic>
      <p:pic>
        <p:nvPicPr>
          <p:cNvPr id="62" name="Picture 2" descr="Image result for green check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90" y="4741594"/>
            <a:ext cx="350982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678928" y="4628410"/>
            <a:ext cx="13970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Styrofoam Cup</a:t>
            </a:r>
          </a:p>
          <a:p>
            <a:r>
              <a:rPr lang="en-US" sz="1100" b="1" dirty="0"/>
              <a:t>D = 7.9 cm</a:t>
            </a:r>
          </a:p>
          <a:p>
            <a:r>
              <a:rPr lang="en-US" sz="1100" b="1" dirty="0"/>
              <a:t>Mass = 0.005 kg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-46189" y="1837150"/>
            <a:ext cx="1651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CYLINDERS</a:t>
            </a:r>
          </a:p>
        </p:txBody>
      </p:sp>
      <p:sp>
        <p:nvSpPr>
          <p:cNvPr id="68" name="TextBox 67"/>
          <p:cNvSpPr txBox="1"/>
          <p:nvPr/>
        </p:nvSpPr>
        <p:spPr>
          <a:xfrm rot="16200000">
            <a:off x="-7669" y="5682383"/>
            <a:ext cx="1651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RECTANGLES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0530871" y="5453329"/>
            <a:ext cx="1651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186737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212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 Dennis</dc:creator>
  <cp:lastModifiedBy>Troy</cp:lastModifiedBy>
  <cp:revision>14</cp:revision>
  <dcterms:created xsi:type="dcterms:W3CDTF">2017-05-01T20:38:20Z</dcterms:created>
  <dcterms:modified xsi:type="dcterms:W3CDTF">2017-12-12T15:46:53Z</dcterms:modified>
</cp:coreProperties>
</file>