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32" r:id="rId3"/>
    <p:sldId id="2536" r:id="rId4"/>
    <p:sldId id="2535" r:id="rId5"/>
    <p:sldId id="2533" r:id="rId6"/>
    <p:sldId id="2538" r:id="rId7"/>
    <p:sldId id="2539" r:id="rId8"/>
    <p:sldId id="2541" r:id="rId9"/>
    <p:sldId id="2542" r:id="rId10"/>
    <p:sldId id="2543" r:id="rId11"/>
    <p:sldId id="2540" r:id="rId12"/>
    <p:sldId id="2431" r:id="rId13"/>
    <p:sldId id="253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02B"/>
    <a:srgbClr val="FFFFFF"/>
    <a:srgbClr val="1196D3"/>
    <a:srgbClr val="0E1411"/>
    <a:srgbClr val="2C3E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6357" autoAdjust="0"/>
  </p:normalViewPr>
  <p:slideViewPr>
    <p:cSldViewPr snapToGrid="0">
      <p:cViewPr>
        <p:scale>
          <a:sx n="100" d="100"/>
          <a:sy n="100" d="100"/>
        </p:scale>
        <p:origin x="99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Лист1!$B$1</c:f>
              <c:strCache>
                <c:ptCount val="1"/>
                <c:pt idx="0">
                  <c:v>Row</c:v>
                </c:pt>
              </c:strCache>
            </c:strRef>
          </c:tx>
          <c:spPr>
            <a:solidFill>
              <a:schemeClr val="bg2"/>
            </a:solidFill>
            <a:ln>
              <a:noFill/>
            </a:ln>
            <a:effectLst/>
          </c:spPr>
          <c:invertIfNegative val="0"/>
          <c:cat>
            <c:strRef>
              <c:f>Лист1!$A$2:$A$13</c:f>
              <c:strCache>
                <c:ptCount val="12"/>
                <c:pt idx="0">
                  <c:v>Jan </c:v>
                </c:pt>
                <c:pt idx="1">
                  <c:v>Feb</c:v>
                </c:pt>
                <c:pt idx="2">
                  <c:v>Mar</c:v>
                </c:pt>
                <c:pt idx="3">
                  <c:v>Apr</c:v>
                </c:pt>
                <c:pt idx="4">
                  <c:v>May</c:v>
                </c:pt>
                <c:pt idx="5">
                  <c:v>Jun</c:v>
                </c:pt>
                <c:pt idx="6">
                  <c:v>Jul</c:v>
                </c:pt>
                <c:pt idx="7">
                  <c:v>Aug</c:v>
                </c:pt>
                <c:pt idx="8">
                  <c:v>Sep</c:v>
                </c:pt>
                <c:pt idx="9">
                  <c:v>Oct</c:v>
                </c:pt>
                <c:pt idx="10">
                  <c:v>Nov</c:v>
                </c:pt>
                <c:pt idx="11">
                  <c:v>Dec</c:v>
                </c:pt>
              </c:strCache>
            </c:strRef>
          </c:cat>
          <c:val>
            <c:numRef>
              <c:f>Лист1!$B$2:$B$13</c:f>
              <c:numCache>
                <c:formatCode>General</c:formatCode>
                <c:ptCount val="12"/>
                <c:pt idx="0">
                  <c:v>5</c:v>
                </c:pt>
                <c:pt idx="1">
                  <c:v>7</c:v>
                </c:pt>
                <c:pt idx="2">
                  <c:v>2</c:v>
                </c:pt>
                <c:pt idx="3">
                  <c:v>3</c:v>
                </c:pt>
                <c:pt idx="4">
                  <c:v>5</c:v>
                </c:pt>
                <c:pt idx="5">
                  <c:v>1</c:v>
                </c:pt>
                <c:pt idx="6">
                  <c:v>8</c:v>
                </c:pt>
                <c:pt idx="7">
                  <c:v>4</c:v>
                </c:pt>
                <c:pt idx="8">
                  <c:v>5</c:v>
                </c:pt>
                <c:pt idx="9">
                  <c:v>6</c:v>
                </c:pt>
                <c:pt idx="10">
                  <c:v>7</c:v>
                </c:pt>
                <c:pt idx="11">
                  <c:v>4</c:v>
                </c:pt>
              </c:numCache>
            </c:numRef>
          </c:val>
          <c:extLst>
            <c:ext xmlns:c16="http://schemas.microsoft.com/office/drawing/2014/chart" uri="{C3380CC4-5D6E-409C-BE32-E72D297353CC}">
              <c16:uniqueId val="{00000000-83A4-7A43-BEDE-07DA2FC37A64}"/>
            </c:ext>
          </c:extLst>
        </c:ser>
        <c:dLbls>
          <c:showLegendKey val="0"/>
          <c:showVal val="0"/>
          <c:showCatName val="0"/>
          <c:showSerName val="0"/>
          <c:showPercent val="0"/>
          <c:showBubbleSize val="0"/>
        </c:dLbls>
        <c:gapWidth val="129"/>
        <c:axId val="1443196480"/>
        <c:axId val="1443187744"/>
      </c:barChart>
      <c:catAx>
        <c:axId val="1443196480"/>
        <c:scaling>
          <c:orientation val="minMax"/>
        </c:scaling>
        <c:delete val="0"/>
        <c:axPos val="b"/>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Roboto" panose="02000000000000000000" pitchFamily="2" charset="0"/>
                <a:cs typeface="+mn-cs"/>
              </a:defRPr>
            </a:pPr>
            <a:endParaRPr lang="en-US"/>
          </a:p>
        </c:txPr>
        <c:crossAx val="1443187744"/>
        <c:crosses val="autoZero"/>
        <c:auto val="1"/>
        <c:lblAlgn val="ctr"/>
        <c:lblOffset val="100"/>
        <c:noMultiLvlLbl val="0"/>
      </c:catAx>
      <c:valAx>
        <c:axId val="144318774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Roboto" panose="02000000000000000000" pitchFamily="2" charset="0"/>
                <a:cs typeface="+mn-cs"/>
              </a:defRPr>
            </a:pPr>
            <a:endParaRPr lang="en-US"/>
          </a:p>
        </c:txPr>
        <c:crossAx val="1443196480"/>
        <c:crosses val="autoZero"/>
        <c:crossBetween val="between"/>
      </c:valAx>
      <c:spPr>
        <a:noFill/>
        <a:ln>
          <a:noFill/>
        </a:ln>
        <a:effectLst/>
      </c:spPr>
    </c:plotArea>
    <c:plotVisOnly val="1"/>
    <c:dispBlanksAs val="gap"/>
    <c:showDLblsOverMax val="0"/>
  </c:chart>
  <c:spPr>
    <a:noFill/>
    <a:ln>
      <a:noFill/>
    </a:ln>
    <a:effectLst/>
  </c:spPr>
  <c:txPr>
    <a:bodyPr/>
    <a:lstStyle/>
    <a:p>
      <a:pPr>
        <a:defRPr sz="1500">
          <a:latin typeface="+mn-lt"/>
          <a:ea typeface="Roboto" panose="020000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21C647-5F4C-4540-9FD8-18B968EA28D8}" type="datetimeFigureOut">
              <a:rPr lang="en-ID" smtClean="0"/>
              <a:t>21/06/2022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6A791D-4AE8-47C7-919F-2811C910D426}" type="slidenum">
              <a:rPr lang="en-ID" smtClean="0"/>
              <a:t>‹#›</a:t>
            </a:fld>
            <a:endParaRPr lang="en-ID"/>
          </a:p>
        </p:txBody>
      </p:sp>
    </p:spTree>
    <p:extLst>
      <p:ext uri="{BB962C8B-B14F-4D97-AF65-F5344CB8AC3E}">
        <p14:creationId xmlns:p14="http://schemas.microsoft.com/office/powerpoint/2010/main" val="30839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D36A791D-4AE8-47C7-919F-2811C910D426}" type="slidenum">
              <a:rPr lang="en-ID" smtClean="0"/>
              <a:t>4</a:t>
            </a:fld>
            <a:endParaRPr lang="en-ID"/>
          </a:p>
        </p:txBody>
      </p:sp>
    </p:spTree>
    <p:extLst>
      <p:ext uri="{BB962C8B-B14F-4D97-AF65-F5344CB8AC3E}">
        <p14:creationId xmlns:p14="http://schemas.microsoft.com/office/powerpoint/2010/main" val="1125380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D36A791D-4AE8-47C7-919F-2811C910D426}" type="slidenum">
              <a:rPr lang="en-ID" smtClean="0"/>
              <a:t>9</a:t>
            </a:fld>
            <a:endParaRPr lang="en-ID"/>
          </a:p>
        </p:txBody>
      </p:sp>
    </p:spTree>
    <p:extLst>
      <p:ext uri="{BB962C8B-B14F-4D97-AF65-F5344CB8AC3E}">
        <p14:creationId xmlns:p14="http://schemas.microsoft.com/office/powerpoint/2010/main" val="1321030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ID" dirty="0" err="1">
                <a:solidFill>
                  <a:schemeClr val="dk2"/>
                </a:solidFill>
                <a:latin typeface="Manjari"/>
                <a:ea typeface="Manjari"/>
                <a:cs typeface="Manjari"/>
                <a:sym typeface="Manjari"/>
              </a:rPr>
              <a:t>Menurut</a:t>
            </a:r>
            <a:endParaRPr lang="en-ID" dirty="0">
              <a:solidFill>
                <a:schemeClr val="dk2"/>
              </a:solidFill>
              <a:latin typeface="Manjari"/>
              <a:ea typeface="Manjari"/>
              <a:cs typeface="Manjari"/>
              <a:sym typeface="Manjari"/>
            </a:endParaRPr>
          </a:p>
          <a:p>
            <a:pPr marL="0" lvl="0" indent="0" algn="l" rtl="0">
              <a:spcBef>
                <a:spcPts val="0"/>
              </a:spcBef>
              <a:spcAft>
                <a:spcPts val="0"/>
              </a:spcAft>
              <a:buNone/>
            </a:pPr>
            <a:r>
              <a:rPr lang="en-ID" dirty="0" err="1">
                <a:solidFill>
                  <a:schemeClr val="dk2"/>
                </a:solidFill>
                <a:latin typeface="Manjari"/>
                <a:ea typeface="Manjari"/>
                <a:cs typeface="Manjari"/>
                <a:sym typeface="Manjari"/>
              </a:rPr>
              <a:t>Kamus</a:t>
            </a:r>
            <a:r>
              <a:rPr lang="en-ID" dirty="0">
                <a:solidFill>
                  <a:schemeClr val="dk2"/>
                </a:solidFill>
                <a:latin typeface="Manjari"/>
                <a:ea typeface="Manjari"/>
                <a:cs typeface="Manjari"/>
                <a:sym typeface="Manjari"/>
              </a:rPr>
              <a:t> </a:t>
            </a:r>
            <a:r>
              <a:rPr lang="en-ID" dirty="0" err="1">
                <a:solidFill>
                  <a:schemeClr val="dk2"/>
                </a:solidFill>
                <a:latin typeface="Manjari"/>
                <a:ea typeface="Manjari"/>
                <a:cs typeface="Manjari"/>
                <a:sym typeface="Manjari"/>
              </a:rPr>
              <a:t>Besar</a:t>
            </a:r>
            <a:r>
              <a:rPr lang="en-ID" dirty="0">
                <a:solidFill>
                  <a:schemeClr val="dk2"/>
                </a:solidFill>
                <a:latin typeface="Manjari"/>
                <a:ea typeface="Manjari"/>
                <a:cs typeface="Manjari"/>
                <a:sym typeface="Manjari"/>
              </a:rPr>
              <a:t> Bahasa Indonesia (1994), </a:t>
            </a:r>
          </a:p>
          <a:p>
            <a:pPr marL="0" lvl="0" indent="0" algn="l" rtl="0">
              <a:spcBef>
                <a:spcPts val="0"/>
              </a:spcBef>
              <a:spcAft>
                <a:spcPts val="0"/>
              </a:spcAft>
              <a:buNone/>
            </a:pPr>
            <a:r>
              <a:rPr lang="en-ID" dirty="0" err="1">
                <a:solidFill>
                  <a:schemeClr val="dk2"/>
                </a:solidFill>
                <a:latin typeface="Manjari"/>
                <a:ea typeface="Manjari"/>
                <a:cs typeface="Manjari"/>
                <a:sym typeface="Manjari"/>
              </a:rPr>
              <a:t>Kinoysan</a:t>
            </a:r>
            <a:r>
              <a:rPr lang="en-ID" dirty="0">
                <a:solidFill>
                  <a:schemeClr val="dk2"/>
                </a:solidFill>
                <a:latin typeface="Manjari"/>
                <a:ea typeface="Manjari"/>
                <a:cs typeface="Manjari"/>
                <a:sym typeface="Manjari"/>
              </a:rPr>
              <a:t> (2021)</a:t>
            </a:r>
          </a:p>
          <a:p>
            <a:pPr marL="0" lvl="0" indent="0" algn="l" rtl="0">
              <a:spcBef>
                <a:spcPts val="0"/>
              </a:spcBef>
              <a:spcAft>
                <a:spcPts val="0"/>
              </a:spcAft>
              <a:buNone/>
            </a:pPr>
            <a:endParaRPr lang="en-ID" dirty="0"/>
          </a:p>
          <a:p>
            <a:endParaRPr lang="en-ID" dirty="0"/>
          </a:p>
        </p:txBody>
      </p:sp>
      <p:sp>
        <p:nvSpPr>
          <p:cNvPr id="4" name="Slide Number Placeholder 3"/>
          <p:cNvSpPr>
            <a:spLocks noGrp="1"/>
          </p:cNvSpPr>
          <p:nvPr>
            <p:ph type="sldNum" sz="quarter" idx="5"/>
          </p:nvPr>
        </p:nvSpPr>
        <p:spPr/>
        <p:txBody>
          <a:bodyPr/>
          <a:lstStyle/>
          <a:p>
            <a:fld id="{D36A791D-4AE8-47C7-919F-2811C910D426}" type="slidenum">
              <a:rPr lang="en-ID" smtClean="0"/>
              <a:t>10</a:t>
            </a:fld>
            <a:endParaRPr lang="en-ID"/>
          </a:p>
        </p:txBody>
      </p:sp>
    </p:spTree>
    <p:extLst>
      <p:ext uri="{BB962C8B-B14F-4D97-AF65-F5344CB8AC3E}">
        <p14:creationId xmlns:p14="http://schemas.microsoft.com/office/powerpoint/2010/main" val="1897025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6212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F998-82D1-27C0-FB73-0EC38973D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06A97E3C-EED2-04FE-BB49-1BB4D49533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55912193-02CA-8996-A1BB-F296C1C67FF7}"/>
              </a:ext>
            </a:extLst>
          </p:cNvPr>
          <p:cNvSpPr>
            <a:spLocks noGrp="1"/>
          </p:cNvSpPr>
          <p:nvPr>
            <p:ph type="dt" sz="half" idx="10"/>
          </p:nvPr>
        </p:nvSpPr>
        <p:spPr/>
        <p:txBody>
          <a:bodyPr/>
          <a:lstStyle/>
          <a:p>
            <a:fld id="{AB03C207-98D1-4C3A-8329-F977D93B9C6A}" type="datetimeFigureOut">
              <a:rPr lang="en-ID" smtClean="0"/>
              <a:t>21/06/2022</a:t>
            </a:fld>
            <a:endParaRPr lang="en-ID"/>
          </a:p>
        </p:txBody>
      </p:sp>
      <p:sp>
        <p:nvSpPr>
          <p:cNvPr id="5" name="Footer Placeholder 4">
            <a:extLst>
              <a:ext uri="{FF2B5EF4-FFF2-40B4-BE49-F238E27FC236}">
                <a16:creationId xmlns:a16="http://schemas.microsoft.com/office/drawing/2014/main" id="{8403144B-BF16-B2DD-C32F-26CAA8057DC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85C914A-0AF0-3163-737B-DA47CE8E6993}"/>
              </a:ext>
            </a:extLst>
          </p:cNvPr>
          <p:cNvSpPr>
            <a:spLocks noGrp="1"/>
          </p:cNvSpPr>
          <p:nvPr>
            <p:ph type="sldNum" sz="quarter" idx="12"/>
          </p:nvPr>
        </p:nvSpPr>
        <p:spPr/>
        <p:txBody>
          <a:bodyPr/>
          <a:lstStyle/>
          <a:p>
            <a:fld id="{F88F631C-979C-4D46-B26E-2280A5072101}" type="slidenum">
              <a:rPr lang="en-ID" smtClean="0"/>
              <a:t>‹#›</a:t>
            </a:fld>
            <a:endParaRPr lang="en-ID"/>
          </a:p>
        </p:txBody>
      </p:sp>
    </p:spTree>
    <p:extLst>
      <p:ext uri="{BB962C8B-B14F-4D97-AF65-F5344CB8AC3E}">
        <p14:creationId xmlns:p14="http://schemas.microsoft.com/office/powerpoint/2010/main" val="4274376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7DE4-F85D-2B0B-F5D9-D4F6EF071137}"/>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0094B7DA-7034-E2F4-9168-90F101F606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5B2B3CD-D7FD-9769-DEFE-07F9633D1319}"/>
              </a:ext>
            </a:extLst>
          </p:cNvPr>
          <p:cNvSpPr>
            <a:spLocks noGrp="1"/>
          </p:cNvSpPr>
          <p:nvPr>
            <p:ph type="dt" sz="half" idx="10"/>
          </p:nvPr>
        </p:nvSpPr>
        <p:spPr/>
        <p:txBody>
          <a:bodyPr/>
          <a:lstStyle/>
          <a:p>
            <a:fld id="{AB03C207-98D1-4C3A-8329-F977D93B9C6A}" type="datetimeFigureOut">
              <a:rPr lang="en-ID" smtClean="0"/>
              <a:t>21/06/2022</a:t>
            </a:fld>
            <a:endParaRPr lang="en-ID"/>
          </a:p>
        </p:txBody>
      </p:sp>
      <p:sp>
        <p:nvSpPr>
          <p:cNvPr id="5" name="Footer Placeholder 4">
            <a:extLst>
              <a:ext uri="{FF2B5EF4-FFF2-40B4-BE49-F238E27FC236}">
                <a16:creationId xmlns:a16="http://schemas.microsoft.com/office/drawing/2014/main" id="{499E4511-80FB-4E2A-1AE6-4654BCB988E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DDF0A46-CCBE-CE3E-8573-7B30634731ED}"/>
              </a:ext>
            </a:extLst>
          </p:cNvPr>
          <p:cNvSpPr>
            <a:spLocks noGrp="1"/>
          </p:cNvSpPr>
          <p:nvPr>
            <p:ph type="sldNum" sz="quarter" idx="12"/>
          </p:nvPr>
        </p:nvSpPr>
        <p:spPr/>
        <p:txBody>
          <a:bodyPr/>
          <a:lstStyle/>
          <a:p>
            <a:fld id="{F88F631C-979C-4D46-B26E-2280A5072101}" type="slidenum">
              <a:rPr lang="en-ID" smtClean="0"/>
              <a:t>‹#›</a:t>
            </a:fld>
            <a:endParaRPr lang="en-ID"/>
          </a:p>
        </p:txBody>
      </p:sp>
    </p:spTree>
    <p:extLst>
      <p:ext uri="{BB962C8B-B14F-4D97-AF65-F5344CB8AC3E}">
        <p14:creationId xmlns:p14="http://schemas.microsoft.com/office/powerpoint/2010/main" val="77499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DCD5D5-C589-D247-FD3B-5470CA8968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675BC6EA-E841-1D6C-E4F3-2FA3D581DA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F3B3FE8-E7B6-6AB4-4D88-54021346680D}"/>
              </a:ext>
            </a:extLst>
          </p:cNvPr>
          <p:cNvSpPr>
            <a:spLocks noGrp="1"/>
          </p:cNvSpPr>
          <p:nvPr>
            <p:ph type="dt" sz="half" idx="10"/>
          </p:nvPr>
        </p:nvSpPr>
        <p:spPr/>
        <p:txBody>
          <a:bodyPr/>
          <a:lstStyle/>
          <a:p>
            <a:fld id="{AB03C207-98D1-4C3A-8329-F977D93B9C6A}" type="datetimeFigureOut">
              <a:rPr lang="en-ID" smtClean="0"/>
              <a:t>21/06/2022</a:t>
            </a:fld>
            <a:endParaRPr lang="en-ID"/>
          </a:p>
        </p:txBody>
      </p:sp>
      <p:sp>
        <p:nvSpPr>
          <p:cNvPr id="5" name="Footer Placeholder 4">
            <a:extLst>
              <a:ext uri="{FF2B5EF4-FFF2-40B4-BE49-F238E27FC236}">
                <a16:creationId xmlns:a16="http://schemas.microsoft.com/office/drawing/2014/main" id="{DD088E3B-9337-7165-20EF-305DDAAE234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9B940E2-B613-829E-09B8-59A29D6C5802}"/>
              </a:ext>
            </a:extLst>
          </p:cNvPr>
          <p:cNvSpPr>
            <a:spLocks noGrp="1"/>
          </p:cNvSpPr>
          <p:nvPr>
            <p:ph type="sldNum" sz="quarter" idx="12"/>
          </p:nvPr>
        </p:nvSpPr>
        <p:spPr/>
        <p:txBody>
          <a:bodyPr/>
          <a:lstStyle/>
          <a:p>
            <a:fld id="{F88F631C-979C-4D46-B26E-2280A5072101}" type="slidenum">
              <a:rPr lang="en-ID" smtClean="0"/>
              <a:t>‹#›</a:t>
            </a:fld>
            <a:endParaRPr lang="en-ID"/>
          </a:p>
        </p:txBody>
      </p:sp>
    </p:spTree>
    <p:extLst>
      <p:ext uri="{BB962C8B-B14F-4D97-AF65-F5344CB8AC3E}">
        <p14:creationId xmlns:p14="http://schemas.microsoft.com/office/powerpoint/2010/main" val="2013390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mparison with Image">
    <p:spTree>
      <p:nvGrpSpPr>
        <p:cNvPr id="1" name=""/>
        <p:cNvGrpSpPr/>
        <p:nvPr/>
      </p:nvGrpSpPr>
      <p:grpSpPr>
        <a:xfrm>
          <a:off x="0" y="0"/>
          <a:ext cx="0" cy="0"/>
          <a:chOff x="0" y="0"/>
          <a:chExt cx="0" cy="0"/>
        </a:xfrm>
      </p:grpSpPr>
      <p:sp>
        <p:nvSpPr>
          <p:cNvPr id="8" name="Picture Placeholder 2"/>
          <p:cNvSpPr>
            <a:spLocks noGrp="1"/>
          </p:cNvSpPr>
          <p:nvPr>
            <p:ph type="pic" sz="quarter" idx="14"/>
          </p:nvPr>
        </p:nvSpPr>
        <p:spPr>
          <a:xfrm>
            <a:off x="838200" y="2627"/>
            <a:ext cx="11353799" cy="4631365"/>
          </a:xfrm>
          <a:solidFill>
            <a:schemeClr val="bg1">
              <a:lumMod val="95000"/>
            </a:schemeClr>
          </a:solidFill>
        </p:spPr>
        <p:txBody>
          <a:bodyPr>
            <a:normAutofit/>
          </a:bodyPr>
          <a:lstStyle>
            <a:lvl1pPr marL="0" indent="0" algn="ctr">
              <a:buNone/>
              <a:defRPr sz="1400"/>
            </a:lvl1pPr>
          </a:lstStyle>
          <a:p>
            <a:r>
              <a:rPr lang="en-US"/>
              <a:t>Click icon to add picture</a:t>
            </a:r>
            <a:endParaRPr lang="en-US" dirty="0"/>
          </a:p>
        </p:txBody>
      </p:sp>
      <p:sp>
        <p:nvSpPr>
          <p:cNvPr id="15" name="Rectangle 14">
            <a:extLst>
              <a:ext uri="{FF2B5EF4-FFF2-40B4-BE49-F238E27FC236}">
                <a16:creationId xmlns:a16="http://schemas.microsoft.com/office/drawing/2014/main" id="{725A2246-7A52-3649-8FE5-C14CAE4F551F}"/>
              </a:ext>
            </a:extLst>
          </p:cNvPr>
          <p:cNvSpPr/>
          <p:nvPr userDrawn="1"/>
        </p:nvSpPr>
        <p:spPr>
          <a:xfrm>
            <a:off x="877112"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26EA67C-D6CD-904B-9211-B56EF682649F}"/>
              </a:ext>
            </a:extLst>
          </p:cNvPr>
          <p:cNvSpPr/>
          <p:nvPr userDrawn="1"/>
        </p:nvSpPr>
        <p:spPr>
          <a:xfrm>
            <a:off x="6612193"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2">
            <a:extLst>
              <a:ext uri="{FF2B5EF4-FFF2-40B4-BE49-F238E27FC236}">
                <a16:creationId xmlns:a16="http://schemas.microsoft.com/office/drawing/2014/main" id="{E94B1A93-5100-5048-8230-09B3D176D183}"/>
              </a:ext>
            </a:extLst>
          </p:cNvPr>
          <p:cNvSpPr>
            <a:spLocks noGrp="1"/>
          </p:cNvSpPr>
          <p:nvPr>
            <p:ph type="body" idx="1"/>
          </p:nvPr>
        </p:nvSpPr>
        <p:spPr>
          <a:xfrm>
            <a:off x="1562100" y="2679700"/>
            <a:ext cx="4242611" cy="645001"/>
          </a:xfrm>
        </p:spPr>
        <p:txBody>
          <a:bodyPr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Content Placeholder 3">
            <a:extLst>
              <a:ext uri="{FF2B5EF4-FFF2-40B4-BE49-F238E27FC236}">
                <a16:creationId xmlns:a16="http://schemas.microsoft.com/office/drawing/2014/main" id="{8A037B8A-C781-9F40-A9F6-BCCD198DD34B}"/>
              </a:ext>
            </a:extLst>
          </p:cNvPr>
          <p:cNvSpPr>
            <a:spLocks noGrp="1"/>
          </p:cNvSpPr>
          <p:nvPr>
            <p:ph sz="half" idx="2"/>
          </p:nvPr>
        </p:nvSpPr>
        <p:spPr>
          <a:xfrm>
            <a:off x="1562100" y="3324700"/>
            <a:ext cx="4242611" cy="330469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a:extLst>
              <a:ext uri="{FF2B5EF4-FFF2-40B4-BE49-F238E27FC236}">
                <a16:creationId xmlns:a16="http://schemas.microsoft.com/office/drawing/2014/main" id="{66926CBF-E2B0-C44C-AD98-B15D17ADD5AF}"/>
              </a:ext>
            </a:extLst>
          </p:cNvPr>
          <p:cNvSpPr>
            <a:spLocks noGrp="1"/>
          </p:cNvSpPr>
          <p:nvPr>
            <p:ph type="body" sz="quarter" idx="3"/>
          </p:nvPr>
        </p:nvSpPr>
        <p:spPr>
          <a:xfrm>
            <a:off x="7467601" y="2679700"/>
            <a:ext cx="4072192" cy="645001"/>
          </a:xfrm>
        </p:spPr>
        <p:txBody>
          <a:bodyPr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Content Placeholder 5">
            <a:extLst>
              <a:ext uri="{FF2B5EF4-FFF2-40B4-BE49-F238E27FC236}">
                <a16:creationId xmlns:a16="http://schemas.microsoft.com/office/drawing/2014/main" id="{318A1595-1A86-304F-A361-B3E4B06837FA}"/>
              </a:ext>
            </a:extLst>
          </p:cNvPr>
          <p:cNvSpPr>
            <a:spLocks noGrp="1"/>
          </p:cNvSpPr>
          <p:nvPr>
            <p:ph sz="quarter" idx="4"/>
          </p:nvPr>
        </p:nvSpPr>
        <p:spPr>
          <a:xfrm>
            <a:off x="7467601" y="3324700"/>
            <a:ext cx="4072192" cy="330469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18DEFE0B-9B5C-734D-8394-A770FAA615B3}"/>
              </a:ext>
            </a:extLst>
          </p:cNvPr>
          <p:cNvSpPr/>
          <p:nvPr userDrawn="1"/>
        </p:nvSpPr>
        <p:spPr>
          <a:xfrm>
            <a:off x="838200"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02390A6-F565-8844-A9B9-4C6ACB7857F5}"/>
              </a:ext>
            </a:extLst>
          </p:cNvPr>
          <p:cNvSpPr/>
          <p:nvPr userDrawn="1"/>
        </p:nvSpPr>
        <p:spPr>
          <a:xfrm>
            <a:off x="6742889"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86674C34-BF58-4A21-BEE1-52BA2A5DBB7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6233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A5E4FE9-CEDE-F34D-924F-EB11B49749A2}"/>
              </a:ext>
            </a:extLst>
          </p:cNvPr>
          <p:cNvSpPr>
            <a:spLocks noGrp="1"/>
          </p:cNvSpPr>
          <p:nvPr>
            <p:ph sz="quarter" idx="10"/>
          </p:nvPr>
        </p:nvSpPr>
        <p:spPr>
          <a:xfrm>
            <a:off x="1363424" y="2367777"/>
            <a:ext cx="5056426" cy="3791433"/>
          </a:xfrm>
        </p:spPr>
        <p:txBody>
          <a:bodyPr/>
          <a:lstStyle/>
          <a:p>
            <a:pPr lvl="0"/>
            <a:r>
              <a:rPr lang="en-US"/>
              <a:t>Click to edit Master text styles</a:t>
            </a:r>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lstStyle/>
          <a:p>
            <a:r>
              <a:rPr lang="en-US" dirty="0"/>
              <a:t>TITLE GOES</a:t>
            </a:r>
            <a:br>
              <a:rPr lang="en-US" dirty="0"/>
            </a:br>
            <a:r>
              <a:rPr lang="en-US" dirty="0"/>
              <a:t>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3019352"/>
            <a:ext cx="4767262" cy="3099153"/>
          </a:xfrm>
        </p:spPr>
        <p:txBody>
          <a:bodyPr lIns="0">
            <a:normAutofit/>
          </a:bodyPr>
          <a:lstStyle>
            <a:lvl1pPr>
              <a:lnSpc>
                <a:spcPct val="150000"/>
              </a:lnSpc>
              <a:defRPr sz="1200" spc="0">
                <a:solidFill>
                  <a:schemeClr val="tx2"/>
                </a:solidFill>
              </a:defRPr>
            </a:lvl1pPr>
            <a:lvl2pPr>
              <a:lnSpc>
                <a:spcPct val="150000"/>
              </a:lnSpc>
              <a:defRPr sz="1100" spc="0">
                <a:solidFill>
                  <a:schemeClr val="tx2"/>
                </a:solidFill>
              </a:defRPr>
            </a:lvl2pPr>
            <a:lvl3pPr>
              <a:lnSpc>
                <a:spcPct val="150000"/>
              </a:lnSpc>
              <a:defRPr sz="1050" spc="0">
                <a:solidFill>
                  <a:schemeClr val="tx2"/>
                </a:solidFill>
              </a:defRPr>
            </a:lvl3pPr>
            <a:lvl4pPr>
              <a:lnSpc>
                <a:spcPct val="150000"/>
              </a:lnSpc>
              <a:defRPr sz="1000" spc="0">
                <a:solidFill>
                  <a:schemeClr val="tx2"/>
                </a:solidFill>
              </a:defRPr>
            </a:lvl4pPr>
            <a:lvl5pPr>
              <a:lnSpc>
                <a:spcPct val="150000"/>
              </a:lnSpc>
              <a:defRPr sz="1000" spc="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Tree>
    <p:extLst>
      <p:ext uri="{BB962C8B-B14F-4D97-AF65-F5344CB8AC3E}">
        <p14:creationId xmlns:p14="http://schemas.microsoft.com/office/powerpoint/2010/main" val="3120864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3EE4273-5B11-44D2-BB30-AB361AEA564E}"/>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8012252 w 11353800"/>
              <a:gd name="connsiteY5" fmla="*/ 0 h 5791201"/>
              <a:gd name="connsiteX6" fmla="*/ 8012252 w 11353800"/>
              <a:gd name="connsiteY6" fmla="*/ 1892595 h 5791201"/>
              <a:gd name="connsiteX7" fmla="*/ 11353800 w 11353800"/>
              <a:gd name="connsiteY7" fmla="*/ 1892595 h 5791201"/>
              <a:gd name="connsiteX8" fmla="*/ 11353800 w 11353800"/>
              <a:gd name="connsiteY8" fmla="*/ 5791200 h 5791201"/>
              <a:gd name="connsiteX9" fmla="*/ 6662737 w 11353800"/>
              <a:gd name="connsiteY9" fmla="*/ 5791200 h 5791201"/>
              <a:gd name="connsiteX10" fmla="*/ 6662737 w 11353800"/>
              <a:gd name="connsiteY10" fmla="*/ 2531373 h 5791201"/>
              <a:gd name="connsiteX11" fmla="*/ 1 w 11353800"/>
              <a:gd name="connsiteY11" fmla="*/ 2531373 h 5791201"/>
              <a:gd name="connsiteX12" fmla="*/ 1 w 11353800"/>
              <a:gd name="connsiteY12" fmla="*/ 5791200 h 5791201"/>
              <a:gd name="connsiteX13" fmla="*/ 0 w 11353800"/>
              <a:gd name="connsiteY13"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53800" h="5791201">
                <a:moveTo>
                  <a:pt x="1" y="5791200"/>
                </a:moveTo>
                <a:lnTo>
                  <a:pt x="6662737" y="5791200"/>
                </a:lnTo>
                <a:lnTo>
                  <a:pt x="6662737" y="5791201"/>
                </a:lnTo>
                <a:lnTo>
                  <a:pt x="1" y="5791201"/>
                </a:lnTo>
                <a:close/>
                <a:moveTo>
                  <a:pt x="0" y="0"/>
                </a:moveTo>
                <a:lnTo>
                  <a:pt x="8012252" y="0"/>
                </a:lnTo>
                <a:lnTo>
                  <a:pt x="8012252" y="1892595"/>
                </a:lnTo>
                <a:lnTo>
                  <a:pt x="11353800" y="1892595"/>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anchor="t">
            <a:noAutofit/>
          </a:bodyPr>
          <a:lstStyle>
            <a:lvl1pPr marL="0" indent="0" algn="ctr">
              <a:buNone/>
              <a:defRPr/>
            </a:lvl1p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1" y="3072985"/>
            <a:ext cx="6548438" cy="2413416"/>
          </a:xfrm>
        </p:spPr>
        <p:txBody>
          <a:bodyPr anchor="b">
            <a:noAutofit/>
          </a:bodyPr>
          <a:lstStyle>
            <a:lvl1pPr>
              <a:defRPr sz="6000"/>
            </a:lvl1pPr>
          </a:lstStyle>
          <a:p>
            <a:r>
              <a:rPr lang="en-US" dirty="0"/>
              <a:t>CLICK TO EDIT MASTER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199" y="5486401"/>
            <a:ext cx="6548439" cy="304800"/>
          </a:xfrm>
        </p:spPr>
        <p:txBody>
          <a:bodyPr>
            <a:normAutofit/>
          </a:bodyPr>
          <a:lstStyle>
            <a:lvl1pPr marL="0" indent="0">
              <a:buNone/>
              <a:defRPr sz="1600" spc="300"/>
            </a:lvl1pPr>
          </a:lstStyle>
          <a:p>
            <a:pPr lvl="0"/>
            <a:r>
              <a:rPr lang="en-US" dirty="0"/>
              <a:t>WEBSITE GOES HERE</a:t>
            </a:r>
          </a:p>
        </p:txBody>
      </p:sp>
    </p:spTree>
    <p:extLst>
      <p:ext uri="{BB962C8B-B14F-4D97-AF65-F5344CB8AC3E}">
        <p14:creationId xmlns:p14="http://schemas.microsoft.com/office/powerpoint/2010/main" val="579463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21DDB-DC21-5795-0246-62D2D24F831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A4E29D4-96B9-156E-2A03-093A5FFBB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6A89FC2-F8E8-1216-CF68-E93E6C7099BD}"/>
              </a:ext>
            </a:extLst>
          </p:cNvPr>
          <p:cNvSpPr>
            <a:spLocks noGrp="1"/>
          </p:cNvSpPr>
          <p:nvPr>
            <p:ph type="dt" sz="half" idx="10"/>
          </p:nvPr>
        </p:nvSpPr>
        <p:spPr/>
        <p:txBody>
          <a:bodyPr/>
          <a:lstStyle/>
          <a:p>
            <a:fld id="{AB03C207-98D1-4C3A-8329-F977D93B9C6A}" type="datetimeFigureOut">
              <a:rPr lang="en-ID" smtClean="0"/>
              <a:t>21/06/2022</a:t>
            </a:fld>
            <a:endParaRPr lang="en-ID"/>
          </a:p>
        </p:txBody>
      </p:sp>
      <p:sp>
        <p:nvSpPr>
          <p:cNvPr id="5" name="Footer Placeholder 4">
            <a:extLst>
              <a:ext uri="{FF2B5EF4-FFF2-40B4-BE49-F238E27FC236}">
                <a16:creationId xmlns:a16="http://schemas.microsoft.com/office/drawing/2014/main" id="{09A83C8B-6603-D0C9-0AEF-D101B8734F8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05F3605-8885-3721-48D0-B6CA3D04BC9F}"/>
              </a:ext>
            </a:extLst>
          </p:cNvPr>
          <p:cNvSpPr>
            <a:spLocks noGrp="1"/>
          </p:cNvSpPr>
          <p:nvPr>
            <p:ph type="sldNum" sz="quarter" idx="12"/>
          </p:nvPr>
        </p:nvSpPr>
        <p:spPr/>
        <p:txBody>
          <a:bodyPr/>
          <a:lstStyle/>
          <a:p>
            <a:fld id="{F88F631C-979C-4D46-B26E-2280A5072101}" type="slidenum">
              <a:rPr lang="en-ID" smtClean="0"/>
              <a:t>‹#›</a:t>
            </a:fld>
            <a:endParaRPr lang="en-ID"/>
          </a:p>
        </p:txBody>
      </p:sp>
    </p:spTree>
    <p:extLst>
      <p:ext uri="{BB962C8B-B14F-4D97-AF65-F5344CB8AC3E}">
        <p14:creationId xmlns:p14="http://schemas.microsoft.com/office/powerpoint/2010/main" val="2802784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98FAF-3229-F2C1-97B7-8E88365F68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CF853588-8620-4A2B-2ABE-57DAEDB750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BFA39-80FF-D6E4-57BB-2DD899801B2D}"/>
              </a:ext>
            </a:extLst>
          </p:cNvPr>
          <p:cNvSpPr>
            <a:spLocks noGrp="1"/>
          </p:cNvSpPr>
          <p:nvPr>
            <p:ph type="dt" sz="half" idx="10"/>
          </p:nvPr>
        </p:nvSpPr>
        <p:spPr/>
        <p:txBody>
          <a:bodyPr/>
          <a:lstStyle/>
          <a:p>
            <a:fld id="{AB03C207-98D1-4C3A-8329-F977D93B9C6A}" type="datetimeFigureOut">
              <a:rPr lang="en-ID" smtClean="0"/>
              <a:t>21/06/2022</a:t>
            </a:fld>
            <a:endParaRPr lang="en-ID"/>
          </a:p>
        </p:txBody>
      </p:sp>
      <p:sp>
        <p:nvSpPr>
          <p:cNvPr id="5" name="Footer Placeholder 4">
            <a:extLst>
              <a:ext uri="{FF2B5EF4-FFF2-40B4-BE49-F238E27FC236}">
                <a16:creationId xmlns:a16="http://schemas.microsoft.com/office/drawing/2014/main" id="{BC47EF52-7F4D-B300-3336-579C7366192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EFF07A2-E6AF-D348-D35A-2A3031A7FAF8}"/>
              </a:ext>
            </a:extLst>
          </p:cNvPr>
          <p:cNvSpPr>
            <a:spLocks noGrp="1"/>
          </p:cNvSpPr>
          <p:nvPr>
            <p:ph type="sldNum" sz="quarter" idx="12"/>
          </p:nvPr>
        </p:nvSpPr>
        <p:spPr/>
        <p:txBody>
          <a:bodyPr/>
          <a:lstStyle/>
          <a:p>
            <a:fld id="{F88F631C-979C-4D46-B26E-2280A5072101}" type="slidenum">
              <a:rPr lang="en-ID" smtClean="0"/>
              <a:t>‹#›</a:t>
            </a:fld>
            <a:endParaRPr lang="en-ID"/>
          </a:p>
        </p:txBody>
      </p:sp>
    </p:spTree>
    <p:extLst>
      <p:ext uri="{BB962C8B-B14F-4D97-AF65-F5344CB8AC3E}">
        <p14:creationId xmlns:p14="http://schemas.microsoft.com/office/powerpoint/2010/main" val="333908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62B6-B772-2BEA-DE52-24C7CDDE3F7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602565A0-2B12-3082-66A3-563F0A019C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A3694EE1-87E9-821A-329F-D959D7A602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AB01F075-10FC-FE38-7923-66AE6C797004}"/>
              </a:ext>
            </a:extLst>
          </p:cNvPr>
          <p:cNvSpPr>
            <a:spLocks noGrp="1"/>
          </p:cNvSpPr>
          <p:nvPr>
            <p:ph type="dt" sz="half" idx="10"/>
          </p:nvPr>
        </p:nvSpPr>
        <p:spPr/>
        <p:txBody>
          <a:bodyPr/>
          <a:lstStyle/>
          <a:p>
            <a:fld id="{AB03C207-98D1-4C3A-8329-F977D93B9C6A}" type="datetimeFigureOut">
              <a:rPr lang="en-ID" smtClean="0"/>
              <a:t>21/06/2022</a:t>
            </a:fld>
            <a:endParaRPr lang="en-ID"/>
          </a:p>
        </p:txBody>
      </p:sp>
      <p:sp>
        <p:nvSpPr>
          <p:cNvPr id="6" name="Footer Placeholder 5">
            <a:extLst>
              <a:ext uri="{FF2B5EF4-FFF2-40B4-BE49-F238E27FC236}">
                <a16:creationId xmlns:a16="http://schemas.microsoft.com/office/drawing/2014/main" id="{4A5053F9-B970-7A28-2B15-DD38F034CB3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4D22D07-4B01-179C-4C2C-3A39227E430A}"/>
              </a:ext>
            </a:extLst>
          </p:cNvPr>
          <p:cNvSpPr>
            <a:spLocks noGrp="1"/>
          </p:cNvSpPr>
          <p:nvPr>
            <p:ph type="sldNum" sz="quarter" idx="12"/>
          </p:nvPr>
        </p:nvSpPr>
        <p:spPr/>
        <p:txBody>
          <a:bodyPr/>
          <a:lstStyle/>
          <a:p>
            <a:fld id="{F88F631C-979C-4D46-B26E-2280A5072101}" type="slidenum">
              <a:rPr lang="en-ID" smtClean="0"/>
              <a:t>‹#›</a:t>
            </a:fld>
            <a:endParaRPr lang="en-ID"/>
          </a:p>
        </p:txBody>
      </p:sp>
    </p:spTree>
    <p:extLst>
      <p:ext uri="{BB962C8B-B14F-4D97-AF65-F5344CB8AC3E}">
        <p14:creationId xmlns:p14="http://schemas.microsoft.com/office/powerpoint/2010/main" val="2016632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F8E6-6AFC-8490-DA73-261590114BD9}"/>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06A34799-305B-0AF8-AD4A-A40C2E26D1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EC0AB0-5B1B-00A3-6153-27DCF2CD82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E116F0F8-3BD0-B117-7BDB-14BE7820C7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96CD4F-E882-F5F7-8AF6-2E51091788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8C5703D1-90DF-C530-DA1E-E801338C230B}"/>
              </a:ext>
            </a:extLst>
          </p:cNvPr>
          <p:cNvSpPr>
            <a:spLocks noGrp="1"/>
          </p:cNvSpPr>
          <p:nvPr>
            <p:ph type="dt" sz="half" idx="10"/>
          </p:nvPr>
        </p:nvSpPr>
        <p:spPr/>
        <p:txBody>
          <a:bodyPr/>
          <a:lstStyle/>
          <a:p>
            <a:fld id="{AB03C207-98D1-4C3A-8329-F977D93B9C6A}" type="datetimeFigureOut">
              <a:rPr lang="en-ID" smtClean="0"/>
              <a:t>21/06/2022</a:t>
            </a:fld>
            <a:endParaRPr lang="en-ID"/>
          </a:p>
        </p:txBody>
      </p:sp>
      <p:sp>
        <p:nvSpPr>
          <p:cNvPr id="8" name="Footer Placeholder 7">
            <a:extLst>
              <a:ext uri="{FF2B5EF4-FFF2-40B4-BE49-F238E27FC236}">
                <a16:creationId xmlns:a16="http://schemas.microsoft.com/office/drawing/2014/main" id="{9B487C34-EFA9-42C9-7BCC-F16F445685E3}"/>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3CA2AA6F-2A1B-DB5B-2865-3D473978936E}"/>
              </a:ext>
            </a:extLst>
          </p:cNvPr>
          <p:cNvSpPr>
            <a:spLocks noGrp="1"/>
          </p:cNvSpPr>
          <p:nvPr>
            <p:ph type="sldNum" sz="quarter" idx="12"/>
          </p:nvPr>
        </p:nvSpPr>
        <p:spPr/>
        <p:txBody>
          <a:bodyPr/>
          <a:lstStyle/>
          <a:p>
            <a:fld id="{F88F631C-979C-4D46-B26E-2280A5072101}" type="slidenum">
              <a:rPr lang="en-ID" smtClean="0"/>
              <a:t>‹#›</a:t>
            </a:fld>
            <a:endParaRPr lang="en-ID"/>
          </a:p>
        </p:txBody>
      </p:sp>
    </p:spTree>
    <p:extLst>
      <p:ext uri="{BB962C8B-B14F-4D97-AF65-F5344CB8AC3E}">
        <p14:creationId xmlns:p14="http://schemas.microsoft.com/office/powerpoint/2010/main" val="408531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4C245-46B6-BE66-74D5-AE777DA8952F}"/>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85D31AF5-A39F-15AD-6C4E-653F286BB9EF}"/>
              </a:ext>
            </a:extLst>
          </p:cNvPr>
          <p:cNvSpPr>
            <a:spLocks noGrp="1"/>
          </p:cNvSpPr>
          <p:nvPr>
            <p:ph type="dt" sz="half" idx="10"/>
          </p:nvPr>
        </p:nvSpPr>
        <p:spPr/>
        <p:txBody>
          <a:bodyPr/>
          <a:lstStyle/>
          <a:p>
            <a:fld id="{AB03C207-98D1-4C3A-8329-F977D93B9C6A}" type="datetimeFigureOut">
              <a:rPr lang="en-ID" smtClean="0"/>
              <a:t>21/06/2022</a:t>
            </a:fld>
            <a:endParaRPr lang="en-ID"/>
          </a:p>
        </p:txBody>
      </p:sp>
      <p:sp>
        <p:nvSpPr>
          <p:cNvPr id="4" name="Footer Placeholder 3">
            <a:extLst>
              <a:ext uri="{FF2B5EF4-FFF2-40B4-BE49-F238E27FC236}">
                <a16:creationId xmlns:a16="http://schemas.microsoft.com/office/drawing/2014/main" id="{0BA3B7D2-E3F3-7311-E5C2-C4CDE3A24471}"/>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C1EA286-4238-0727-F60E-C54390DAB580}"/>
              </a:ext>
            </a:extLst>
          </p:cNvPr>
          <p:cNvSpPr>
            <a:spLocks noGrp="1"/>
          </p:cNvSpPr>
          <p:nvPr>
            <p:ph type="sldNum" sz="quarter" idx="12"/>
          </p:nvPr>
        </p:nvSpPr>
        <p:spPr/>
        <p:txBody>
          <a:bodyPr/>
          <a:lstStyle/>
          <a:p>
            <a:fld id="{F88F631C-979C-4D46-B26E-2280A5072101}" type="slidenum">
              <a:rPr lang="en-ID" smtClean="0"/>
              <a:t>‹#›</a:t>
            </a:fld>
            <a:endParaRPr lang="en-ID"/>
          </a:p>
        </p:txBody>
      </p:sp>
    </p:spTree>
    <p:extLst>
      <p:ext uri="{BB962C8B-B14F-4D97-AF65-F5344CB8AC3E}">
        <p14:creationId xmlns:p14="http://schemas.microsoft.com/office/powerpoint/2010/main" val="3195508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7EFB7F-A608-0DCB-A2FF-C1800C64880C}"/>
              </a:ext>
            </a:extLst>
          </p:cNvPr>
          <p:cNvSpPr>
            <a:spLocks noGrp="1"/>
          </p:cNvSpPr>
          <p:nvPr>
            <p:ph type="dt" sz="half" idx="10"/>
          </p:nvPr>
        </p:nvSpPr>
        <p:spPr/>
        <p:txBody>
          <a:bodyPr/>
          <a:lstStyle/>
          <a:p>
            <a:fld id="{AB03C207-98D1-4C3A-8329-F977D93B9C6A}" type="datetimeFigureOut">
              <a:rPr lang="en-ID" smtClean="0"/>
              <a:t>21/06/2022</a:t>
            </a:fld>
            <a:endParaRPr lang="en-ID"/>
          </a:p>
        </p:txBody>
      </p:sp>
      <p:sp>
        <p:nvSpPr>
          <p:cNvPr id="3" name="Footer Placeholder 2">
            <a:extLst>
              <a:ext uri="{FF2B5EF4-FFF2-40B4-BE49-F238E27FC236}">
                <a16:creationId xmlns:a16="http://schemas.microsoft.com/office/drawing/2014/main" id="{17722E92-CE5D-E567-A65C-20362C93A06F}"/>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E5E25058-6DDB-166C-615E-9698D2C9BECB}"/>
              </a:ext>
            </a:extLst>
          </p:cNvPr>
          <p:cNvSpPr>
            <a:spLocks noGrp="1"/>
          </p:cNvSpPr>
          <p:nvPr>
            <p:ph type="sldNum" sz="quarter" idx="12"/>
          </p:nvPr>
        </p:nvSpPr>
        <p:spPr/>
        <p:txBody>
          <a:bodyPr/>
          <a:lstStyle/>
          <a:p>
            <a:fld id="{F88F631C-979C-4D46-B26E-2280A5072101}" type="slidenum">
              <a:rPr lang="en-ID" smtClean="0"/>
              <a:t>‹#›</a:t>
            </a:fld>
            <a:endParaRPr lang="en-ID"/>
          </a:p>
        </p:txBody>
      </p:sp>
    </p:spTree>
    <p:extLst>
      <p:ext uri="{BB962C8B-B14F-4D97-AF65-F5344CB8AC3E}">
        <p14:creationId xmlns:p14="http://schemas.microsoft.com/office/powerpoint/2010/main" val="2855057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20B82-4E2F-9D26-EC10-5B9BB46EA3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CB84B6CE-9988-B9BE-5F2F-A48D867056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C4D48BF6-0A07-D89D-2CC0-4A8B854BF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57B973-0206-40A6-99F1-47882CC86E67}"/>
              </a:ext>
            </a:extLst>
          </p:cNvPr>
          <p:cNvSpPr>
            <a:spLocks noGrp="1"/>
          </p:cNvSpPr>
          <p:nvPr>
            <p:ph type="dt" sz="half" idx="10"/>
          </p:nvPr>
        </p:nvSpPr>
        <p:spPr/>
        <p:txBody>
          <a:bodyPr/>
          <a:lstStyle/>
          <a:p>
            <a:fld id="{AB03C207-98D1-4C3A-8329-F977D93B9C6A}" type="datetimeFigureOut">
              <a:rPr lang="en-ID" smtClean="0"/>
              <a:t>21/06/2022</a:t>
            </a:fld>
            <a:endParaRPr lang="en-ID"/>
          </a:p>
        </p:txBody>
      </p:sp>
      <p:sp>
        <p:nvSpPr>
          <p:cNvPr id="6" name="Footer Placeholder 5">
            <a:extLst>
              <a:ext uri="{FF2B5EF4-FFF2-40B4-BE49-F238E27FC236}">
                <a16:creationId xmlns:a16="http://schemas.microsoft.com/office/drawing/2014/main" id="{DE5E0BE9-B26D-51B4-6C5C-9A906495474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FC52DDC-5F64-3365-AAC6-C94E4015856A}"/>
              </a:ext>
            </a:extLst>
          </p:cNvPr>
          <p:cNvSpPr>
            <a:spLocks noGrp="1"/>
          </p:cNvSpPr>
          <p:nvPr>
            <p:ph type="sldNum" sz="quarter" idx="12"/>
          </p:nvPr>
        </p:nvSpPr>
        <p:spPr/>
        <p:txBody>
          <a:bodyPr/>
          <a:lstStyle/>
          <a:p>
            <a:fld id="{F88F631C-979C-4D46-B26E-2280A5072101}" type="slidenum">
              <a:rPr lang="en-ID" smtClean="0"/>
              <a:t>‹#›</a:t>
            </a:fld>
            <a:endParaRPr lang="en-ID"/>
          </a:p>
        </p:txBody>
      </p:sp>
    </p:spTree>
    <p:extLst>
      <p:ext uri="{BB962C8B-B14F-4D97-AF65-F5344CB8AC3E}">
        <p14:creationId xmlns:p14="http://schemas.microsoft.com/office/powerpoint/2010/main" val="82156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868C-913C-2546-C7FF-5746CAA37C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9307E072-E47E-9B08-F918-18893C7AD3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6F866CFB-763D-515F-C558-D64343FF7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DC273F-70B5-4279-47CD-70DC01D12214}"/>
              </a:ext>
            </a:extLst>
          </p:cNvPr>
          <p:cNvSpPr>
            <a:spLocks noGrp="1"/>
          </p:cNvSpPr>
          <p:nvPr>
            <p:ph type="dt" sz="half" idx="10"/>
          </p:nvPr>
        </p:nvSpPr>
        <p:spPr/>
        <p:txBody>
          <a:bodyPr/>
          <a:lstStyle/>
          <a:p>
            <a:fld id="{AB03C207-98D1-4C3A-8329-F977D93B9C6A}" type="datetimeFigureOut">
              <a:rPr lang="en-ID" smtClean="0"/>
              <a:t>21/06/2022</a:t>
            </a:fld>
            <a:endParaRPr lang="en-ID"/>
          </a:p>
        </p:txBody>
      </p:sp>
      <p:sp>
        <p:nvSpPr>
          <p:cNvPr id="6" name="Footer Placeholder 5">
            <a:extLst>
              <a:ext uri="{FF2B5EF4-FFF2-40B4-BE49-F238E27FC236}">
                <a16:creationId xmlns:a16="http://schemas.microsoft.com/office/drawing/2014/main" id="{B25F9570-BB0C-1084-CA4A-1EBFE19AEDD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E037D07-A5CE-60A9-6426-A6C4ADAEC4C9}"/>
              </a:ext>
            </a:extLst>
          </p:cNvPr>
          <p:cNvSpPr>
            <a:spLocks noGrp="1"/>
          </p:cNvSpPr>
          <p:nvPr>
            <p:ph type="sldNum" sz="quarter" idx="12"/>
          </p:nvPr>
        </p:nvSpPr>
        <p:spPr/>
        <p:txBody>
          <a:bodyPr/>
          <a:lstStyle/>
          <a:p>
            <a:fld id="{F88F631C-979C-4D46-B26E-2280A5072101}" type="slidenum">
              <a:rPr lang="en-ID" smtClean="0"/>
              <a:t>‹#›</a:t>
            </a:fld>
            <a:endParaRPr lang="en-ID"/>
          </a:p>
        </p:txBody>
      </p:sp>
    </p:spTree>
    <p:extLst>
      <p:ext uri="{BB962C8B-B14F-4D97-AF65-F5344CB8AC3E}">
        <p14:creationId xmlns:p14="http://schemas.microsoft.com/office/powerpoint/2010/main" val="286436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44E741-F0D3-F5F1-D3FA-39EFB83099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0454C9E-2A25-F806-FA62-60218EB93E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E3251FD-4466-DE0C-CD6B-92F33404B3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03C207-98D1-4C3A-8329-F977D93B9C6A}" type="datetimeFigureOut">
              <a:rPr lang="en-ID" smtClean="0"/>
              <a:t>21/06/2022</a:t>
            </a:fld>
            <a:endParaRPr lang="en-ID"/>
          </a:p>
        </p:txBody>
      </p:sp>
      <p:sp>
        <p:nvSpPr>
          <p:cNvPr id="5" name="Footer Placeholder 4">
            <a:extLst>
              <a:ext uri="{FF2B5EF4-FFF2-40B4-BE49-F238E27FC236}">
                <a16:creationId xmlns:a16="http://schemas.microsoft.com/office/drawing/2014/main" id="{FAFB1BAC-327A-0187-062F-9508882F4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80F1E003-B0AF-4DBB-BF27-0D59ECF5D6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8F631C-979C-4D46-B26E-2280A5072101}" type="slidenum">
              <a:rPr lang="en-ID" smtClean="0"/>
              <a:t>‹#›</a:t>
            </a:fld>
            <a:endParaRPr lang="en-ID"/>
          </a:p>
        </p:txBody>
      </p:sp>
    </p:spTree>
    <p:extLst>
      <p:ext uri="{BB962C8B-B14F-4D97-AF65-F5344CB8AC3E}">
        <p14:creationId xmlns:p14="http://schemas.microsoft.com/office/powerpoint/2010/main" val="3913626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g"/><Relationship Id="rId7" Type="http://schemas.openxmlformats.org/officeDocument/2006/relationships/image" Target="../media/image19.sv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202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D73A-E180-7708-6410-5303AF319C15}"/>
              </a:ext>
            </a:extLst>
          </p:cNvPr>
          <p:cNvSpPr>
            <a:spLocks noGrp="1"/>
          </p:cNvSpPr>
          <p:nvPr>
            <p:ph type="ctrTitle"/>
          </p:nvPr>
        </p:nvSpPr>
        <p:spPr>
          <a:xfrm>
            <a:off x="787530" y="294553"/>
            <a:ext cx="5273612" cy="2932029"/>
          </a:xfrm>
        </p:spPr>
        <p:txBody>
          <a:bodyPr>
            <a:noAutofit/>
          </a:bodyPr>
          <a:lstStyle/>
          <a:p>
            <a:pPr algn="l" rtl="0">
              <a:spcBef>
                <a:spcPts val="0"/>
              </a:spcBef>
              <a:spcAft>
                <a:spcPts val="0"/>
              </a:spcAft>
            </a:pPr>
            <a:r>
              <a:rPr lang="en-ID" sz="3200" b="1" i="0" u="none" strike="noStrike" dirty="0">
                <a:solidFill>
                  <a:srgbClr val="FFFFFF"/>
                </a:solidFill>
                <a:effectLst/>
                <a:latin typeface="Roboto" panose="02000000000000000000" pitchFamily="2" charset="0"/>
              </a:rPr>
              <a:t>PERANCANGAN DAN PEMBUATAN SISTEM INFORMASI PRODUKSI DENGAN INVENTORY CONTROL PADA NIDYA PUSTAKA</a:t>
            </a:r>
            <a:endParaRPr lang="en-ID" sz="8000" b="1" dirty="0">
              <a:solidFill>
                <a:schemeClr val="bg1"/>
              </a:solidFill>
              <a:latin typeface="Courier New" panose="02070309020205020404" pitchFamily="49" charset="0"/>
              <a:cs typeface="Courier New" panose="02070309020205020404" pitchFamily="49" charset="0"/>
            </a:endParaRPr>
          </a:p>
        </p:txBody>
      </p:sp>
      <p:sp>
        <p:nvSpPr>
          <p:cNvPr id="3" name="Subtitle 2">
            <a:extLst>
              <a:ext uri="{FF2B5EF4-FFF2-40B4-BE49-F238E27FC236}">
                <a16:creationId xmlns:a16="http://schemas.microsoft.com/office/drawing/2014/main" id="{D93B99CC-EE53-790F-75EB-60EE39EC1CB7}"/>
              </a:ext>
            </a:extLst>
          </p:cNvPr>
          <p:cNvSpPr>
            <a:spLocks noGrp="1"/>
          </p:cNvSpPr>
          <p:nvPr>
            <p:ph type="subTitle" idx="1"/>
          </p:nvPr>
        </p:nvSpPr>
        <p:spPr>
          <a:xfrm>
            <a:off x="847230" y="4589073"/>
            <a:ext cx="3309938" cy="876300"/>
          </a:xfrm>
        </p:spPr>
        <p:txBody>
          <a:bodyPr>
            <a:normAutofit fontScale="85000" lnSpcReduction="20000"/>
          </a:bodyPr>
          <a:lstStyle/>
          <a:p>
            <a:pPr algn="l"/>
            <a:r>
              <a:rPr lang="en-US" b="1" dirty="0" err="1">
                <a:solidFill>
                  <a:schemeClr val="bg1"/>
                </a:solidFill>
              </a:rPr>
              <a:t>Dosen</a:t>
            </a:r>
            <a:r>
              <a:rPr lang="en-US" b="1" dirty="0">
                <a:solidFill>
                  <a:schemeClr val="bg1"/>
                </a:solidFill>
              </a:rPr>
              <a:t> </a:t>
            </a:r>
            <a:r>
              <a:rPr lang="en-US" b="1" dirty="0" err="1">
                <a:solidFill>
                  <a:schemeClr val="bg1"/>
                </a:solidFill>
              </a:rPr>
              <a:t>Pembimbing</a:t>
            </a:r>
            <a:r>
              <a:rPr lang="en-US" b="1" dirty="0">
                <a:solidFill>
                  <a:schemeClr val="bg1"/>
                </a:solidFill>
              </a:rPr>
              <a:t> 1 :</a:t>
            </a:r>
          </a:p>
          <a:p>
            <a:pPr algn="l"/>
            <a:r>
              <a:rPr lang="en-ID" cap="all" dirty="0" err="1">
                <a:solidFill>
                  <a:schemeClr val="bg1"/>
                </a:solidFill>
              </a:rPr>
              <a:t>dANIEL</a:t>
            </a:r>
            <a:r>
              <a:rPr lang="en-ID" cap="all" dirty="0">
                <a:solidFill>
                  <a:schemeClr val="bg1"/>
                </a:solidFill>
              </a:rPr>
              <a:t> </a:t>
            </a:r>
            <a:r>
              <a:rPr lang="en-ID" cap="all" dirty="0" err="1">
                <a:solidFill>
                  <a:schemeClr val="bg1"/>
                </a:solidFill>
              </a:rPr>
              <a:t>hARY</a:t>
            </a:r>
            <a:r>
              <a:rPr lang="en-ID" cap="all" dirty="0">
                <a:solidFill>
                  <a:schemeClr val="bg1"/>
                </a:solidFill>
              </a:rPr>
              <a:t> </a:t>
            </a:r>
            <a:r>
              <a:rPr lang="en-ID" cap="all" dirty="0" err="1">
                <a:solidFill>
                  <a:schemeClr val="bg1"/>
                </a:solidFill>
              </a:rPr>
              <a:t>pRASETYO</a:t>
            </a:r>
            <a:r>
              <a:rPr lang="en-ID" cap="all" dirty="0">
                <a:solidFill>
                  <a:schemeClr val="bg1"/>
                </a:solidFill>
              </a:rPr>
              <a:t>, S.KOM., M.SC., PH.D.</a:t>
            </a:r>
            <a:endParaRPr lang="en-ID" dirty="0">
              <a:solidFill>
                <a:schemeClr val="bg1"/>
              </a:solidFill>
            </a:endParaRPr>
          </a:p>
        </p:txBody>
      </p:sp>
      <p:sp>
        <p:nvSpPr>
          <p:cNvPr id="6" name="Rectangle: Rounded Corners 5">
            <a:extLst>
              <a:ext uri="{FF2B5EF4-FFF2-40B4-BE49-F238E27FC236}">
                <a16:creationId xmlns:a16="http://schemas.microsoft.com/office/drawing/2014/main" id="{B96474ED-A781-494F-B45C-385A8ABC8B09}"/>
              </a:ext>
            </a:extLst>
          </p:cNvPr>
          <p:cNvSpPr/>
          <p:nvPr/>
        </p:nvSpPr>
        <p:spPr>
          <a:xfrm rot="1931847">
            <a:off x="6831629" y="-1640456"/>
            <a:ext cx="947738" cy="5372819"/>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6" name="Group 25">
            <a:extLst>
              <a:ext uri="{FF2B5EF4-FFF2-40B4-BE49-F238E27FC236}">
                <a16:creationId xmlns:a16="http://schemas.microsoft.com/office/drawing/2014/main" id="{12547258-6DE3-858E-1B95-7F41C2762B67}"/>
              </a:ext>
            </a:extLst>
          </p:cNvPr>
          <p:cNvGrpSpPr/>
          <p:nvPr/>
        </p:nvGrpSpPr>
        <p:grpSpPr>
          <a:xfrm>
            <a:off x="7354777" y="-1938734"/>
            <a:ext cx="6236563" cy="9137201"/>
            <a:chOff x="7354777" y="-1938734"/>
            <a:chExt cx="6236563" cy="9137201"/>
          </a:xfrm>
          <a:blipFill dpi="0" rotWithShape="1">
            <a:blip r:embed="rId2">
              <a:extLst>
                <a:ext uri="{28A0092B-C50C-407E-A947-70E740481C1C}">
                  <a14:useLocalDpi xmlns:a14="http://schemas.microsoft.com/office/drawing/2010/main" val="0"/>
                </a:ext>
              </a:extLst>
            </a:blip>
            <a:srcRect/>
            <a:stretch>
              <a:fillRect/>
            </a:stretch>
          </a:blipFill>
        </p:grpSpPr>
        <p:sp>
          <p:nvSpPr>
            <p:cNvPr id="7" name="Rectangle: Rounded Corners 6">
              <a:extLst>
                <a:ext uri="{FF2B5EF4-FFF2-40B4-BE49-F238E27FC236}">
                  <a16:creationId xmlns:a16="http://schemas.microsoft.com/office/drawing/2014/main" id="{926B5FCB-B8FC-7A0A-C8B4-A3DC707C560B}"/>
                </a:ext>
              </a:extLst>
            </p:cNvPr>
            <p:cNvSpPr/>
            <p:nvPr/>
          </p:nvSpPr>
          <p:spPr>
            <a:xfrm rot="1931847">
              <a:off x="7354777" y="-1938734"/>
              <a:ext cx="1188000" cy="868439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Rectangle: Rounded Corners 21">
              <a:extLst>
                <a:ext uri="{FF2B5EF4-FFF2-40B4-BE49-F238E27FC236}">
                  <a16:creationId xmlns:a16="http://schemas.microsoft.com/office/drawing/2014/main" id="{B96EBA42-072E-43B0-35ED-0F95D79186CE}"/>
                </a:ext>
              </a:extLst>
            </p:cNvPr>
            <p:cNvSpPr/>
            <p:nvPr/>
          </p:nvSpPr>
          <p:spPr>
            <a:xfrm rot="1931847">
              <a:off x="8841904" y="-1820725"/>
              <a:ext cx="1226859" cy="868439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Rectangle: Rounded Corners 22">
              <a:extLst>
                <a:ext uri="{FF2B5EF4-FFF2-40B4-BE49-F238E27FC236}">
                  <a16:creationId xmlns:a16="http://schemas.microsoft.com/office/drawing/2014/main" id="{F7C18865-D5E4-71CF-C640-C86824E9CFC2}"/>
                </a:ext>
              </a:extLst>
            </p:cNvPr>
            <p:cNvSpPr/>
            <p:nvPr/>
          </p:nvSpPr>
          <p:spPr>
            <a:xfrm rot="1931847">
              <a:off x="10313277" y="-1593909"/>
              <a:ext cx="1404000" cy="868439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4" name="Rectangle: Rounded Corners 23">
              <a:extLst>
                <a:ext uri="{FF2B5EF4-FFF2-40B4-BE49-F238E27FC236}">
                  <a16:creationId xmlns:a16="http://schemas.microsoft.com/office/drawing/2014/main" id="{88F940A5-3BD4-C6E6-0A15-17239B8F334C}"/>
                </a:ext>
              </a:extLst>
            </p:cNvPr>
            <p:cNvSpPr/>
            <p:nvPr/>
          </p:nvSpPr>
          <p:spPr>
            <a:xfrm rot="1931847">
              <a:off x="12043340" y="-1485923"/>
              <a:ext cx="1548000" cy="868439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25" name="Title 1">
            <a:extLst>
              <a:ext uri="{FF2B5EF4-FFF2-40B4-BE49-F238E27FC236}">
                <a16:creationId xmlns:a16="http://schemas.microsoft.com/office/drawing/2014/main" id="{532E8CC1-BB8F-42B9-112B-0F06C7A9C679}"/>
              </a:ext>
            </a:extLst>
          </p:cNvPr>
          <p:cNvSpPr txBox="1">
            <a:spLocks/>
          </p:cNvSpPr>
          <p:nvPr/>
        </p:nvSpPr>
        <p:spPr>
          <a:xfrm>
            <a:off x="852488" y="3226582"/>
            <a:ext cx="4348163" cy="643039"/>
          </a:xfrm>
          <a:prstGeom prst="rect">
            <a:avLst/>
          </a:prstGeom>
        </p:spPr>
        <p:txBody>
          <a:bodyPr vert="horz" lIns="91440" tIns="45720" rIns="91440" bIns="45720" rtlCol="0" anchor="b">
            <a:normAutofit fontScale="3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4800" dirty="0">
                <a:solidFill>
                  <a:schemeClr val="bg1">
                    <a:lumMod val="75000"/>
                  </a:schemeClr>
                </a:solidFill>
                <a:latin typeface="Dubai" panose="020B0604020202020204" pitchFamily="34" charset="-78"/>
                <a:cs typeface="Dubai" panose="020B0604020202020204" pitchFamily="34" charset="-78"/>
              </a:rPr>
              <a:t>Muhammad Farrell Akbar</a:t>
            </a:r>
          </a:p>
          <a:p>
            <a:pPr algn="l">
              <a:lnSpc>
                <a:spcPct val="120000"/>
              </a:lnSpc>
            </a:pPr>
            <a:r>
              <a:rPr lang="en-ID" sz="4800" dirty="0">
                <a:solidFill>
                  <a:schemeClr val="bg1">
                    <a:lumMod val="75000"/>
                  </a:schemeClr>
                </a:solidFill>
                <a:latin typeface="Dubai" panose="020B0604020202020204" pitchFamily="34" charset="-78"/>
                <a:cs typeface="Dubai" panose="020B0604020202020204" pitchFamily="34" charset="-78"/>
              </a:rPr>
              <a:t>160718050</a:t>
            </a:r>
          </a:p>
        </p:txBody>
      </p:sp>
      <p:grpSp>
        <p:nvGrpSpPr>
          <p:cNvPr id="4" name="Group 3">
            <a:extLst>
              <a:ext uri="{FF2B5EF4-FFF2-40B4-BE49-F238E27FC236}">
                <a16:creationId xmlns:a16="http://schemas.microsoft.com/office/drawing/2014/main" id="{7DE6B981-FBBB-9DAB-E24B-9C14BB6DB821}"/>
              </a:ext>
            </a:extLst>
          </p:cNvPr>
          <p:cNvGrpSpPr/>
          <p:nvPr/>
        </p:nvGrpSpPr>
        <p:grpSpPr>
          <a:xfrm>
            <a:off x="-213640" y="-315000"/>
            <a:ext cx="12708000" cy="7488000"/>
            <a:chOff x="-213640" y="-315000"/>
            <a:chExt cx="12708000" cy="7488000"/>
          </a:xfrm>
        </p:grpSpPr>
        <p:sp>
          <p:nvSpPr>
            <p:cNvPr id="27" name="Rectangle 26">
              <a:extLst>
                <a:ext uri="{FF2B5EF4-FFF2-40B4-BE49-F238E27FC236}">
                  <a16:creationId xmlns:a16="http://schemas.microsoft.com/office/drawing/2014/main" id="{D7AF029E-458C-D04E-0146-77EEC5BE1517}"/>
                </a:ext>
              </a:extLst>
            </p:cNvPr>
            <p:cNvSpPr/>
            <p:nvPr/>
          </p:nvSpPr>
          <p:spPr>
            <a:xfrm>
              <a:off x="-213640" y="0"/>
              <a:ext cx="12708000" cy="361950"/>
            </a:xfrm>
            <a:prstGeom prst="rect">
              <a:avLst/>
            </a:prstGeom>
            <a:solidFill>
              <a:srgbClr val="132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8" name="Rectangle 27">
              <a:extLst>
                <a:ext uri="{FF2B5EF4-FFF2-40B4-BE49-F238E27FC236}">
                  <a16:creationId xmlns:a16="http://schemas.microsoft.com/office/drawing/2014/main" id="{39553310-F122-AB04-5921-56B96B6E3823}"/>
                </a:ext>
              </a:extLst>
            </p:cNvPr>
            <p:cNvSpPr/>
            <p:nvPr/>
          </p:nvSpPr>
          <p:spPr>
            <a:xfrm rot="5400000">
              <a:off x="8324908" y="3248025"/>
              <a:ext cx="7488000" cy="361950"/>
            </a:xfrm>
            <a:prstGeom prst="rect">
              <a:avLst/>
            </a:prstGeom>
            <a:solidFill>
              <a:srgbClr val="132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5" name="Picture 4">
            <a:extLst>
              <a:ext uri="{FF2B5EF4-FFF2-40B4-BE49-F238E27FC236}">
                <a16:creationId xmlns:a16="http://schemas.microsoft.com/office/drawing/2014/main" id="{027388F8-FEB9-D977-A4E1-7BAAB39F6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46" y="-9058"/>
            <a:ext cx="900000" cy="900000"/>
          </a:xfrm>
          <a:prstGeom prst="rect">
            <a:avLst/>
          </a:prstGeom>
        </p:spPr>
      </p:pic>
      <p:sp>
        <p:nvSpPr>
          <p:cNvPr id="15" name="Subtitle 2">
            <a:extLst>
              <a:ext uri="{FF2B5EF4-FFF2-40B4-BE49-F238E27FC236}">
                <a16:creationId xmlns:a16="http://schemas.microsoft.com/office/drawing/2014/main" id="{E197AB57-C1DC-149A-BB25-B3383395CC44}"/>
              </a:ext>
            </a:extLst>
          </p:cNvPr>
          <p:cNvSpPr txBox="1">
            <a:spLocks/>
          </p:cNvSpPr>
          <p:nvPr/>
        </p:nvSpPr>
        <p:spPr>
          <a:xfrm>
            <a:off x="825795" y="5482705"/>
            <a:ext cx="3309938" cy="876300"/>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err="1">
                <a:solidFill>
                  <a:schemeClr val="bg1"/>
                </a:solidFill>
              </a:rPr>
              <a:t>Dosen</a:t>
            </a:r>
            <a:r>
              <a:rPr lang="en-US" b="1" dirty="0">
                <a:solidFill>
                  <a:schemeClr val="bg1"/>
                </a:solidFill>
              </a:rPr>
              <a:t> </a:t>
            </a:r>
            <a:r>
              <a:rPr lang="en-US" b="1" dirty="0" err="1">
                <a:solidFill>
                  <a:schemeClr val="bg1"/>
                </a:solidFill>
              </a:rPr>
              <a:t>Pembimbing</a:t>
            </a:r>
            <a:r>
              <a:rPr lang="en-US" b="1" dirty="0">
                <a:solidFill>
                  <a:schemeClr val="bg1"/>
                </a:solidFill>
              </a:rPr>
              <a:t> 2 :</a:t>
            </a:r>
          </a:p>
          <a:p>
            <a:pPr algn="l"/>
            <a:r>
              <a:rPr lang="en-ID" cap="all" dirty="0">
                <a:solidFill>
                  <a:schemeClr val="bg1"/>
                </a:solidFill>
              </a:rPr>
              <a:t>AHMAD MIFTAH FAJRIN, S.KOM., M.KOM.</a:t>
            </a:r>
            <a:endParaRPr lang="en-ID" dirty="0">
              <a:solidFill>
                <a:schemeClr val="bg1"/>
              </a:solidFill>
            </a:endParaRPr>
          </a:p>
        </p:txBody>
      </p:sp>
      <p:cxnSp>
        <p:nvCxnSpPr>
          <p:cNvPr id="9" name="Straight Connector 8">
            <a:extLst>
              <a:ext uri="{FF2B5EF4-FFF2-40B4-BE49-F238E27FC236}">
                <a16:creationId xmlns:a16="http://schemas.microsoft.com/office/drawing/2014/main" id="{62962169-804C-5FCE-7867-9DA10B72F861}"/>
              </a:ext>
            </a:extLst>
          </p:cNvPr>
          <p:cNvCxnSpPr>
            <a:cxnSpLocks/>
          </p:cNvCxnSpPr>
          <p:nvPr/>
        </p:nvCxnSpPr>
        <p:spPr>
          <a:xfrm flipV="1">
            <a:off x="847230" y="3226582"/>
            <a:ext cx="4363200"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546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3202B"/>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7388F8-FEB9-D977-A4E1-7BAAB39F6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46" y="-9058"/>
            <a:ext cx="900000" cy="900000"/>
          </a:xfrm>
          <a:prstGeom prst="rect">
            <a:avLst/>
          </a:prstGeom>
        </p:spPr>
      </p:pic>
      <p:sp>
        <p:nvSpPr>
          <p:cNvPr id="13" name="Google Shape;583;p50">
            <a:extLst>
              <a:ext uri="{FF2B5EF4-FFF2-40B4-BE49-F238E27FC236}">
                <a16:creationId xmlns:a16="http://schemas.microsoft.com/office/drawing/2014/main" id="{AEC3D417-5D3A-D26D-58D5-9006721F2A6F}"/>
              </a:ext>
            </a:extLst>
          </p:cNvPr>
          <p:cNvSpPr>
            <a:spLocks noGrp="1" noRot="1" noMove="1" noResize="1" noEditPoints="1" noAdjustHandles="1" noChangeArrowheads="1" noChangeShapeType="1"/>
          </p:cNvSpPr>
          <p:nvPr/>
        </p:nvSpPr>
        <p:spPr>
          <a:xfrm rot="16200000">
            <a:off x="3170341" y="-2163662"/>
            <a:ext cx="5851319" cy="12192000"/>
          </a:xfrm>
          <a:prstGeom prst="rect">
            <a:avLst/>
          </a:prstGeom>
          <a:solidFill>
            <a:schemeClr val="bg1"/>
          </a:solidFill>
          <a:ln w="3810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Title 6">
            <a:extLst>
              <a:ext uri="{FF2B5EF4-FFF2-40B4-BE49-F238E27FC236}">
                <a16:creationId xmlns:a16="http://schemas.microsoft.com/office/drawing/2014/main" id="{D0990CAF-EB45-0D82-4C03-7510F0B15AF4}"/>
              </a:ext>
            </a:extLst>
          </p:cNvPr>
          <p:cNvSpPr txBox="1">
            <a:spLocks/>
          </p:cNvSpPr>
          <p:nvPr/>
        </p:nvSpPr>
        <p:spPr>
          <a:xfrm>
            <a:off x="838200" y="-39652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LANDASAN TEORI</a:t>
            </a:r>
          </a:p>
        </p:txBody>
      </p:sp>
      <p:pic>
        <p:nvPicPr>
          <p:cNvPr id="69" name="Google Shape;320;p40">
            <a:extLst>
              <a:ext uri="{FF2B5EF4-FFF2-40B4-BE49-F238E27FC236}">
                <a16:creationId xmlns:a16="http://schemas.microsoft.com/office/drawing/2014/main" id="{D9FE236A-73A6-572F-235C-98CB97011CEF}"/>
              </a:ext>
            </a:extLst>
          </p:cNvPr>
          <p:cNvPicPr preferRelativeResize="0"/>
          <p:nvPr/>
        </p:nvPicPr>
        <p:blipFill rotWithShape="1">
          <a:blip r:embed="rId4">
            <a:alphaModFix/>
            <a:extLst>
              <a:ext uri="{BEBA8EAE-BF5A-486C-A8C5-ECC9F3942E4B}">
                <a14:imgProps xmlns:a14="http://schemas.microsoft.com/office/drawing/2010/main">
                  <a14:imgLayer r:embed="rId5">
                    <a14:imgEffect>
                      <a14:artisticBlur/>
                    </a14:imgEffect>
                  </a14:imgLayer>
                </a14:imgProps>
              </a:ext>
            </a:extLst>
          </a:blip>
          <a:srcRect l="12719" t="17045" r="17045" b="12719"/>
          <a:stretch/>
        </p:blipFill>
        <p:spPr>
          <a:xfrm>
            <a:off x="-5047" y="1399178"/>
            <a:ext cx="12192000" cy="5466370"/>
          </a:xfrm>
          <a:prstGeom prst="rect">
            <a:avLst/>
          </a:prstGeom>
          <a:noFill/>
          <a:ln>
            <a:noFill/>
          </a:ln>
        </p:spPr>
      </p:pic>
      <p:sp>
        <p:nvSpPr>
          <p:cNvPr id="71" name="Google Shape;322;p40">
            <a:extLst>
              <a:ext uri="{FF2B5EF4-FFF2-40B4-BE49-F238E27FC236}">
                <a16:creationId xmlns:a16="http://schemas.microsoft.com/office/drawing/2014/main" id="{2145CAF6-8D74-8319-973A-5C023649E0A7}"/>
              </a:ext>
            </a:extLst>
          </p:cNvPr>
          <p:cNvSpPr/>
          <p:nvPr/>
        </p:nvSpPr>
        <p:spPr>
          <a:xfrm>
            <a:off x="7603248" y="1761128"/>
            <a:ext cx="2590801" cy="271455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23;p40">
            <a:extLst>
              <a:ext uri="{FF2B5EF4-FFF2-40B4-BE49-F238E27FC236}">
                <a16:creationId xmlns:a16="http://schemas.microsoft.com/office/drawing/2014/main" id="{1AF2BD20-9138-9AD3-EB71-69828009B398}"/>
              </a:ext>
            </a:extLst>
          </p:cNvPr>
          <p:cNvSpPr/>
          <p:nvPr/>
        </p:nvSpPr>
        <p:spPr>
          <a:xfrm>
            <a:off x="1510539" y="2063944"/>
            <a:ext cx="2590800" cy="2333718"/>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24;p40">
            <a:extLst>
              <a:ext uri="{FF2B5EF4-FFF2-40B4-BE49-F238E27FC236}">
                <a16:creationId xmlns:a16="http://schemas.microsoft.com/office/drawing/2014/main" id="{B26E08DD-2D70-F68B-7CED-E2C4155050D4}"/>
              </a:ext>
            </a:extLst>
          </p:cNvPr>
          <p:cNvSpPr/>
          <p:nvPr/>
        </p:nvSpPr>
        <p:spPr>
          <a:xfrm>
            <a:off x="4009020" y="3625790"/>
            <a:ext cx="3891300" cy="2838601"/>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8;p40">
            <a:extLst>
              <a:ext uri="{FF2B5EF4-FFF2-40B4-BE49-F238E27FC236}">
                <a16:creationId xmlns:a16="http://schemas.microsoft.com/office/drawing/2014/main" id="{016DFC96-62A1-26DC-DF49-0767F512789F}"/>
              </a:ext>
            </a:extLst>
          </p:cNvPr>
          <p:cNvSpPr txBox="1">
            <a:spLocks/>
          </p:cNvSpPr>
          <p:nvPr/>
        </p:nvSpPr>
        <p:spPr>
          <a:xfrm>
            <a:off x="1531294" y="2372858"/>
            <a:ext cx="2440225" cy="164190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id-ID"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menurut </a:t>
            </a:r>
            <a:endPar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lnSpc>
                <a:spcPct val="100000"/>
              </a:lnSpc>
              <a:spcBef>
                <a:spcPts val="0"/>
              </a:spcBef>
              <a:buFont typeface="Arial" panose="020B0604020202020204" pitchFamily="34" charset="0"/>
              <a:buNone/>
            </a:pPr>
            <a:r>
              <a:rPr lang="id-ID"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Kamus Besar Bahasa Indonesia (1994),</a:t>
            </a:r>
            <a:endPar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lnSpc>
                <a:spcPct val="100000"/>
              </a:lnSpc>
              <a:spcBef>
                <a:spcPts val="0"/>
              </a:spcBef>
              <a:buFont typeface="Arial" panose="020B0604020202020204" pitchFamily="34" charset="0"/>
              <a:buNone/>
            </a:pPr>
            <a:r>
              <a:rPr lang="id-ID" sz="16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Kinoysan</a:t>
            </a:r>
            <a:r>
              <a:rPr lang="id-ID"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(2021)</a:t>
            </a:r>
            <a:endParaRPr lang="en-ID"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8" name="Google Shape;329;p40">
            <a:extLst>
              <a:ext uri="{FF2B5EF4-FFF2-40B4-BE49-F238E27FC236}">
                <a16:creationId xmlns:a16="http://schemas.microsoft.com/office/drawing/2014/main" id="{78DC8A28-F400-1831-98CD-EA140226E5CF}"/>
              </a:ext>
            </a:extLst>
          </p:cNvPr>
          <p:cNvSpPr txBox="1">
            <a:spLocks/>
          </p:cNvSpPr>
          <p:nvPr/>
        </p:nvSpPr>
        <p:spPr>
          <a:xfrm>
            <a:off x="1510539" y="2213582"/>
            <a:ext cx="1530875" cy="3543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1600"/>
              </a:spcAft>
              <a:buFont typeface="Arial" panose="020B0604020202020204" pitchFamily="34" charset="0"/>
              <a:buNone/>
            </a:pPr>
            <a:r>
              <a:rPr lang="en" sz="1800" b="1" dirty="0">
                <a:solidFill>
                  <a:schemeClr val="lt1"/>
                </a:solidFill>
                <a:latin typeface="DM Serif Display"/>
                <a:ea typeface="DM Serif Display"/>
                <a:cs typeface="DM Serif Display"/>
                <a:sym typeface="DM Serif Display"/>
              </a:rPr>
              <a:t>PENERBITAN</a:t>
            </a:r>
          </a:p>
        </p:txBody>
      </p:sp>
      <p:sp>
        <p:nvSpPr>
          <p:cNvPr id="7" name="Rectangle 6">
            <a:extLst>
              <a:ext uri="{FF2B5EF4-FFF2-40B4-BE49-F238E27FC236}">
                <a16:creationId xmlns:a16="http://schemas.microsoft.com/office/drawing/2014/main" id="{7F8524FE-8AC4-AF3D-EB5F-9D35DAC55186}"/>
              </a:ext>
            </a:extLst>
          </p:cNvPr>
          <p:cNvSpPr/>
          <p:nvPr/>
        </p:nvSpPr>
        <p:spPr>
          <a:xfrm>
            <a:off x="0" y="1044778"/>
            <a:ext cx="12192000" cy="361950"/>
          </a:xfrm>
          <a:prstGeom prst="rect">
            <a:avLst/>
          </a:prstGeom>
          <a:solidFill>
            <a:srgbClr val="132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5" name="Google Shape;328;p40">
            <a:extLst>
              <a:ext uri="{FF2B5EF4-FFF2-40B4-BE49-F238E27FC236}">
                <a16:creationId xmlns:a16="http://schemas.microsoft.com/office/drawing/2014/main" id="{BCD90049-87AC-82B2-6F2B-D3110B3F0D57}"/>
              </a:ext>
            </a:extLst>
          </p:cNvPr>
          <p:cNvSpPr txBox="1">
            <a:spLocks/>
          </p:cNvSpPr>
          <p:nvPr/>
        </p:nvSpPr>
        <p:spPr>
          <a:xfrm>
            <a:off x="7589590" y="2697458"/>
            <a:ext cx="2594603" cy="164190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Font typeface="Arial" panose="020B0604020202020204" pitchFamily="34" charset="0"/>
              <a:buNone/>
            </a:pPr>
            <a:r>
              <a:rPr lang="id-ID"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menurut </a:t>
            </a:r>
            <a:endPar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lgn="r">
              <a:lnSpc>
                <a:spcPct val="100000"/>
              </a:lnSpc>
              <a:spcBef>
                <a:spcPts val="0"/>
              </a:spcBef>
              <a:buFont typeface="Arial" panose="020B0604020202020204" pitchFamily="34" charset="0"/>
              <a:buNone/>
            </a:pPr>
            <a:r>
              <a:rPr lang="id-ID"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Damayanti dkk. (2021),</a:t>
            </a:r>
            <a:endPar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lgn="r">
              <a:lnSpc>
                <a:spcPct val="100000"/>
              </a:lnSpc>
              <a:spcBef>
                <a:spcPts val="0"/>
              </a:spcBef>
              <a:buFont typeface="Arial" panose="020B0604020202020204" pitchFamily="34" charset="0"/>
              <a:buNone/>
            </a:pPr>
            <a:r>
              <a:rPr lang="id-ID"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a:t>
            </a:r>
            <a:r>
              <a:rPr lang="id-ID" sz="16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Rusliyawati</a:t>
            </a:r>
            <a:r>
              <a:rPr lang="id-ID"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dkk. (2021), </a:t>
            </a:r>
            <a:endPar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lgn="r">
              <a:lnSpc>
                <a:spcPct val="100000"/>
              </a:lnSpc>
              <a:spcBef>
                <a:spcPts val="0"/>
              </a:spcBef>
              <a:buFont typeface="Arial" panose="020B0604020202020204" pitchFamily="34" charset="0"/>
              <a:buNone/>
            </a:pPr>
            <a:r>
              <a:rPr lang="id-ID"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Mahfuz (2020), </a:t>
            </a:r>
            <a:endPar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lgn="r">
              <a:lnSpc>
                <a:spcPct val="100000"/>
              </a:lnSpc>
              <a:spcBef>
                <a:spcPts val="0"/>
              </a:spcBef>
              <a:buFont typeface="Arial" panose="020B0604020202020204" pitchFamily="34" charset="0"/>
              <a:buNone/>
            </a:pPr>
            <a:r>
              <a:rPr lang="id-ID"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Sutejo (2018</a:t>
            </a:r>
            <a:r>
              <a:rPr lang="en-US"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endParaRPr lang="en-ID"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6" name="Google Shape;329;p40">
            <a:extLst>
              <a:ext uri="{FF2B5EF4-FFF2-40B4-BE49-F238E27FC236}">
                <a16:creationId xmlns:a16="http://schemas.microsoft.com/office/drawing/2014/main" id="{5FA3114F-87E6-CDA1-91FC-FB9771FED40C}"/>
              </a:ext>
            </a:extLst>
          </p:cNvPr>
          <p:cNvSpPr txBox="1">
            <a:spLocks/>
          </p:cNvSpPr>
          <p:nvPr/>
        </p:nvSpPr>
        <p:spPr>
          <a:xfrm>
            <a:off x="8676832" y="2198936"/>
            <a:ext cx="1530875" cy="3543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spcAft>
                <a:spcPts val="1600"/>
              </a:spcAft>
              <a:buFont typeface="Arial" panose="020B0604020202020204" pitchFamily="34" charset="0"/>
              <a:buNone/>
            </a:pPr>
            <a:r>
              <a:rPr lang="en" sz="1800" b="1" dirty="0">
                <a:solidFill>
                  <a:schemeClr val="lt1"/>
                </a:solidFill>
                <a:latin typeface="DM Serif Display"/>
                <a:ea typeface="DM Serif Display"/>
                <a:cs typeface="DM Serif Display"/>
                <a:sym typeface="DM Serif Display"/>
              </a:rPr>
              <a:t>SISTEM INFORMASI PRODUKSI</a:t>
            </a:r>
          </a:p>
        </p:txBody>
      </p:sp>
      <p:sp>
        <p:nvSpPr>
          <p:cNvPr id="87" name="Google Shape;329;p40">
            <a:extLst>
              <a:ext uri="{FF2B5EF4-FFF2-40B4-BE49-F238E27FC236}">
                <a16:creationId xmlns:a16="http://schemas.microsoft.com/office/drawing/2014/main" id="{942D168B-ECBF-FF5B-C3D3-48BAB57D8522}"/>
              </a:ext>
            </a:extLst>
          </p:cNvPr>
          <p:cNvSpPr txBox="1">
            <a:spLocks/>
          </p:cNvSpPr>
          <p:nvPr/>
        </p:nvSpPr>
        <p:spPr>
          <a:xfrm>
            <a:off x="5195535" y="3843341"/>
            <a:ext cx="1530875" cy="3543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1600"/>
              </a:spcAft>
              <a:buFont typeface="Arial" panose="020B0604020202020204" pitchFamily="34" charset="0"/>
              <a:buNone/>
            </a:pPr>
            <a:r>
              <a:rPr lang="en" sz="1800" b="1" dirty="0">
                <a:solidFill>
                  <a:schemeClr val="lt1"/>
                </a:solidFill>
                <a:latin typeface="DM Serif Display"/>
                <a:ea typeface="DM Serif Display"/>
                <a:cs typeface="DM Serif Display"/>
                <a:sym typeface="DM Serif Display"/>
              </a:rPr>
              <a:t>INVENTORY</a:t>
            </a:r>
          </a:p>
        </p:txBody>
      </p:sp>
      <p:sp>
        <p:nvSpPr>
          <p:cNvPr id="88" name="Google Shape;328;p40">
            <a:extLst>
              <a:ext uri="{FF2B5EF4-FFF2-40B4-BE49-F238E27FC236}">
                <a16:creationId xmlns:a16="http://schemas.microsoft.com/office/drawing/2014/main" id="{530CB9E4-4A20-19A2-B5BE-2551FCE4E66E}"/>
              </a:ext>
            </a:extLst>
          </p:cNvPr>
          <p:cNvSpPr txBox="1">
            <a:spLocks/>
          </p:cNvSpPr>
          <p:nvPr/>
        </p:nvSpPr>
        <p:spPr>
          <a:xfrm>
            <a:off x="4896058" y="4020491"/>
            <a:ext cx="2440225" cy="120343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4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menurut</a:t>
            </a:r>
            <a:r>
              <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4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Alhamdi</a:t>
            </a:r>
            <a:r>
              <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(2019)</a:t>
            </a:r>
            <a:endParaRPr lang="en-ID"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9" name="Google Shape;322;p40">
            <a:extLst>
              <a:ext uri="{FF2B5EF4-FFF2-40B4-BE49-F238E27FC236}">
                <a16:creationId xmlns:a16="http://schemas.microsoft.com/office/drawing/2014/main" id="{34A52EC8-F8AF-128D-DF74-C8AC2A335D91}"/>
              </a:ext>
            </a:extLst>
          </p:cNvPr>
          <p:cNvSpPr/>
          <p:nvPr/>
        </p:nvSpPr>
        <p:spPr>
          <a:xfrm>
            <a:off x="4125456" y="4460108"/>
            <a:ext cx="1777080" cy="1759105"/>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29;p40">
            <a:extLst>
              <a:ext uri="{FF2B5EF4-FFF2-40B4-BE49-F238E27FC236}">
                <a16:creationId xmlns:a16="http://schemas.microsoft.com/office/drawing/2014/main" id="{721DF006-A9D7-DD03-910E-92BBF895502F}"/>
              </a:ext>
            </a:extLst>
          </p:cNvPr>
          <p:cNvSpPr txBox="1">
            <a:spLocks/>
          </p:cNvSpPr>
          <p:nvPr/>
        </p:nvSpPr>
        <p:spPr>
          <a:xfrm>
            <a:off x="4065275" y="4644481"/>
            <a:ext cx="1980525" cy="429069"/>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1600"/>
              </a:spcAft>
              <a:buFont typeface="Arial" panose="020B0604020202020204" pitchFamily="34" charset="0"/>
              <a:buNone/>
            </a:pPr>
            <a:r>
              <a:rPr lang="en" sz="1800" b="1" dirty="0">
                <a:solidFill>
                  <a:schemeClr val="lt1"/>
                </a:solidFill>
                <a:latin typeface="DM Serif Display"/>
                <a:ea typeface="DM Serif Display"/>
                <a:cs typeface="DM Serif Display"/>
                <a:sym typeface="DM Serif Display"/>
              </a:rPr>
              <a:t>Pengendalian Persediaan</a:t>
            </a:r>
          </a:p>
        </p:txBody>
      </p:sp>
      <p:sp>
        <p:nvSpPr>
          <p:cNvPr id="93" name="Google Shape;328;p40">
            <a:extLst>
              <a:ext uri="{FF2B5EF4-FFF2-40B4-BE49-F238E27FC236}">
                <a16:creationId xmlns:a16="http://schemas.microsoft.com/office/drawing/2014/main" id="{2515AE76-A30D-E9CE-E1D9-775D47E4503E}"/>
              </a:ext>
            </a:extLst>
          </p:cNvPr>
          <p:cNvSpPr txBox="1">
            <a:spLocks/>
          </p:cNvSpPr>
          <p:nvPr/>
        </p:nvSpPr>
        <p:spPr>
          <a:xfrm>
            <a:off x="4079362" y="4961913"/>
            <a:ext cx="2009227" cy="120343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4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menurut</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lnSpc>
                <a:spcPct val="100000"/>
              </a:lnSpc>
              <a:spcBef>
                <a:spcPts val="0"/>
              </a:spcBef>
              <a:buFont typeface="Arial" panose="020B0604020202020204" pitchFamily="34" charset="0"/>
              <a:buNone/>
            </a:pPr>
            <a:r>
              <a:rPr lang="id-ID"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Harianto </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lnSpc>
                <a:spcPct val="100000"/>
              </a:lnSpc>
              <a:spcBef>
                <a:spcPts val="0"/>
              </a:spcBef>
              <a:buFont typeface="Arial" panose="020B0604020202020204" pitchFamily="34" charset="0"/>
              <a:buNone/>
            </a:pPr>
            <a:r>
              <a:rPr lang="id-ID"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&amp; </a:t>
            </a:r>
            <a:r>
              <a:rPr lang="id-ID" sz="14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Adipranata</a:t>
            </a:r>
            <a:r>
              <a:rPr lang="id-ID"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(2019), </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lnSpc>
                <a:spcPct val="100000"/>
              </a:lnSpc>
              <a:spcBef>
                <a:spcPts val="0"/>
              </a:spcBef>
              <a:buFont typeface="Arial" panose="020B0604020202020204" pitchFamily="34" charset="0"/>
              <a:buNone/>
            </a:pPr>
            <a:r>
              <a:rPr lang="id-ID"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Sugiarto (2020)</a:t>
            </a:r>
            <a:endParaRPr lang="en-ID" sz="2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4" name="Google Shape;322;p40">
            <a:extLst>
              <a:ext uri="{FF2B5EF4-FFF2-40B4-BE49-F238E27FC236}">
                <a16:creationId xmlns:a16="http://schemas.microsoft.com/office/drawing/2014/main" id="{5C1FA473-98C3-B6C4-112A-E1DFC810F90D}"/>
              </a:ext>
            </a:extLst>
          </p:cNvPr>
          <p:cNvSpPr/>
          <p:nvPr/>
        </p:nvSpPr>
        <p:spPr>
          <a:xfrm>
            <a:off x="6076918" y="4646682"/>
            <a:ext cx="1777080" cy="1759105"/>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29;p40">
            <a:extLst>
              <a:ext uri="{FF2B5EF4-FFF2-40B4-BE49-F238E27FC236}">
                <a16:creationId xmlns:a16="http://schemas.microsoft.com/office/drawing/2014/main" id="{81A32C0C-52D5-1C94-38E2-1982974E4D84}"/>
              </a:ext>
            </a:extLst>
          </p:cNvPr>
          <p:cNvSpPr txBox="1">
            <a:spLocks/>
          </p:cNvSpPr>
          <p:nvPr/>
        </p:nvSpPr>
        <p:spPr>
          <a:xfrm>
            <a:off x="6330659" y="5073550"/>
            <a:ext cx="1569661" cy="429069"/>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spcAft>
                <a:spcPts val="1600"/>
              </a:spcAft>
              <a:buFont typeface="Arial" panose="020B0604020202020204" pitchFamily="34" charset="0"/>
              <a:buNone/>
            </a:pPr>
            <a:r>
              <a:rPr lang="en" sz="1800" b="1" dirty="0">
                <a:solidFill>
                  <a:schemeClr val="lt1"/>
                </a:solidFill>
                <a:latin typeface="DM Serif Display"/>
                <a:ea typeface="DM Serif Display"/>
                <a:cs typeface="DM Serif Display"/>
                <a:sym typeface="DM Serif Display"/>
              </a:rPr>
              <a:t>Metode FIFO</a:t>
            </a:r>
          </a:p>
        </p:txBody>
      </p:sp>
      <p:sp>
        <p:nvSpPr>
          <p:cNvPr id="96" name="Google Shape;328;p40">
            <a:extLst>
              <a:ext uri="{FF2B5EF4-FFF2-40B4-BE49-F238E27FC236}">
                <a16:creationId xmlns:a16="http://schemas.microsoft.com/office/drawing/2014/main" id="{F9128560-0AB1-492A-3CAA-5109B1A4E1BB}"/>
              </a:ext>
            </a:extLst>
          </p:cNvPr>
          <p:cNvSpPr txBox="1">
            <a:spLocks/>
          </p:cNvSpPr>
          <p:nvPr/>
        </p:nvSpPr>
        <p:spPr>
          <a:xfrm>
            <a:off x="5871878" y="5248174"/>
            <a:ext cx="2000039" cy="778113"/>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Font typeface="Arial" panose="020B0604020202020204" pitchFamily="34" charset="0"/>
              <a:buNone/>
            </a:pPr>
            <a:r>
              <a:rPr lang="en-US" sz="14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menurut</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lgn="r">
              <a:lnSpc>
                <a:spcPct val="100000"/>
              </a:lnSpc>
              <a:spcBef>
                <a:spcPts val="0"/>
              </a:spcBef>
              <a:buFont typeface="Arial" panose="020B0604020202020204" pitchFamily="34" charset="0"/>
              <a:buNone/>
            </a:pPr>
            <a:r>
              <a:rPr lang="id-ID"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Hidayat </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lgn="r">
              <a:lnSpc>
                <a:spcPct val="100000"/>
              </a:lnSpc>
              <a:spcBef>
                <a:spcPts val="0"/>
              </a:spcBef>
              <a:buFont typeface="Arial" panose="020B0604020202020204" pitchFamily="34" charset="0"/>
              <a:buNone/>
            </a:pPr>
            <a:r>
              <a:rPr lang="id-ID"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&amp; Amin (2018),</a:t>
            </a:r>
            <a:endParaRPr lang="en-US"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marL="0" indent="0" algn="r">
              <a:lnSpc>
                <a:spcPct val="100000"/>
              </a:lnSpc>
              <a:spcBef>
                <a:spcPts val="0"/>
              </a:spcBef>
              <a:buFont typeface="Arial" panose="020B0604020202020204" pitchFamily="34" charset="0"/>
              <a:buNone/>
            </a:pPr>
            <a:r>
              <a:rPr lang="id-ID"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a:t>
            </a:r>
            <a:r>
              <a:rPr lang="id-ID" sz="14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Zarono</a:t>
            </a:r>
            <a:r>
              <a:rPr lang="id-ID"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(2019)</a:t>
            </a:r>
            <a:endParaRPr lang="en-ID"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20649772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3202B"/>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A411706-A8BF-65CB-63A2-9EF2614837E2}"/>
              </a:ext>
            </a:extLst>
          </p:cNvPr>
          <p:cNvPicPr>
            <a:picLocks noChangeAspect="1"/>
          </p:cNvPicPr>
          <p:nvPr/>
        </p:nvPicPr>
        <p:blipFill rotWithShape="1">
          <a:blip r:embed="rId2">
            <a:extLst>
              <a:ext uri="{28A0092B-C50C-407E-A947-70E740481C1C}">
                <a14:useLocalDpi xmlns:a14="http://schemas.microsoft.com/office/drawing/2010/main" val="0"/>
              </a:ext>
            </a:extLst>
          </a:blip>
          <a:srcRect t="8618" b="8771"/>
          <a:stretch/>
        </p:blipFill>
        <p:spPr>
          <a:xfrm>
            <a:off x="700391" y="0"/>
            <a:ext cx="11475168" cy="4303058"/>
          </a:xfrm>
          <a:prstGeom prst="rect">
            <a:avLst/>
          </a:prstGeom>
        </p:spPr>
      </p:pic>
      <p:sp>
        <p:nvSpPr>
          <p:cNvPr id="7" name="Title 6">
            <a:extLst>
              <a:ext uri="{FF2B5EF4-FFF2-40B4-BE49-F238E27FC236}">
                <a16:creationId xmlns:a16="http://schemas.microsoft.com/office/drawing/2014/main" id="{D67182A4-D17D-4F6A-B389-045E096E89AD}"/>
              </a:ext>
            </a:extLst>
          </p:cNvPr>
          <p:cNvSpPr>
            <a:spLocks noGrp="1"/>
          </p:cNvSpPr>
          <p:nvPr>
            <p:ph type="title"/>
          </p:nvPr>
        </p:nvSpPr>
        <p:spPr/>
        <p:txBody>
          <a:bodyPr/>
          <a:lstStyle/>
          <a:p>
            <a:r>
              <a:rPr lang="en-US" b="1" dirty="0">
                <a:solidFill>
                  <a:schemeClr val="bg1"/>
                </a:solidFill>
              </a:rPr>
              <a:t>PENDAHULUAN – LATAR BELAKANG</a:t>
            </a:r>
          </a:p>
        </p:txBody>
      </p:sp>
      <p:sp>
        <p:nvSpPr>
          <p:cNvPr id="68" name="Rectangle 67" descr="White box">
            <a:extLst>
              <a:ext uri="{FF2B5EF4-FFF2-40B4-BE49-F238E27FC236}">
                <a16:creationId xmlns:a16="http://schemas.microsoft.com/office/drawing/2014/main" id="{25DEB875-B217-FA4B-891B-6996E72D1E67}"/>
              </a:ext>
            </a:extLst>
          </p:cNvPr>
          <p:cNvSpPr/>
          <p:nvPr/>
        </p:nvSpPr>
        <p:spPr>
          <a:xfrm>
            <a:off x="700391" y="1968284"/>
            <a:ext cx="5256721"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69" name="Rectangle 68" descr="white box">
            <a:extLst>
              <a:ext uri="{FF2B5EF4-FFF2-40B4-BE49-F238E27FC236}">
                <a16:creationId xmlns:a16="http://schemas.microsoft.com/office/drawing/2014/main" id="{AFC511E3-2C5E-2C41-839C-CC2E16162740}"/>
              </a:ext>
            </a:extLst>
          </p:cNvPr>
          <p:cNvSpPr/>
          <p:nvPr/>
        </p:nvSpPr>
        <p:spPr>
          <a:xfrm>
            <a:off x="6612193"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70" name="Rectangle 69" descr="black accent box">
            <a:extLst>
              <a:ext uri="{FF2B5EF4-FFF2-40B4-BE49-F238E27FC236}">
                <a16:creationId xmlns:a16="http://schemas.microsoft.com/office/drawing/2014/main" id="{55268785-0FFD-9943-B7D3-0047B032A348}"/>
              </a:ext>
            </a:extLst>
          </p:cNvPr>
          <p:cNvSpPr/>
          <p:nvPr/>
        </p:nvSpPr>
        <p:spPr>
          <a:xfrm>
            <a:off x="851173"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Graphic 34" descr="Add">
            <a:extLst>
              <a:ext uri="{FF2B5EF4-FFF2-40B4-BE49-F238E27FC236}">
                <a16:creationId xmlns:a16="http://schemas.microsoft.com/office/drawing/2014/main" id="{1BDEABA6-954B-B04B-AD3C-9791CCD27E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2973" y="2791500"/>
            <a:ext cx="322500" cy="322500"/>
          </a:xfrm>
          <a:prstGeom prst="rect">
            <a:avLst/>
          </a:prstGeom>
        </p:spPr>
      </p:pic>
      <p:sp>
        <p:nvSpPr>
          <p:cNvPr id="15" name="Text Placeholder 14">
            <a:extLst>
              <a:ext uri="{FF2B5EF4-FFF2-40B4-BE49-F238E27FC236}">
                <a16:creationId xmlns:a16="http://schemas.microsoft.com/office/drawing/2014/main" id="{FF676A8E-576B-6D42-BD7D-6EE95E3DE890}"/>
              </a:ext>
            </a:extLst>
          </p:cNvPr>
          <p:cNvSpPr>
            <a:spLocks noGrp="1"/>
          </p:cNvSpPr>
          <p:nvPr>
            <p:ph type="body" idx="1"/>
          </p:nvPr>
        </p:nvSpPr>
        <p:spPr/>
        <p:txBody>
          <a:bodyPr/>
          <a:lstStyle/>
          <a:p>
            <a:r>
              <a:rPr lang="en-US" dirty="0"/>
              <a:t>COMPARISON POINT 1</a:t>
            </a:r>
          </a:p>
        </p:txBody>
      </p:sp>
      <p:sp>
        <p:nvSpPr>
          <p:cNvPr id="17" name="Content Placeholder 16">
            <a:extLst>
              <a:ext uri="{FF2B5EF4-FFF2-40B4-BE49-F238E27FC236}">
                <a16:creationId xmlns:a16="http://schemas.microsoft.com/office/drawing/2014/main" id="{ECAD5706-E9F8-6746-8560-1CC21AA84A8A}"/>
              </a:ext>
            </a:extLst>
          </p:cNvPr>
          <p:cNvSpPr>
            <a:spLocks noGrp="1"/>
          </p:cNvSpPr>
          <p:nvPr>
            <p:ph sz="half" idx="2"/>
          </p:nvPr>
        </p:nvSpPr>
        <p:spPr/>
        <p:txBody>
          <a:bodyPr>
            <a:normAutofit fontScale="62500" lnSpcReduction="20000"/>
          </a:bodyPr>
          <a:lstStyle/>
          <a:p>
            <a:pPr lvl="0"/>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sp>
        <p:nvSpPr>
          <p:cNvPr id="71" name="Rectangle 70" descr="black accent box">
            <a:extLst>
              <a:ext uri="{FF2B5EF4-FFF2-40B4-BE49-F238E27FC236}">
                <a16:creationId xmlns:a16="http://schemas.microsoft.com/office/drawing/2014/main" id="{9FBAC350-ACFC-494F-817D-DD1F63D2B8A8}"/>
              </a:ext>
            </a:extLst>
          </p:cNvPr>
          <p:cNvSpPr/>
          <p:nvPr/>
        </p:nvSpPr>
        <p:spPr>
          <a:xfrm>
            <a:off x="6742889"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Graphic 48" descr="Add">
            <a:extLst>
              <a:ext uri="{FF2B5EF4-FFF2-40B4-BE49-F238E27FC236}">
                <a16:creationId xmlns:a16="http://schemas.microsoft.com/office/drawing/2014/main" id="{3F34C7F2-79E3-9A4F-8CF6-041586EECA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54689" y="2791500"/>
            <a:ext cx="322500" cy="322500"/>
          </a:xfrm>
          <a:prstGeom prst="rect">
            <a:avLst/>
          </a:prstGeom>
        </p:spPr>
      </p:pic>
      <p:sp>
        <p:nvSpPr>
          <p:cNvPr id="10" name="Text Placeholder 9">
            <a:extLst>
              <a:ext uri="{FF2B5EF4-FFF2-40B4-BE49-F238E27FC236}">
                <a16:creationId xmlns:a16="http://schemas.microsoft.com/office/drawing/2014/main" id="{31D4FCDA-D49E-6548-BE42-519A15A8AFF9}"/>
              </a:ext>
            </a:extLst>
          </p:cNvPr>
          <p:cNvSpPr>
            <a:spLocks noGrp="1"/>
          </p:cNvSpPr>
          <p:nvPr>
            <p:ph type="body" sz="quarter" idx="3"/>
          </p:nvPr>
        </p:nvSpPr>
        <p:spPr/>
        <p:txBody>
          <a:bodyPr/>
          <a:lstStyle/>
          <a:p>
            <a:r>
              <a:rPr lang="en-US" dirty="0"/>
              <a:t>COMPARISON POINT 2</a:t>
            </a:r>
          </a:p>
        </p:txBody>
      </p:sp>
      <p:sp>
        <p:nvSpPr>
          <p:cNvPr id="13" name="Content Placeholder 12">
            <a:extLst>
              <a:ext uri="{FF2B5EF4-FFF2-40B4-BE49-F238E27FC236}">
                <a16:creationId xmlns:a16="http://schemas.microsoft.com/office/drawing/2014/main" id="{B8E676E3-FB1C-634E-A9D8-18085C984F54}"/>
              </a:ext>
            </a:extLst>
          </p:cNvPr>
          <p:cNvSpPr>
            <a:spLocks noGrp="1"/>
          </p:cNvSpPr>
          <p:nvPr>
            <p:ph sz="quarter" idx="4"/>
          </p:nvPr>
        </p:nvSpPr>
        <p:spPr/>
        <p:txBody>
          <a:bodyPr>
            <a:normAutofit fontScale="55000" lnSpcReduction="20000"/>
          </a:bodyPr>
          <a:lstStyle/>
          <a:p>
            <a:pPr lvl="0"/>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pic>
        <p:nvPicPr>
          <p:cNvPr id="16" name="Picture 15">
            <a:extLst>
              <a:ext uri="{FF2B5EF4-FFF2-40B4-BE49-F238E27FC236}">
                <a16:creationId xmlns:a16="http://schemas.microsoft.com/office/drawing/2014/main" id="{5B727379-67E9-1E90-5632-E169BAE1BD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00" y="-47158"/>
            <a:ext cx="900000" cy="900000"/>
          </a:xfrm>
          <a:prstGeom prst="rect">
            <a:avLst/>
          </a:prstGeom>
        </p:spPr>
      </p:pic>
    </p:spTree>
    <p:extLst>
      <p:ext uri="{BB962C8B-B14F-4D97-AF65-F5344CB8AC3E}">
        <p14:creationId xmlns:p14="http://schemas.microsoft.com/office/powerpoint/2010/main" val="405952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3" descr="Chart&#10;">
            <a:extLst>
              <a:ext uri="{FF2B5EF4-FFF2-40B4-BE49-F238E27FC236}">
                <a16:creationId xmlns:a16="http://schemas.microsoft.com/office/drawing/2014/main" id="{B5F670E4-3406-294C-82F8-C8DEF2678A09}"/>
              </a:ext>
            </a:extLst>
          </p:cNvPr>
          <p:cNvGraphicFramePr>
            <a:graphicFrameLocks noGrp="1"/>
          </p:cNvGraphicFramePr>
          <p:nvPr>
            <p:ph sz="quarter" idx="10"/>
          </p:nvPr>
        </p:nvGraphicFramePr>
        <p:xfrm>
          <a:off x="1363663" y="2368550"/>
          <a:ext cx="5056187" cy="379095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p:txBody>
          <a:bodyPr/>
          <a:lstStyle/>
          <a:p>
            <a:r>
              <a:rPr lang="en-US" dirty="0">
                <a:solidFill>
                  <a:srgbClr val="13202B"/>
                </a:solidFill>
              </a:rPr>
              <a:t>TITLE GOES</a:t>
            </a:r>
            <a:br>
              <a:rPr lang="en-US" dirty="0">
                <a:solidFill>
                  <a:srgbClr val="13202B"/>
                </a:solidFill>
              </a:rPr>
            </a:br>
            <a:r>
              <a:rPr lang="en-US" dirty="0">
                <a:solidFill>
                  <a:srgbClr val="13202B"/>
                </a:solidFill>
              </a:rPr>
              <a:t>HERE</a:t>
            </a:r>
          </a:p>
        </p:txBody>
      </p:sp>
      <p:sp>
        <p:nvSpPr>
          <p:cNvPr id="12" name="Text Placeholder 11">
            <a:extLst>
              <a:ext uri="{FF2B5EF4-FFF2-40B4-BE49-F238E27FC236}">
                <a16:creationId xmlns:a16="http://schemas.microsoft.com/office/drawing/2014/main" id="{F82458FA-5D5F-6A41-B047-910858C1E142}"/>
              </a:ext>
            </a:extLst>
          </p:cNvPr>
          <p:cNvSpPr>
            <a:spLocks noGrp="1"/>
          </p:cNvSpPr>
          <p:nvPr>
            <p:ph type="body" sz="quarter" idx="12"/>
          </p:nvPr>
        </p:nvSpPr>
        <p:spPr/>
        <p:txBody>
          <a:bodyPr/>
          <a:lstStyle/>
          <a:p>
            <a:r>
              <a:rPr lang="en-US" dirty="0"/>
              <a:t>SUBTITLE HERE</a:t>
            </a: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p:txBody>
          <a:bodyPr/>
          <a:lstStyle/>
          <a:p>
            <a:pPr marL="0" lv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a:p>
            <a:endParaRPr lang="en-US" dirty="0"/>
          </a:p>
        </p:txBody>
      </p:sp>
      <p:cxnSp>
        <p:nvCxnSpPr>
          <p:cNvPr id="3" name="Straight Connector 2">
            <a:extLst>
              <a:ext uri="{FF2B5EF4-FFF2-40B4-BE49-F238E27FC236}">
                <a16:creationId xmlns:a16="http://schemas.microsoft.com/office/drawing/2014/main" id="{F7C8D79D-3217-6CBB-4023-7D0D50DB02BD}"/>
              </a:ext>
            </a:extLst>
          </p:cNvPr>
          <p:cNvCxnSpPr/>
          <p:nvPr/>
        </p:nvCxnSpPr>
        <p:spPr>
          <a:xfrm>
            <a:off x="504825" y="919161"/>
            <a:ext cx="0" cy="2880000"/>
          </a:xfrm>
          <a:prstGeom prst="line">
            <a:avLst/>
          </a:prstGeom>
          <a:ln w="76200">
            <a:solidFill>
              <a:srgbClr val="13202B"/>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DCADA04-8C11-1B6E-3FE2-876073A57C2D}"/>
              </a:ext>
            </a:extLst>
          </p:cNvPr>
          <p:cNvSpPr txBox="1"/>
          <p:nvPr/>
        </p:nvSpPr>
        <p:spPr>
          <a:xfrm rot="16200000">
            <a:off x="-733433" y="4542336"/>
            <a:ext cx="2466975" cy="400110"/>
          </a:xfrm>
          <a:prstGeom prst="rect">
            <a:avLst/>
          </a:prstGeom>
          <a:noFill/>
        </p:spPr>
        <p:txBody>
          <a:bodyPr wrap="square" rtlCol="0">
            <a:spAutoFit/>
          </a:bodyPr>
          <a:lstStyle/>
          <a:p>
            <a:pPr algn="ctr"/>
            <a:r>
              <a:rPr lang="en-US" sz="2000" b="1" dirty="0"/>
              <a:t>PENDAHULUAN</a:t>
            </a:r>
            <a:endParaRPr lang="en-US" b="1" dirty="0"/>
          </a:p>
        </p:txBody>
      </p:sp>
      <p:cxnSp>
        <p:nvCxnSpPr>
          <p:cNvPr id="9" name="Straight Connector 8">
            <a:extLst>
              <a:ext uri="{FF2B5EF4-FFF2-40B4-BE49-F238E27FC236}">
                <a16:creationId xmlns:a16="http://schemas.microsoft.com/office/drawing/2014/main" id="{68796323-288C-5997-5AAE-7217BB6F6D1B}"/>
              </a:ext>
            </a:extLst>
          </p:cNvPr>
          <p:cNvCxnSpPr/>
          <p:nvPr/>
        </p:nvCxnSpPr>
        <p:spPr>
          <a:xfrm>
            <a:off x="495300" y="5662597"/>
            <a:ext cx="0" cy="3636000"/>
          </a:xfrm>
          <a:prstGeom prst="line">
            <a:avLst/>
          </a:prstGeom>
          <a:ln w="76200">
            <a:solidFill>
              <a:srgbClr val="13202B"/>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2E9596A-38D4-6F2D-2EA7-4B66785BE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0" y="-47158"/>
            <a:ext cx="900000" cy="900000"/>
          </a:xfrm>
          <a:prstGeom prst="rect">
            <a:avLst/>
          </a:prstGeom>
        </p:spPr>
      </p:pic>
    </p:spTree>
    <p:extLst>
      <p:ext uri="{BB962C8B-B14F-4D97-AF65-F5344CB8AC3E}">
        <p14:creationId xmlns:p14="http://schemas.microsoft.com/office/powerpoint/2010/main" val="675229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ravel Themed Flat lay">
            <a:extLst>
              <a:ext uri="{FF2B5EF4-FFF2-40B4-BE49-F238E27FC236}">
                <a16:creationId xmlns:a16="http://schemas.microsoft.com/office/drawing/2014/main" id="{2320BECE-3734-8743-8137-451E559E9974}"/>
              </a:ext>
            </a:extLst>
          </p:cNvPr>
          <p:cNvPicPr>
            <a:picLocks noGrp="1" noChangeAspect="1"/>
          </p:cNvPicPr>
          <p:nvPr>
            <p:ph type="pic" sz="quarter" idx="13"/>
          </p:nvPr>
        </p:nvPicPr>
        <p:blipFill>
          <a:blip r:embed="rId3"/>
          <a:srcRect t="11745" b="11745"/>
          <a:stretch>
            <a:fillRect/>
          </a:stretch>
        </p:blipFill>
        <p:spPr>
          <a:xfrm>
            <a:off x="838200" y="0"/>
            <a:ext cx="11353800" cy="5791201"/>
          </a:xfrm>
        </p:spPr>
      </p:pic>
      <p:sp>
        <p:nvSpPr>
          <p:cNvPr id="4" name="Title 3">
            <a:extLst>
              <a:ext uri="{FF2B5EF4-FFF2-40B4-BE49-F238E27FC236}">
                <a16:creationId xmlns:a16="http://schemas.microsoft.com/office/drawing/2014/main" id="{EB516E3E-5EFE-4EBE-B821-28A54E2B1169}"/>
              </a:ext>
            </a:extLst>
          </p:cNvPr>
          <p:cNvSpPr>
            <a:spLocks noGrp="1"/>
          </p:cNvSpPr>
          <p:nvPr>
            <p:ph type="title"/>
          </p:nvPr>
        </p:nvSpPr>
        <p:spPr/>
        <p:txBody>
          <a:bodyPr anchor="b"/>
          <a:lstStyle/>
          <a:p>
            <a:pPr lvl="0"/>
            <a:r>
              <a:rPr lang="en-US" dirty="0">
                <a:sym typeface="Bebas"/>
              </a:rPr>
              <a:t>THANK YOU</a:t>
            </a:r>
            <a:endParaRPr lang="en-US" dirty="0"/>
          </a:p>
        </p:txBody>
      </p:sp>
      <p:grpSp>
        <p:nvGrpSpPr>
          <p:cNvPr id="51" name="Group 50" descr="Contact information text box group">
            <a:extLst>
              <a:ext uri="{FF2B5EF4-FFF2-40B4-BE49-F238E27FC236}">
                <a16:creationId xmlns:a16="http://schemas.microsoft.com/office/drawing/2014/main" id="{5440D331-C6D8-D844-8811-5ED6AEB3F4BD}"/>
              </a:ext>
            </a:extLst>
          </p:cNvPr>
          <p:cNvGrpSpPr/>
          <p:nvPr/>
        </p:nvGrpSpPr>
        <p:grpSpPr>
          <a:xfrm>
            <a:off x="9309516" y="502274"/>
            <a:ext cx="2780443" cy="993643"/>
            <a:chOff x="7718027" y="4213936"/>
            <a:chExt cx="2780443" cy="993643"/>
          </a:xfrm>
        </p:grpSpPr>
        <p:grpSp>
          <p:nvGrpSpPr>
            <p:cNvPr id="19" name="Group 18">
              <a:extLst>
                <a:ext uri="{FF2B5EF4-FFF2-40B4-BE49-F238E27FC236}">
                  <a16:creationId xmlns:a16="http://schemas.microsoft.com/office/drawing/2014/main" id="{28D1A7A2-A799-E043-8B93-F66D87909B8A}"/>
                </a:ext>
              </a:extLst>
            </p:cNvPr>
            <p:cNvGrpSpPr/>
            <p:nvPr/>
          </p:nvGrpSpPr>
          <p:grpSpPr>
            <a:xfrm>
              <a:off x="8029588" y="4225347"/>
              <a:ext cx="2468882" cy="982232"/>
              <a:chOff x="6095998" y="4225347"/>
              <a:chExt cx="4707723" cy="982232"/>
            </a:xfrm>
          </p:grpSpPr>
          <p:sp>
            <p:nvSpPr>
              <p:cNvPr id="45" name="Subtitle 2">
                <a:extLst>
                  <a:ext uri="{FF2B5EF4-FFF2-40B4-BE49-F238E27FC236}">
                    <a16:creationId xmlns:a16="http://schemas.microsoft.com/office/drawing/2014/main" id="{6727AF79-CC43-B24F-91AB-59C97C34865E}"/>
                  </a:ext>
                </a:extLst>
              </p:cNvPr>
              <p:cNvSpPr txBox="1">
                <a:spLocks/>
              </p:cNvSpPr>
              <p:nvPr/>
            </p:nvSpPr>
            <p:spPr>
              <a:xfrm>
                <a:off x="6095998" y="4225347"/>
                <a:ext cx="4031470" cy="30904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00B0F0"/>
                  </a:buClr>
                </a:pPr>
                <a:r>
                  <a:rPr lang="en-US" b="1" dirty="0">
                    <a:solidFill>
                      <a:schemeClr val="tx2"/>
                    </a:solidFill>
                    <a:latin typeface="+mj-lt"/>
                    <a:cs typeface="Gill Sans" panose="020B0502020104020203" pitchFamily="34" charset="-79"/>
                  </a:rPr>
                  <a:t>VICTORIA LINDQVIST</a:t>
                </a:r>
                <a:endParaRPr kumimoji="0" lang="en-US" sz="1400" b="1" u="none" strike="noStrike" kern="1200" cap="none" spc="0" normalizeH="0" baseline="0" noProof="0" dirty="0">
                  <a:ln>
                    <a:noFill/>
                  </a:ln>
                  <a:solidFill>
                    <a:schemeClr val="tx2"/>
                  </a:solidFill>
                  <a:effectLst/>
                  <a:uLnTx/>
                  <a:uFillTx/>
                  <a:latin typeface="+mj-lt"/>
                  <a:cs typeface="Gill Sans" panose="020B0502020104020203" pitchFamily="34" charset="-79"/>
                </a:endParaRPr>
              </a:p>
            </p:txBody>
          </p:sp>
          <p:sp>
            <p:nvSpPr>
              <p:cNvPr id="46" name="Text Placeholder 17">
                <a:extLst>
                  <a:ext uri="{FF2B5EF4-FFF2-40B4-BE49-F238E27FC236}">
                    <a16:creationId xmlns:a16="http://schemas.microsoft.com/office/drawing/2014/main" id="{698B802A-61BF-5142-91CD-EF6EE9F1A68A}"/>
                  </a:ext>
                </a:extLst>
              </p:cNvPr>
              <p:cNvSpPr txBox="1">
                <a:spLocks/>
              </p:cNvSpPr>
              <p:nvPr/>
            </p:nvSpPr>
            <p:spPr>
              <a:xfrm>
                <a:off x="6096002" y="4570697"/>
                <a:ext cx="3206749"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dirty="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dirty="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dirty="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dirty="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dirty="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F0"/>
                  </a:buClr>
                </a:pPr>
                <a:r>
                  <a:rPr kumimoji="0" lang="en-US" sz="1400" u="none" strike="noStrike" kern="1200" cap="none" spc="0" normalizeH="0" baseline="0" noProof="0" dirty="0">
                    <a:ln>
                      <a:noFill/>
                    </a:ln>
                    <a:solidFill>
                      <a:schemeClr val="tx2"/>
                    </a:solidFill>
                    <a:effectLst/>
                    <a:uLnTx/>
                    <a:uFillTx/>
                    <a:cs typeface="Gill Sans Light" panose="020B0302020104020203" pitchFamily="34" charset="-79"/>
                  </a:rPr>
                  <a:t>+</a:t>
                </a:r>
                <a:r>
                  <a:rPr lang="en-US" dirty="0">
                    <a:solidFill>
                      <a:schemeClr val="tx2"/>
                    </a:solidFill>
                    <a:cs typeface="Gill Sans Light" panose="020B0302020104020203" pitchFamily="34" charset="-79"/>
                  </a:rPr>
                  <a:t>1 (589) 555‐0199</a:t>
                </a:r>
                <a:endParaRPr kumimoji="0" lang="en-US" sz="1400" u="none" strike="noStrike" kern="1200" cap="none" spc="0" normalizeH="0" baseline="0" noProof="0" dirty="0">
                  <a:ln>
                    <a:noFill/>
                  </a:ln>
                  <a:solidFill>
                    <a:schemeClr val="tx2"/>
                  </a:solidFill>
                  <a:effectLst/>
                  <a:uLnTx/>
                  <a:uFillTx/>
                  <a:cs typeface="Gill Sans Light" panose="020B0302020104020203" pitchFamily="34" charset="-79"/>
                </a:endParaRPr>
              </a:p>
            </p:txBody>
          </p:sp>
          <p:sp>
            <p:nvSpPr>
              <p:cNvPr id="47" name="Text Placeholder 18">
                <a:extLst>
                  <a:ext uri="{FF2B5EF4-FFF2-40B4-BE49-F238E27FC236}">
                    <a16:creationId xmlns:a16="http://schemas.microsoft.com/office/drawing/2014/main" id="{22512C4B-7E64-EA4F-9C2C-D59EF00F75BC}"/>
                  </a:ext>
                </a:extLst>
              </p:cNvPr>
              <p:cNvSpPr txBox="1">
                <a:spLocks/>
              </p:cNvSpPr>
              <p:nvPr/>
            </p:nvSpPr>
            <p:spPr>
              <a:xfrm>
                <a:off x="6096002" y="4959929"/>
                <a:ext cx="4707719"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500"/>
                  </a:spcAft>
                  <a:buClr>
                    <a:srgbClr val="00B0F0"/>
                  </a:buClr>
                  <a:buSzTx/>
                  <a:buFont typeface="Arial" panose="020B0604020202020204" pitchFamily="34" charset="0"/>
                  <a:buNone/>
                  <a:tabLst/>
                  <a:defRPr/>
                </a:pPr>
                <a:r>
                  <a:rPr kumimoji="0" lang="en-US" sz="1400" u="none" strike="noStrike" kern="1200" cap="none" spc="0" normalizeH="0" baseline="0" noProof="0" dirty="0">
                    <a:ln>
                      <a:noFill/>
                    </a:ln>
                    <a:solidFill>
                      <a:schemeClr val="tx2"/>
                    </a:solidFill>
                    <a:effectLst/>
                    <a:uLnTx/>
                    <a:uFillTx/>
                    <a:cs typeface="Gill Sans Light" panose="020B0302020104020203" pitchFamily="34" charset="-79"/>
                  </a:rPr>
                  <a:t>victoria@margiestravel.com</a:t>
                </a:r>
              </a:p>
            </p:txBody>
          </p:sp>
        </p:grpSp>
        <p:grpSp>
          <p:nvGrpSpPr>
            <p:cNvPr id="20" name="Group 19">
              <a:extLst>
                <a:ext uri="{FF2B5EF4-FFF2-40B4-BE49-F238E27FC236}">
                  <a16:creationId xmlns:a16="http://schemas.microsoft.com/office/drawing/2014/main" id="{FA9978F1-A4D0-0C48-82F7-A677ECC15EF8}"/>
                </a:ext>
              </a:extLst>
            </p:cNvPr>
            <p:cNvGrpSpPr/>
            <p:nvPr/>
          </p:nvGrpSpPr>
          <p:grpSpPr>
            <a:xfrm>
              <a:off x="7718027" y="4213936"/>
              <a:ext cx="218900" cy="979268"/>
              <a:chOff x="6582150" y="5034270"/>
              <a:chExt cx="218900" cy="979268"/>
            </a:xfrm>
          </p:grpSpPr>
          <p:pic>
            <p:nvPicPr>
              <p:cNvPr id="52" name="Graphic 51" descr="User" title="Icon - Presenter Name">
                <a:extLst>
                  <a:ext uri="{FF2B5EF4-FFF2-40B4-BE49-F238E27FC236}">
                    <a16:creationId xmlns:a16="http://schemas.microsoft.com/office/drawing/2014/main" id="{174B9B52-F256-CC43-B002-B0CC730357F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82150" y="5034270"/>
                <a:ext cx="218900" cy="218900"/>
              </a:xfrm>
              <a:prstGeom prst="rect">
                <a:avLst/>
              </a:prstGeom>
            </p:spPr>
          </p:pic>
          <p:pic>
            <p:nvPicPr>
              <p:cNvPr id="53" name="Graphic 52" descr="Envelope" title="Icon Presenter Email">
                <a:extLst>
                  <a:ext uri="{FF2B5EF4-FFF2-40B4-BE49-F238E27FC236}">
                    <a16:creationId xmlns:a16="http://schemas.microsoft.com/office/drawing/2014/main" id="{F2F4E712-3E0F-6C46-96C5-35C27A46BADB}"/>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582150" y="5794638"/>
                <a:ext cx="218900" cy="218900"/>
              </a:xfrm>
              <a:prstGeom prst="rect">
                <a:avLst/>
              </a:prstGeom>
            </p:spPr>
          </p:pic>
          <p:pic>
            <p:nvPicPr>
              <p:cNvPr id="54" name="Graphic 53" descr="Smart Phone" title="Icon - Presenter Phone Number">
                <a:extLst>
                  <a:ext uri="{FF2B5EF4-FFF2-40B4-BE49-F238E27FC236}">
                    <a16:creationId xmlns:a16="http://schemas.microsoft.com/office/drawing/2014/main" id="{A4DE8733-7009-1A4C-AF89-8881265D092B}"/>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582150" y="5405406"/>
                <a:ext cx="218900" cy="218900"/>
              </a:xfrm>
              <a:prstGeom prst="rect">
                <a:avLst/>
              </a:prstGeom>
            </p:spPr>
          </p:pic>
        </p:grpSp>
      </p:grpSp>
    </p:spTree>
    <p:extLst>
      <p:ext uri="{BB962C8B-B14F-4D97-AF65-F5344CB8AC3E}">
        <p14:creationId xmlns:p14="http://schemas.microsoft.com/office/powerpoint/2010/main" val="511889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202B"/>
        </a:solidFill>
        <a:effectLst/>
      </p:bgPr>
    </p:bg>
    <p:spTree>
      <p:nvGrpSpPr>
        <p:cNvPr id="1" name=""/>
        <p:cNvGrpSpPr/>
        <p:nvPr/>
      </p:nvGrpSpPr>
      <p:grpSpPr>
        <a:xfrm>
          <a:off x="0" y="0"/>
          <a:ext cx="0" cy="0"/>
          <a:chOff x="0" y="0"/>
          <a:chExt cx="0" cy="0"/>
        </a:xfrm>
      </p:grpSpPr>
      <p:pic>
        <p:nvPicPr>
          <p:cNvPr id="166" name="Picture 165">
            <a:extLst>
              <a:ext uri="{FF2B5EF4-FFF2-40B4-BE49-F238E27FC236}">
                <a16:creationId xmlns:a16="http://schemas.microsoft.com/office/drawing/2014/main" id="{4BAABDE2-46C6-B52A-6D3A-3B746E932236}"/>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rcRect t="8618" b="8771"/>
          <a:stretch/>
        </p:blipFill>
        <p:spPr>
          <a:xfrm>
            <a:off x="12918" y="1477206"/>
            <a:ext cx="12179082" cy="4599237"/>
          </a:xfrm>
          <a:prstGeom prst="rect">
            <a:avLst/>
          </a:prstGeom>
        </p:spPr>
      </p:pic>
      <p:grpSp>
        <p:nvGrpSpPr>
          <p:cNvPr id="4" name="Group 3">
            <a:extLst>
              <a:ext uri="{FF2B5EF4-FFF2-40B4-BE49-F238E27FC236}">
                <a16:creationId xmlns:a16="http://schemas.microsoft.com/office/drawing/2014/main" id="{7DE6B981-FBBB-9DAB-E24B-9C14BB6DB821}"/>
              </a:ext>
            </a:extLst>
          </p:cNvPr>
          <p:cNvGrpSpPr/>
          <p:nvPr/>
        </p:nvGrpSpPr>
        <p:grpSpPr>
          <a:xfrm>
            <a:off x="0" y="17796"/>
            <a:ext cx="12192000" cy="6754479"/>
            <a:chOff x="0" y="17796"/>
            <a:chExt cx="12192000" cy="6754479"/>
          </a:xfrm>
        </p:grpSpPr>
        <p:sp>
          <p:nvSpPr>
            <p:cNvPr id="27" name="Rectangle 26">
              <a:extLst>
                <a:ext uri="{FF2B5EF4-FFF2-40B4-BE49-F238E27FC236}">
                  <a16:creationId xmlns:a16="http://schemas.microsoft.com/office/drawing/2014/main" id="{D7AF029E-458C-D04E-0146-77EEC5BE1517}"/>
                </a:ext>
              </a:extLst>
            </p:cNvPr>
            <p:cNvSpPr/>
            <p:nvPr/>
          </p:nvSpPr>
          <p:spPr>
            <a:xfrm>
              <a:off x="0" y="17796"/>
              <a:ext cx="12192000" cy="361950"/>
            </a:xfrm>
            <a:prstGeom prst="rect">
              <a:avLst/>
            </a:prstGeom>
            <a:solidFill>
              <a:srgbClr val="132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8" name="Rectangle 27">
              <a:extLst>
                <a:ext uri="{FF2B5EF4-FFF2-40B4-BE49-F238E27FC236}">
                  <a16:creationId xmlns:a16="http://schemas.microsoft.com/office/drawing/2014/main" id="{39553310-F122-AB04-5921-56B96B6E3823}"/>
                </a:ext>
              </a:extLst>
            </p:cNvPr>
            <p:cNvSpPr/>
            <p:nvPr/>
          </p:nvSpPr>
          <p:spPr>
            <a:xfrm rot="5400000">
              <a:off x="8453047" y="3214061"/>
              <a:ext cx="6754479" cy="361950"/>
            </a:xfrm>
            <a:prstGeom prst="rect">
              <a:avLst/>
            </a:prstGeom>
            <a:solidFill>
              <a:srgbClr val="132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21" name="Title 6">
            <a:extLst>
              <a:ext uri="{FF2B5EF4-FFF2-40B4-BE49-F238E27FC236}">
                <a16:creationId xmlns:a16="http://schemas.microsoft.com/office/drawing/2014/main" id="{6428FC2C-5700-47C4-D727-395BFBDAF6FB}"/>
              </a:ext>
            </a:extLst>
          </p:cNvPr>
          <p:cNvSpPr txBox="1">
            <a:spLocks/>
          </p:cNvSpPr>
          <p:nvPr/>
        </p:nvSpPr>
        <p:spPr>
          <a:xfrm>
            <a:off x="838200" y="-396521"/>
            <a:ext cx="10515600" cy="132556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PENDAHULUAN – LATAR BELAKANG</a:t>
            </a:r>
          </a:p>
        </p:txBody>
      </p:sp>
      <p:sp>
        <p:nvSpPr>
          <p:cNvPr id="110" name="Google Shape;601;p51">
            <a:extLst>
              <a:ext uri="{FF2B5EF4-FFF2-40B4-BE49-F238E27FC236}">
                <a16:creationId xmlns:a16="http://schemas.microsoft.com/office/drawing/2014/main" id="{551F3483-7EB8-0E05-6CA3-1C4A11E03923}"/>
              </a:ext>
            </a:extLst>
          </p:cNvPr>
          <p:cNvSpPr/>
          <p:nvPr/>
        </p:nvSpPr>
        <p:spPr>
          <a:xfrm>
            <a:off x="2743200" y="1829125"/>
            <a:ext cx="6014606" cy="3895400"/>
          </a:xfrm>
          <a:prstGeom prst="rect">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13;p51">
            <a:extLst>
              <a:ext uri="{FF2B5EF4-FFF2-40B4-BE49-F238E27FC236}">
                <a16:creationId xmlns:a16="http://schemas.microsoft.com/office/drawing/2014/main" id="{240EFE0E-6A31-8366-28DD-6A444B28A6B0}"/>
              </a:ext>
            </a:extLst>
          </p:cNvPr>
          <p:cNvSpPr/>
          <p:nvPr/>
        </p:nvSpPr>
        <p:spPr>
          <a:xfrm flipH="1">
            <a:off x="1644438" y="1172896"/>
            <a:ext cx="2136600" cy="12191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16;p51">
            <a:extLst>
              <a:ext uri="{FF2B5EF4-FFF2-40B4-BE49-F238E27FC236}">
                <a16:creationId xmlns:a16="http://schemas.microsoft.com/office/drawing/2014/main" id="{C60D9BFA-3C5D-7D42-37BD-34E697406674}"/>
              </a:ext>
            </a:extLst>
          </p:cNvPr>
          <p:cNvSpPr txBox="1"/>
          <p:nvPr/>
        </p:nvSpPr>
        <p:spPr>
          <a:xfrm flipH="1">
            <a:off x="2085738" y="1556246"/>
            <a:ext cx="1254000" cy="45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DM Serif Display"/>
                <a:ea typeface="DM Serif Display"/>
                <a:cs typeface="DM Serif Display"/>
                <a:sym typeface="DM Serif Display"/>
              </a:rPr>
              <a:t>BUKU</a:t>
            </a:r>
          </a:p>
          <a:p>
            <a:pPr marL="0" lvl="0" indent="0" algn="ctr" rtl="0">
              <a:spcBef>
                <a:spcPts val="0"/>
              </a:spcBef>
              <a:spcAft>
                <a:spcPts val="0"/>
              </a:spcAft>
              <a:buNone/>
            </a:pPr>
            <a:r>
              <a:rPr lang="en" dirty="0">
                <a:latin typeface="DM Serif Display"/>
                <a:ea typeface="DM Serif Display"/>
                <a:cs typeface="DM Serif Display"/>
                <a:sym typeface="DM Serif Display"/>
              </a:rPr>
              <a:t>UMUM</a:t>
            </a:r>
            <a:endParaRPr dirty="0">
              <a:latin typeface="DM Serif Display"/>
              <a:ea typeface="DM Serif Display"/>
              <a:cs typeface="DM Serif Display"/>
              <a:sym typeface="DM Serif Display"/>
            </a:endParaRPr>
          </a:p>
        </p:txBody>
      </p:sp>
      <p:sp>
        <p:nvSpPr>
          <p:cNvPr id="148" name="Google Shape;613;p51">
            <a:extLst>
              <a:ext uri="{FF2B5EF4-FFF2-40B4-BE49-F238E27FC236}">
                <a16:creationId xmlns:a16="http://schemas.microsoft.com/office/drawing/2014/main" id="{DF071CE0-6AB6-420D-6DE5-467C9C5BACEA}"/>
              </a:ext>
            </a:extLst>
          </p:cNvPr>
          <p:cNvSpPr/>
          <p:nvPr/>
        </p:nvSpPr>
        <p:spPr>
          <a:xfrm flipH="1">
            <a:off x="1644438" y="5106946"/>
            <a:ext cx="2136600" cy="12191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616;p51">
            <a:extLst>
              <a:ext uri="{FF2B5EF4-FFF2-40B4-BE49-F238E27FC236}">
                <a16:creationId xmlns:a16="http://schemas.microsoft.com/office/drawing/2014/main" id="{F518FDE4-677D-B544-AAFB-DD32C0287D89}"/>
              </a:ext>
            </a:extLst>
          </p:cNvPr>
          <p:cNvSpPr txBox="1"/>
          <p:nvPr/>
        </p:nvSpPr>
        <p:spPr>
          <a:xfrm flipH="1">
            <a:off x="1950619" y="5498325"/>
            <a:ext cx="1524237" cy="45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DM Serif Display"/>
                <a:ea typeface="DM Serif Display"/>
                <a:cs typeface="DM Serif Display"/>
                <a:sym typeface="DM Serif Display"/>
              </a:rPr>
              <a:t>BUKU PELAJARAN</a:t>
            </a:r>
            <a:endParaRPr dirty="0">
              <a:latin typeface="DM Serif Display"/>
              <a:ea typeface="DM Serif Display"/>
              <a:cs typeface="DM Serif Display"/>
              <a:sym typeface="DM Serif Display"/>
            </a:endParaRPr>
          </a:p>
        </p:txBody>
      </p:sp>
      <p:sp>
        <p:nvSpPr>
          <p:cNvPr id="150" name="Google Shape;613;p51">
            <a:extLst>
              <a:ext uri="{FF2B5EF4-FFF2-40B4-BE49-F238E27FC236}">
                <a16:creationId xmlns:a16="http://schemas.microsoft.com/office/drawing/2014/main" id="{262F84A7-2003-D0BF-9BD6-474BA654FDA5}"/>
              </a:ext>
            </a:extLst>
          </p:cNvPr>
          <p:cNvSpPr/>
          <p:nvPr/>
        </p:nvSpPr>
        <p:spPr>
          <a:xfrm flipH="1">
            <a:off x="7689506" y="1172896"/>
            <a:ext cx="2136600" cy="12191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616;p51">
            <a:extLst>
              <a:ext uri="{FF2B5EF4-FFF2-40B4-BE49-F238E27FC236}">
                <a16:creationId xmlns:a16="http://schemas.microsoft.com/office/drawing/2014/main" id="{7F7442E2-26E7-4278-FB70-3B3EED2B4527}"/>
              </a:ext>
            </a:extLst>
          </p:cNvPr>
          <p:cNvSpPr txBox="1"/>
          <p:nvPr/>
        </p:nvSpPr>
        <p:spPr>
          <a:xfrm flipH="1">
            <a:off x="8130806" y="1556246"/>
            <a:ext cx="1254000" cy="45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DM Serif Display"/>
                <a:ea typeface="DM Serif Display"/>
                <a:cs typeface="DM Serif Display"/>
                <a:sym typeface="DM Serif Display"/>
              </a:rPr>
              <a:t>BUKU</a:t>
            </a:r>
          </a:p>
          <a:p>
            <a:pPr marL="0" lvl="0" indent="0" algn="ctr" rtl="0">
              <a:spcBef>
                <a:spcPts val="0"/>
              </a:spcBef>
              <a:spcAft>
                <a:spcPts val="0"/>
              </a:spcAft>
              <a:buNone/>
            </a:pPr>
            <a:r>
              <a:rPr lang="en" dirty="0">
                <a:latin typeface="DM Serif Display"/>
                <a:ea typeface="DM Serif Display"/>
                <a:cs typeface="DM Serif Display"/>
                <a:sym typeface="DM Serif Display"/>
              </a:rPr>
              <a:t>AGAMA</a:t>
            </a:r>
            <a:endParaRPr dirty="0">
              <a:latin typeface="DM Serif Display"/>
              <a:ea typeface="DM Serif Display"/>
              <a:cs typeface="DM Serif Display"/>
              <a:sym typeface="DM Serif Display"/>
            </a:endParaRPr>
          </a:p>
        </p:txBody>
      </p:sp>
      <p:sp>
        <p:nvSpPr>
          <p:cNvPr id="152" name="Google Shape;613;p51">
            <a:extLst>
              <a:ext uri="{FF2B5EF4-FFF2-40B4-BE49-F238E27FC236}">
                <a16:creationId xmlns:a16="http://schemas.microsoft.com/office/drawing/2014/main" id="{23F5AF94-C4BF-EEC5-E41F-08E3EAB2B3A7}"/>
              </a:ext>
            </a:extLst>
          </p:cNvPr>
          <p:cNvSpPr/>
          <p:nvPr/>
        </p:nvSpPr>
        <p:spPr>
          <a:xfrm flipH="1">
            <a:off x="7689506" y="5106946"/>
            <a:ext cx="2136600" cy="12191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616;p51">
            <a:extLst>
              <a:ext uri="{FF2B5EF4-FFF2-40B4-BE49-F238E27FC236}">
                <a16:creationId xmlns:a16="http://schemas.microsoft.com/office/drawing/2014/main" id="{034968C9-FA27-5AD9-5742-9B63BF5D2AD1}"/>
              </a:ext>
            </a:extLst>
          </p:cNvPr>
          <p:cNvSpPr txBox="1"/>
          <p:nvPr/>
        </p:nvSpPr>
        <p:spPr>
          <a:xfrm flipH="1">
            <a:off x="8130806" y="5494310"/>
            <a:ext cx="1254000" cy="44437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DM Serif Display"/>
                <a:ea typeface="DM Serif Display"/>
                <a:cs typeface="DM Serif Display"/>
                <a:sym typeface="DM Serif Display"/>
              </a:rPr>
              <a:t>BUKU</a:t>
            </a:r>
          </a:p>
          <a:p>
            <a:pPr marL="0" lvl="0" indent="0" algn="ctr" rtl="0">
              <a:spcBef>
                <a:spcPts val="0"/>
              </a:spcBef>
              <a:spcAft>
                <a:spcPts val="0"/>
              </a:spcAft>
              <a:buNone/>
            </a:pPr>
            <a:r>
              <a:rPr lang="en" dirty="0">
                <a:latin typeface="DM Serif Display"/>
                <a:ea typeface="DM Serif Display"/>
                <a:cs typeface="DM Serif Display"/>
                <a:sym typeface="DM Serif Display"/>
              </a:rPr>
              <a:t> KAMUS</a:t>
            </a:r>
            <a:endParaRPr dirty="0">
              <a:latin typeface="DM Serif Display"/>
              <a:ea typeface="DM Serif Display"/>
              <a:cs typeface="DM Serif Display"/>
              <a:sym typeface="DM Serif Display"/>
            </a:endParaRPr>
          </a:p>
        </p:txBody>
      </p:sp>
      <p:sp>
        <p:nvSpPr>
          <p:cNvPr id="155" name="Rectangle 154">
            <a:extLst>
              <a:ext uri="{FF2B5EF4-FFF2-40B4-BE49-F238E27FC236}">
                <a16:creationId xmlns:a16="http://schemas.microsoft.com/office/drawing/2014/main" id="{C60A9F90-FEA4-0D08-7241-53ABC4358D0D}"/>
              </a:ext>
            </a:extLst>
          </p:cNvPr>
          <p:cNvSpPr/>
          <p:nvPr/>
        </p:nvSpPr>
        <p:spPr>
          <a:xfrm rot="5400000">
            <a:off x="7900479" y="3239127"/>
            <a:ext cx="6840204" cy="361950"/>
          </a:xfrm>
          <a:prstGeom prst="rect">
            <a:avLst/>
          </a:prstGeom>
          <a:solidFill>
            <a:srgbClr val="132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62" name="Rectangle 161">
            <a:extLst>
              <a:ext uri="{FF2B5EF4-FFF2-40B4-BE49-F238E27FC236}">
                <a16:creationId xmlns:a16="http://schemas.microsoft.com/office/drawing/2014/main" id="{93AC2020-7A61-1B6C-0AE7-D2CE84E076EC}"/>
              </a:ext>
            </a:extLst>
          </p:cNvPr>
          <p:cNvSpPr/>
          <p:nvPr/>
        </p:nvSpPr>
        <p:spPr>
          <a:xfrm rot="5400000">
            <a:off x="-2496303" y="3214061"/>
            <a:ext cx="6754479" cy="361950"/>
          </a:xfrm>
          <a:prstGeom prst="rect">
            <a:avLst/>
          </a:prstGeom>
          <a:solidFill>
            <a:srgbClr val="132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63" name="Rectangle 162">
            <a:extLst>
              <a:ext uri="{FF2B5EF4-FFF2-40B4-BE49-F238E27FC236}">
                <a16:creationId xmlns:a16="http://schemas.microsoft.com/office/drawing/2014/main" id="{12A17975-63EB-5D00-2E7C-D9A40C88401F}"/>
              </a:ext>
            </a:extLst>
          </p:cNvPr>
          <p:cNvSpPr/>
          <p:nvPr/>
        </p:nvSpPr>
        <p:spPr>
          <a:xfrm rot="5400000">
            <a:off x="-3048871" y="3239127"/>
            <a:ext cx="6840204" cy="361950"/>
          </a:xfrm>
          <a:prstGeom prst="rect">
            <a:avLst/>
          </a:prstGeom>
          <a:solidFill>
            <a:srgbClr val="132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5" name="Picture 4">
            <a:extLst>
              <a:ext uri="{FF2B5EF4-FFF2-40B4-BE49-F238E27FC236}">
                <a16:creationId xmlns:a16="http://schemas.microsoft.com/office/drawing/2014/main" id="{027388F8-FEB9-D977-A4E1-7BAAB39F64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46" y="-9058"/>
            <a:ext cx="900000" cy="900000"/>
          </a:xfrm>
          <a:prstGeom prst="rect">
            <a:avLst/>
          </a:prstGeom>
        </p:spPr>
      </p:pic>
      <p:sp>
        <p:nvSpPr>
          <p:cNvPr id="164" name="Oval 163">
            <a:extLst>
              <a:ext uri="{FF2B5EF4-FFF2-40B4-BE49-F238E27FC236}">
                <a16:creationId xmlns:a16="http://schemas.microsoft.com/office/drawing/2014/main" id="{CA9CF42F-D543-5999-45F0-C8A6E1BFD64D}"/>
              </a:ext>
            </a:extLst>
          </p:cNvPr>
          <p:cNvSpPr/>
          <p:nvPr/>
        </p:nvSpPr>
        <p:spPr>
          <a:xfrm>
            <a:off x="4850503" y="2876825"/>
            <a:ext cx="1800000" cy="1800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1" name="Google Shape;602;p51">
            <a:extLst>
              <a:ext uri="{FF2B5EF4-FFF2-40B4-BE49-F238E27FC236}">
                <a16:creationId xmlns:a16="http://schemas.microsoft.com/office/drawing/2014/main" id="{23BAC9A9-A14A-3481-7984-AFE9CAD4F800}"/>
              </a:ext>
            </a:extLst>
          </p:cNvPr>
          <p:cNvSpPr txBox="1"/>
          <p:nvPr/>
        </p:nvSpPr>
        <p:spPr>
          <a:xfrm>
            <a:off x="4959553" y="3239511"/>
            <a:ext cx="1581900" cy="100965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000" b="1" dirty="0">
                <a:latin typeface="DM Serif Display"/>
                <a:ea typeface="DM Serif Display"/>
                <a:cs typeface="DM Serif Display"/>
                <a:sym typeface="DM Serif Display"/>
              </a:rPr>
              <a:t>138 </a:t>
            </a:r>
          </a:p>
          <a:p>
            <a:pPr marL="0" lvl="0" indent="0" algn="ctr" rtl="0">
              <a:spcBef>
                <a:spcPts val="0"/>
              </a:spcBef>
              <a:spcAft>
                <a:spcPts val="0"/>
              </a:spcAft>
              <a:buNone/>
            </a:pPr>
            <a:r>
              <a:rPr lang="en" dirty="0">
                <a:latin typeface="DM Serif Display"/>
                <a:ea typeface="DM Serif Display"/>
                <a:cs typeface="DM Serif Display"/>
                <a:sym typeface="DM Serif Display"/>
              </a:rPr>
              <a:t>JENIS BUKU</a:t>
            </a:r>
            <a:endParaRPr dirty="0">
              <a:latin typeface="DM Serif Display"/>
              <a:ea typeface="DM Serif Display"/>
              <a:cs typeface="DM Serif Display"/>
              <a:sym typeface="DM Serif Display"/>
            </a:endParaRPr>
          </a:p>
        </p:txBody>
      </p:sp>
    </p:spTree>
    <p:extLst>
      <p:ext uri="{BB962C8B-B14F-4D97-AF65-F5344CB8AC3E}">
        <p14:creationId xmlns:p14="http://schemas.microsoft.com/office/powerpoint/2010/main" val="1890445677"/>
      </p:ext>
    </p:extLst>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3202B"/>
        </a:solidFill>
        <a:effectLst/>
      </p:bgPr>
    </p:bg>
    <p:spTree>
      <p:nvGrpSpPr>
        <p:cNvPr id="1" name=""/>
        <p:cNvGrpSpPr/>
        <p:nvPr/>
      </p:nvGrpSpPr>
      <p:grpSpPr>
        <a:xfrm>
          <a:off x="0" y="0"/>
          <a:ext cx="0" cy="0"/>
          <a:chOff x="0" y="0"/>
          <a:chExt cx="0" cy="0"/>
        </a:xfrm>
      </p:grpSpPr>
      <p:pic>
        <p:nvPicPr>
          <p:cNvPr id="154" name="Picture 153">
            <a:extLst>
              <a:ext uri="{FF2B5EF4-FFF2-40B4-BE49-F238E27FC236}">
                <a16:creationId xmlns:a16="http://schemas.microsoft.com/office/drawing/2014/main" id="{C640061C-E109-098F-A4EE-688408ED06BA}"/>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rcRect t="8618" b="8771"/>
          <a:stretch/>
        </p:blipFill>
        <p:spPr>
          <a:xfrm>
            <a:off x="12918" y="1477206"/>
            <a:ext cx="12179082" cy="4599237"/>
          </a:xfrm>
          <a:prstGeom prst="rect">
            <a:avLst/>
          </a:prstGeom>
        </p:spPr>
      </p:pic>
      <p:grpSp>
        <p:nvGrpSpPr>
          <p:cNvPr id="4" name="Group 3">
            <a:extLst>
              <a:ext uri="{FF2B5EF4-FFF2-40B4-BE49-F238E27FC236}">
                <a16:creationId xmlns:a16="http://schemas.microsoft.com/office/drawing/2014/main" id="{7DE6B981-FBBB-9DAB-E24B-9C14BB6DB821}"/>
              </a:ext>
            </a:extLst>
          </p:cNvPr>
          <p:cNvGrpSpPr/>
          <p:nvPr/>
        </p:nvGrpSpPr>
        <p:grpSpPr>
          <a:xfrm>
            <a:off x="0" y="17796"/>
            <a:ext cx="12192000" cy="6754479"/>
            <a:chOff x="0" y="17796"/>
            <a:chExt cx="12192000" cy="6754479"/>
          </a:xfrm>
        </p:grpSpPr>
        <p:sp>
          <p:nvSpPr>
            <p:cNvPr id="27" name="Rectangle 26">
              <a:extLst>
                <a:ext uri="{FF2B5EF4-FFF2-40B4-BE49-F238E27FC236}">
                  <a16:creationId xmlns:a16="http://schemas.microsoft.com/office/drawing/2014/main" id="{D7AF029E-458C-D04E-0146-77EEC5BE1517}"/>
                </a:ext>
              </a:extLst>
            </p:cNvPr>
            <p:cNvSpPr/>
            <p:nvPr/>
          </p:nvSpPr>
          <p:spPr>
            <a:xfrm>
              <a:off x="0" y="17796"/>
              <a:ext cx="12192000" cy="361950"/>
            </a:xfrm>
            <a:prstGeom prst="rect">
              <a:avLst/>
            </a:prstGeom>
            <a:solidFill>
              <a:srgbClr val="132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8" name="Rectangle 27">
              <a:extLst>
                <a:ext uri="{FF2B5EF4-FFF2-40B4-BE49-F238E27FC236}">
                  <a16:creationId xmlns:a16="http://schemas.microsoft.com/office/drawing/2014/main" id="{39553310-F122-AB04-5921-56B96B6E3823}"/>
                </a:ext>
              </a:extLst>
            </p:cNvPr>
            <p:cNvSpPr/>
            <p:nvPr/>
          </p:nvSpPr>
          <p:spPr>
            <a:xfrm rot="5400000">
              <a:off x="8453047" y="3214061"/>
              <a:ext cx="6754479" cy="361950"/>
            </a:xfrm>
            <a:prstGeom prst="rect">
              <a:avLst/>
            </a:prstGeom>
            <a:solidFill>
              <a:srgbClr val="132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21" name="Title 6">
            <a:extLst>
              <a:ext uri="{FF2B5EF4-FFF2-40B4-BE49-F238E27FC236}">
                <a16:creationId xmlns:a16="http://schemas.microsoft.com/office/drawing/2014/main" id="{6428FC2C-5700-47C4-D727-395BFBDAF6FB}"/>
              </a:ext>
            </a:extLst>
          </p:cNvPr>
          <p:cNvSpPr txBox="1">
            <a:spLocks/>
          </p:cNvSpPr>
          <p:nvPr/>
        </p:nvSpPr>
        <p:spPr>
          <a:xfrm>
            <a:off x="838200" y="-396521"/>
            <a:ext cx="10515600" cy="132556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PENDAHULUAN – LATAR BELAKANG</a:t>
            </a:r>
          </a:p>
        </p:txBody>
      </p:sp>
      <p:sp>
        <p:nvSpPr>
          <p:cNvPr id="110" name="Google Shape;601;p51">
            <a:extLst>
              <a:ext uri="{FF2B5EF4-FFF2-40B4-BE49-F238E27FC236}">
                <a16:creationId xmlns:a16="http://schemas.microsoft.com/office/drawing/2014/main" id="{551F3483-7EB8-0E05-6CA3-1C4A11E03923}"/>
              </a:ext>
            </a:extLst>
          </p:cNvPr>
          <p:cNvSpPr/>
          <p:nvPr/>
        </p:nvSpPr>
        <p:spPr>
          <a:xfrm>
            <a:off x="2743200" y="1829125"/>
            <a:ext cx="6014606" cy="3895400"/>
          </a:xfrm>
          <a:prstGeom prst="rect">
            <a:avLst/>
          </a:prstGeom>
          <a:solidFill>
            <a:schemeClr val="bg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Rectangle 154">
            <a:extLst>
              <a:ext uri="{FF2B5EF4-FFF2-40B4-BE49-F238E27FC236}">
                <a16:creationId xmlns:a16="http://schemas.microsoft.com/office/drawing/2014/main" id="{C60A9F90-FEA4-0D08-7241-53ABC4358D0D}"/>
              </a:ext>
            </a:extLst>
          </p:cNvPr>
          <p:cNvSpPr/>
          <p:nvPr/>
        </p:nvSpPr>
        <p:spPr>
          <a:xfrm rot="5400000">
            <a:off x="7900479" y="3239127"/>
            <a:ext cx="6840204" cy="361950"/>
          </a:xfrm>
          <a:prstGeom prst="rect">
            <a:avLst/>
          </a:prstGeom>
          <a:solidFill>
            <a:srgbClr val="132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62" name="Rectangle 161">
            <a:extLst>
              <a:ext uri="{FF2B5EF4-FFF2-40B4-BE49-F238E27FC236}">
                <a16:creationId xmlns:a16="http://schemas.microsoft.com/office/drawing/2014/main" id="{93AC2020-7A61-1B6C-0AE7-D2CE84E076EC}"/>
              </a:ext>
            </a:extLst>
          </p:cNvPr>
          <p:cNvSpPr/>
          <p:nvPr/>
        </p:nvSpPr>
        <p:spPr>
          <a:xfrm rot="5400000">
            <a:off x="-2496303" y="3214061"/>
            <a:ext cx="6754479" cy="361950"/>
          </a:xfrm>
          <a:prstGeom prst="rect">
            <a:avLst/>
          </a:prstGeom>
          <a:solidFill>
            <a:srgbClr val="132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63" name="Rectangle 162">
            <a:extLst>
              <a:ext uri="{FF2B5EF4-FFF2-40B4-BE49-F238E27FC236}">
                <a16:creationId xmlns:a16="http://schemas.microsoft.com/office/drawing/2014/main" id="{12A17975-63EB-5D00-2E7C-D9A40C88401F}"/>
              </a:ext>
            </a:extLst>
          </p:cNvPr>
          <p:cNvSpPr/>
          <p:nvPr/>
        </p:nvSpPr>
        <p:spPr>
          <a:xfrm rot="5400000">
            <a:off x="-3048871" y="3239127"/>
            <a:ext cx="6840204" cy="361950"/>
          </a:xfrm>
          <a:prstGeom prst="rect">
            <a:avLst/>
          </a:prstGeom>
          <a:solidFill>
            <a:srgbClr val="132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5" name="Picture 4">
            <a:extLst>
              <a:ext uri="{FF2B5EF4-FFF2-40B4-BE49-F238E27FC236}">
                <a16:creationId xmlns:a16="http://schemas.microsoft.com/office/drawing/2014/main" id="{027388F8-FEB9-D977-A4E1-7BAAB39F64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46" y="-9058"/>
            <a:ext cx="900000" cy="900000"/>
          </a:xfrm>
          <a:prstGeom prst="rect">
            <a:avLst/>
          </a:prstGeom>
        </p:spPr>
      </p:pic>
      <p:cxnSp>
        <p:nvCxnSpPr>
          <p:cNvPr id="29" name="Google Shape;1662;p35">
            <a:extLst>
              <a:ext uri="{FF2B5EF4-FFF2-40B4-BE49-F238E27FC236}">
                <a16:creationId xmlns:a16="http://schemas.microsoft.com/office/drawing/2014/main" id="{1B124664-B204-8F1F-45DF-A82589CFEDDE}"/>
              </a:ext>
            </a:extLst>
          </p:cNvPr>
          <p:cNvCxnSpPr>
            <a:cxnSpLocks/>
          </p:cNvCxnSpPr>
          <p:nvPr/>
        </p:nvCxnSpPr>
        <p:spPr>
          <a:xfrm rot="5400000">
            <a:off x="4334270" y="4324230"/>
            <a:ext cx="793227" cy="768163"/>
          </a:xfrm>
          <a:prstGeom prst="bentConnector3">
            <a:avLst>
              <a:gd name="adj1" fmla="val 31988"/>
            </a:avLst>
          </a:prstGeom>
          <a:ln w="19050" cap="flat" cmpd="sng" algn="ctr">
            <a:solidFill>
              <a:schemeClr val="accent5"/>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Google Shape;1667;p35">
            <a:extLst>
              <a:ext uri="{FF2B5EF4-FFF2-40B4-BE49-F238E27FC236}">
                <a16:creationId xmlns:a16="http://schemas.microsoft.com/office/drawing/2014/main" id="{14F7BD00-F170-4C91-AC2C-3DA0A619DD90}"/>
              </a:ext>
            </a:extLst>
          </p:cNvPr>
          <p:cNvSpPr/>
          <p:nvPr/>
        </p:nvSpPr>
        <p:spPr>
          <a:xfrm>
            <a:off x="5042965" y="4093509"/>
            <a:ext cx="144000" cy="218189"/>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rgbClr val="132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601;p51">
            <a:extLst>
              <a:ext uri="{FF2B5EF4-FFF2-40B4-BE49-F238E27FC236}">
                <a16:creationId xmlns:a16="http://schemas.microsoft.com/office/drawing/2014/main" id="{42277BD5-49C0-0F46-09C8-BFCA7C775D69}"/>
              </a:ext>
            </a:extLst>
          </p:cNvPr>
          <p:cNvSpPr/>
          <p:nvPr/>
        </p:nvSpPr>
        <p:spPr>
          <a:xfrm>
            <a:off x="2860646" y="1937856"/>
            <a:ext cx="5788404" cy="3682768"/>
          </a:xfrm>
          <a:prstGeom prst="rect">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60;p35">
            <a:extLst>
              <a:ext uri="{FF2B5EF4-FFF2-40B4-BE49-F238E27FC236}">
                <a16:creationId xmlns:a16="http://schemas.microsoft.com/office/drawing/2014/main" id="{A33E8686-3C99-7420-F19B-ECFC65299493}"/>
              </a:ext>
            </a:extLst>
          </p:cNvPr>
          <p:cNvSpPr txBox="1"/>
          <p:nvPr/>
        </p:nvSpPr>
        <p:spPr>
          <a:xfrm>
            <a:off x="3469823" y="5104925"/>
            <a:ext cx="1753957" cy="36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rgbClr val="13202B"/>
                </a:solidFill>
                <a:latin typeface="Montserrat"/>
                <a:ea typeface="Montserrat"/>
                <a:cs typeface="Montserrat"/>
                <a:sym typeface="Montserrat"/>
              </a:rPr>
              <a:t>SURABAYA</a:t>
            </a:r>
            <a:endParaRPr sz="2000" b="1" dirty="0">
              <a:solidFill>
                <a:srgbClr val="13202B"/>
              </a:solidFill>
              <a:latin typeface="Montserrat"/>
              <a:ea typeface="Montserrat"/>
              <a:cs typeface="Montserrat"/>
              <a:sym typeface="Montserrat"/>
            </a:endParaRPr>
          </a:p>
        </p:txBody>
      </p:sp>
      <p:pic>
        <p:nvPicPr>
          <p:cNvPr id="26" name="Picture 25" descr="A map of the world&#10;&#10;Description automatically generated with medium confidence">
            <a:extLst>
              <a:ext uri="{FF2B5EF4-FFF2-40B4-BE49-F238E27FC236}">
                <a16:creationId xmlns:a16="http://schemas.microsoft.com/office/drawing/2014/main" id="{99179055-EDFA-1E1C-EDE0-0247E58AD860}"/>
              </a:ext>
            </a:extLst>
          </p:cNvPr>
          <p:cNvPicPr>
            <a:picLocks noChangeAspect="1"/>
          </p:cNvPicPr>
          <p:nvPr/>
        </p:nvPicPr>
        <p:blipFill>
          <a:blip r:embed="rId5"/>
          <a:stretch>
            <a:fillRect/>
          </a:stretch>
        </p:blipFill>
        <p:spPr>
          <a:xfrm>
            <a:off x="2566010" y="2441611"/>
            <a:ext cx="6191796" cy="2413528"/>
          </a:xfrm>
          <a:prstGeom prst="rect">
            <a:avLst/>
          </a:prstGeom>
        </p:spPr>
      </p:pic>
    </p:spTree>
    <p:extLst>
      <p:ext uri="{BB962C8B-B14F-4D97-AF65-F5344CB8AC3E}">
        <p14:creationId xmlns:p14="http://schemas.microsoft.com/office/powerpoint/2010/main" val="313543503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3202B"/>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DE6B981-FBBB-9DAB-E24B-9C14BB6DB821}"/>
              </a:ext>
            </a:extLst>
          </p:cNvPr>
          <p:cNvGrpSpPr/>
          <p:nvPr/>
        </p:nvGrpSpPr>
        <p:grpSpPr>
          <a:xfrm>
            <a:off x="-213640" y="-315000"/>
            <a:ext cx="12708000" cy="7488000"/>
            <a:chOff x="-213640" y="-315000"/>
            <a:chExt cx="12708000" cy="7488000"/>
          </a:xfrm>
        </p:grpSpPr>
        <p:sp>
          <p:nvSpPr>
            <p:cNvPr id="27" name="Rectangle 26">
              <a:extLst>
                <a:ext uri="{FF2B5EF4-FFF2-40B4-BE49-F238E27FC236}">
                  <a16:creationId xmlns:a16="http://schemas.microsoft.com/office/drawing/2014/main" id="{D7AF029E-458C-D04E-0146-77EEC5BE1517}"/>
                </a:ext>
              </a:extLst>
            </p:cNvPr>
            <p:cNvSpPr/>
            <p:nvPr/>
          </p:nvSpPr>
          <p:spPr>
            <a:xfrm>
              <a:off x="-213640" y="0"/>
              <a:ext cx="12708000" cy="361950"/>
            </a:xfrm>
            <a:prstGeom prst="rect">
              <a:avLst/>
            </a:prstGeom>
            <a:solidFill>
              <a:srgbClr val="132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8" name="Rectangle 27">
              <a:extLst>
                <a:ext uri="{FF2B5EF4-FFF2-40B4-BE49-F238E27FC236}">
                  <a16:creationId xmlns:a16="http://schemas.microsoft.com/office/drawing/2014/main" id="{39553310-F122-AB04-5921-56B96B6E3823}"/>
                </a:ext>
              </a:extLst>
            </p:cNvPr>
            <p:cNvSpPr/>
            <p:nvPr/>
          </p:nvSpPr>
          <p:spPr>
            <a:xfrm rot="5400000">
              <a:off x="8324908" y="3248025"/>
              <a:ext cx="7488000" cy="361950"/>
            </a:xfrm>
            <a:prstGeom prst="rect">
              <a:avLst/>
            </a:prstGeom>
            <a:solidFill>
              <a:srgbClr val="132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5" name="Picture 4">
            <a:extLst>
              <a:ext uri="{FF2B5EF4-FFF2-40B4-BE49-F238E27FC236}">
                <a16:creationId xmlns:a16="http://schemas.microsoft.com/office/drawing/2014/main" id="{027388F8-FEB9-D977-A4E1-7BAAB39F6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46" y="-9058"/>
            <a:ext cx="900000" cy="900000"/>
          </a:xfrm>
          <a:prstGeom prst="rect">
            <a:avLst/>
          </a:prstGeom>
        </p:spPr>
      </p:pic>
      <p:sp>
        <p:nvSpPr>
          <p:cNvPr id="21" name="Title 6">
            <a:extLst>
              <a:ext uri="{FF2B5EF4-FFF2-40B4-BE49-F238E27FC236}">
                <a16:creationId xmlns:a16="http://schemas.microsoft.com/office/drawing/2014/main" id="{6428FC2C-5700-47C4-D727-395BFBDAF6FB}"/>
              </a:ext>
            </a:extLst>
          </p:cNvPr>
          <p:cNvSpPr txBox="1">
            <a:spLocks/>
          </p:cNvSpPr>
          <p:nvPr/>
        </p:nvSpPr>
        <p:spPr>
          <a:xfrm>
            <a:off x="838200" y="-396521"/>
            <a:ext cx="10515600" cy="132556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PENDAHULUAN – LATAR BELAKANG</a:t>
            </a:r>
          </a:p>
        </p:txBody>
      </p:sp>
      <p:pic>
        <p:nvPicPr>
          <p:cNvPr id="31" name="Google Shape;196;p36">
            <a:extLst>
              <a:ext uri="{FF2B5EF4-FFF2-40B4-BE49-F238E27FC236}">
                <a16:creationId xmlns:a16="http://schemas.microsoft.com/office/drawing/2014/main" id="{E3A81571-9BC0-CF94-ADD5-F6528C40FCAF}"/>
              </a:ext>
            </a:extLst>
          </p:cNvPr>
          <p:cNvPicPr preferRelativeResize="0"/>
          <p:nvPr/>
        </p:nvPicPr>
        <p:blipFill>
          <a:blip r:embed="rId4">
            <a:alphaModFix/>
          </a:blip>
          <a:stretch>
            <a:fillRect/>
          </a:stretch>
        </p:blipFill>
        <p:spPr>
          <a:xfrm>
            <a:off x="1413850" y="2418449"/>
            <a:ext cx="2951700" cy="2951700"/>
          </a:xfrm>
          <a:prstGeom prst="ellipse">
            <a:avLst/>
          </a:prstGeom>
          <a:ln w="10795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32" name="Google Shape;195;p36">
            <a:extLst>
              <a:ext uri="{FF2B5EF4-FFF2-40B4-BE49-F238E27FC236}">
                <a16:creationId xmlns:a16="http://schemas.microsoft.com/office/drawing/2014/main" id="{6AF25337-F396-C7D3-980E-A7E551DFB8E8}"/>
              </a:ext>
            </a:extLst>
          </p:cNvPr>
          <p:cNvPicPr preferRelativeResize="0"/>
          <p:nvPr/>
        </p:nvPicPr>
        <p:blipFill>
          <a:blip r:embed="rId5">
            <a:alphaModFix/>
          </a:blip>
          <a:stretch>
            <a:fillRect/>
          </a:stretch>
        </p:blipFill>
        <p:spPr>
          <a:xfrm>
            <a:off x="7826452" y="2456349"/>
            <a:ext cx="2913800" cy="2913800"/>
          </a:xfrm>
          <a:prstGeom prst="ellipse">
            <a:avLst/>
          </a:prstGeom>
          <a:ln w="10795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33" name="Google Shape;197;p36">
            <a:extLst>
              <a:ext uri="{FF2B5EF4-FFF2-40B4-BE49-F238E27FC236}">
                <a16:creationId xmlns:a16="http://schemas.microsoft.com/office/drawing/2014/main" id="{A41DAD76-F02D-1205-6DC6-D073641EBC84}"/>
              </a:ext>
            </a:extLst>
          </p:cNvPr>
          <p:cNvSpPr/>
          <p:nvPr/>
        </p:nvSpPr>
        <p:spPr>
          <a:xfrm rot="1995465">
            <a:off x="4767660" y="1328929"/>
            <a:ext cx="2656678" cy="1929446"/>
          </a:xfrm>
          <a:prstGeom prst="bentArrow">
            <a:avLst>
              <a:gd name="adj1" fmla="val 18040"/>
              <a:gd name="adj2" fmla="val 16030"/>
              <a:gd name="adj3" fmla="val 41841"/>
              <a:gd name="adj4" fmla="val 92990"/>
            </a:avLst>
          </a:prstGeom>
          <a:solidFill>
            <a:srgbClr val="119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8;p36">
            <a:extLst>
              <a:ext uri="{FF2B5EF4-FFF2-40B4-BE49-F238E27FC236}">
                <a16:creationId xmlns:a16="http://schemas.microsoft.com/office/drawing/2014/main" id="{1555B1CF-B1CD-CC6F-6614-B37E9E332852}"/>
              </a:ext>
            </a:extLst>
          </p:cNvPr>
          <p:cNvSpPr txBox="1">
            <a:spLocks/>
          </p:cNvSpPr>
          <p:nvPr/>
        </p:nvSpPr>
        <p:spPr>
          <a:xfrm>
            <a:off x="2027971" y="5617900"/>
            <a:ext cx="1723458" cy="51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rgbClr val="000000"/>
              </a:buClr>
              <a:buSzPts val="1600"/>
              <a:buFont typeface="Archivo Black"/>
              <a:buNone/>
              <a:defRPr sz="1600" b="0" i="0" u="none" strike="noStrike" cap="none">
                <a:solidFill>
                  <a:srgbClr val="FFFFFF"/>
                </a:solidFill>
                <a:latin typeface="Archivo Black"/>
                <a:ea typeface="Archivo Black"/>
                <a:cs typeface="Archivo Black"/>
                <a:sym typeface="Archivo Black"/>
              </a:defRPr>
            </a:lvl1pPr>
            <a:lvl2pPr marL="914400" marR="0" lvl="1"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2pPr>
            <a:lvl3pPr marL="1371600" marR="0" lvl="2"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3pPr>
            <a:lvl4pPr marL="1828800" marR="0" lvl="3"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4pPr>
            <a:lvl5pPr marL="2286000" marR="0" lvl="4"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5pPr>
            <a:lvl6pPr marL="2743200" marR="0" lvl="5"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6pPr>
            <a:lvl7pPr marL="3200400" marR="0" lvl="6"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7pPr>
            <a:lvl8pPr marL="3657600" marR="0" lvl="7"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8pPr>
            <a:lvl9pPr marL="4114800" marR="0" lvl="8" indent="-317500" algn="l" rtl="0">
              <a:lnSpc>
                <a:spcPct val="115000"/>
              </a:lnSpc>
              <a:spcBef>
                <a:spcPts val="1600"/>
              </a:spcBef>
              <a:spcAft>
                <a:spcPts val="160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9pPr>
          </a:lstStyle>
          <a:p>
            <a:pPr marL="0" indent="0">
              <a:spcAft>
                <a:spcPts val="1600"/>
              </a:spcAft>
            </a:pPr>
            <a:r>
              <a:rPr lang="id-ID" sz="2000" dirty="0">
                <a:solidFill>
                  <a:schemeClr val="bg1"/>
                </a:solidFill>
              </a:rPr>
              <a:t>Konvensional</a:t>
            </a:r>
          </a:p>
        </p:txBody>
      </p:sp>
      <p:sp>
        <p:nvSpPr>
          <p:cNvPr id="35" name="Google Shape;198;p36">
            <a:extLst>
              <a:ext uri="{FF2B5EF4-FFF2-40B4-BE49-F238E27FC236}">
                <a16:creationId xmlns:a16="http://schemas.microsoft.com/office/drawing/2014/main" id="{7E107FBB-C9C5-AC65-2D7F-DFF08CB5C350}"/>
              </a:ext>
            </a:extLst>
          </p:cNvPr>
          <p:cNvSpPr txBox="1">
            <a:spLocks/>
          </p:cNvSpPr>
          <p:nvPr/>
        </p:nvSpPr>
        <p:spPr>
          <a:xfrm>
            <a:off x="8421623" y="5617900"/>
            <a:ext cx="1723458" cy="51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rgbClr val="000000"/>
              </a:buClr>
              <a:buSzPts val="1600"/>
              <a:buFont typeface="Archivo Black"/>
              <a:buNone/>
              <a:defRPr sz="1600" b="0" i="0" u="none" strike="noStrike" cap="none">
                <a:solidFill>
                  <a:srgbClr val="FFFFFF"/>
                </a:solidFill>
                <a:latin typeface="Archivo Black"/>
                <a:ea typeface="Archivo Black"/>
                <a:cs typeface="Archivo Black"/>
                <a:sym typeface="Archivo Black"/>
              </a:defRPr>
            </a:lvl1pPr>
            <a:lvl2pPr marL="914400" marR="0" lvl="1"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2pPr>
            <a:lvl3pPr marL="1371600" marR="0" lvl="2"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3pPr>
            <a:lvl4pPr marL="1828800" marR="0" lvl="3"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4pPr>
            <a:lvl5pPr marL="2286000" marR="0" lvl="4"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5pPr>
            <a:lvl6pPr marL="2743200" marR="0" lvl="5"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6pPr>
            <a:lvl7pPr marL="3200400" marR="0" lvl="6"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7pPr>
            <a:lvl8pPr marL="3657600" marR="0" lvl="7"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8pPr>
            <a:lvl9pPr marL="4114800" marR="0" lvl="8" indent="-317500" algn="l" rtl="0">
              <a:lnSpc>
                <a:spcPct val="115000"/>
              </a:lnSpc>
              <a:spcBef>
                <a:spcPts val="1600"/>
              </a:spcBef>
              <a:spcAft>
                <a:spcPts val="160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9pPr>
          </a:lstStyle>
          <a:p>
            <a:pPr marL="0" indent="0">
              <a:spcAft>
                <a:spcPts val="1600"/>
              </a:spcAft>
            </a:pPr>
            <a:r>
              <a:rPr lang="en-US" sz="2000" dirty="0">
                <a:solidFill>
                  <a:schemeClr val="bg1"/>
                </a:solidFill>
              </a:rPr>
              <a:t>Digital</a:t>
            </a:r>
            <a:endParaRPr lang="id-ID" sz="2000" dirty="0">
              <a:solidFill>
                <a:schemeClr val="bg1"/>
              </a:solidFill>
            </a:endParaRPr>
          </a:p>
        </p:txBody>
      </p:sp>
    </p:spTree>
    <p:extLst>
      <p:ext uri="{BB962C8B-B14F-4D97-AF65-F5344CB8AC3E}">
        <p14:creationId xmlns:p14="http://schemas.microsoft.com/office/powerpoint/2010/main" val="34615152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250"/>
                                        <p:tgtEl>
                                          <p:spTgt spid="31"/>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250"/>
                                        <p:tgtEl>
                                          <p:spTgt spid="34"/>
                                        </p:tgtEl>
                                      </p:cBhvr>
                                    </p:animEffect>
                                  </p:childTnLst>
                                </p:cTn>
                              </p:par>
                            </p:childTnLst>
                          </p:cTn>
                        </p:par>
                        <p:par>
                          <p:cTn id="12" fill="hold">
                            <p:stCondLst>
                              <p:cond delay="500"/>
                            </p:stCondLst>
                            <p:childTnLst>
                              <p:par>
                                <p:cTn id="13" presetID="10" presetClass="entr" presetSubtype="0" fill="hold" grpId="0" nodeType="afterEffect">
                                  <p:stCondLst>
                                    <p:cond delay="300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250"/>
                                        <p:tgtEl>
                                          <p:spTgt spid="33"/>
                                        </p:tgtEl>
                                      </p:cBhvr>
                                    </p:animEffect>
                                  </p:childTnLst>
                                </p:cTn>
                              </p:par>
                            </p:childTnLst>
                          </p:cTn>
                        </p:par>
                        <p:par>
                          <p:cTn id="16" fill="hold">
                            <p:stCondLst>
                              <p:cond delay="3750"/>
                            </p:stCondLst>
                            <p:childTnLst>
                              <p:par>
                                <p:cTn id="17" presetID="10" presetClass="entr" presetSubtype="0" fill="hold" nodeType="afterEffect">
                                  <p:stCondLst>
                                    <p:cond delay="50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50"/>
                                        <p:tgtEl>
                                          <p:spTgt spid="32"/>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3202B"/>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DE6B981-FBBB-9DAB-E24B-9C14BB6DB821}"/>
              </a:ext>
            </a:extLst>
          </p:cNvPr>
          <p:cNvGrpSpPr/>
          <p:nvPr/>
        </p:nvGrpSpPr>
        <p:grpSpPr>
          <a:xfrm>
            <a:off x="-213640" y="-315000"/>
            <a:ext cx="12708000" cy="7488000"/>
            <a:chOff x="-213640" y="-315000"/>
            <a:chExt cx="12708000" cy="7488000"/>
          </a:xfrm>
        </p:grpSpPr>
        <p:sp>
          <p:nvSpPr>
            <p:cNvPr id="27" name="Rectangle 26">
              <a:extLst>
                <a:ext uri="{FF2B5EF4-FFF2-40B4-BE49-F238E27FC236}">
                  <a16:creationId xmlns:a16="http://schemas.microsoft.com/office/drawing/2014/main" id="{D7AF029E-458C-D04E-0146-77EEC5BE1517}"/>
                </a:ext>
              </a:extLst>
            </p:cNvPr>
            <p:cNvSpPr/>
            <p:nvPr/>
          </p:nvSpPr>
          <p:spPr>
            <a:xfrm>
              <a:off x="-213640" y="0"/>
              <a:ext cx="12708000" cy="361950"/>
            </a:xfrm>
            <a:prstGeom prst="rect">
              <a:avLst/>
            </a:prstGeom>
            <a:solidFill>
              <a:srgbClr val="132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8" name="Rectangle 27">
              <a:extLst>
                <a:ext uri="{FF2B5EF4-FFF2-40B4-BE49-F238E27FC236}">
                  <a16:creationId xmlns:a16="http://schemas.microsoft.com/office/drawing/2014/main" id="{39553310-F122-AB04-5921-56B96B6E3823}"/>
                </a:ext>
              </a:extLst>
            </p:cNvPr>
            <p:cNvSpPr/>
            <p:nvPr/>
          </p:nvSpPr>
          <p:spPr>
            <a:xfrm rot="5400000">
              <a:off x="8324908" y="3248025"/>
              <a:ext cx="7488000" cy="361950"/>
            </a:xfrm>
            <a:prstGeom prst="rect">
              <a:avLst/>
            </a:prstGeom>
            <a:solidFill>
              <a:srgbClr val="132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5" name="Picture 4">
            <a:extLst>
              <a:ext uri="{FF2B5EF4-FFF2-40B4-BE49-F238E27FC236}">
                <a16:creationId xmlns:a16="http://schemas.microsoft.com/office/drawing/2014/main" id="{027388F8-FEB9-D977-A4E1-7BAAB39F6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46" y="-9058"/>
            <a:ext cx="900000" cy="900000"/>
          </a:xfrm>
          <a:prstGeom prst="rect">
            <a:avLst/>
          </a:prstGeom>
        </p:spPr>
      </p:pic>
      <p:sp>
        <p:nvSpPr>
          <p:cNvPr id="21" name="Title 6">
            <a:extLst>
              <a:ext uri="{FF2B5EF4-FFF2-40B4-BE49-F238E27FC236}">
                <a16:creationId xmlns:a16="http://schemas.microsoft.com/office/drawing/2014/main" id="{6428FC2C-5700-47C4-D727-395BFBDAF6FB}"/>
              </a:ext>
            </a:extLst>
          </p:cNvPr>
          <p:cNvSpPr txBox="1">
            <a:spLocks/>
          </p:cNvSpPr>
          <p:nvPr/>
        </p:nvSpPr>
        <p:spPr>
          <a:xfrm>
            <a:off x="838200" y="-396521"/>
            <a:ext cx="10515600" cy="132556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PENDAHULUAN – LATAR BELAKANG</a:t>
            </a:r>
          </a:p>
        </p:txBody>
      </p:sp>
      <p:pic>
        <p:nvPicPr>
          <p:cNvPr id="31" name="Google Shape;196;p36">
            <a:extLst>
              <a:ext uri="{FF2B5EF4-FFF2-40B4-BE49-F238E27FC236}">
                <a16:creationId xmlns:a16="http://schemas.microsoft.com/office/drawing/2014/main" id="{E3A81571-9BC0-CF94-ADD5-F6528C40FCAF}"/>
              </a:ext>
            </a:extLst>
          </p:cNvPr>
          <p:cNvPicPr preferRelativeResize="0"/>
          <p:nvPr/>
        </p:nvPicPr>
        <p:blipFill>
          <a:blip r:embed="rId3">
            <a:alphaModFix/>
          </a:blip>
          <a:stretch>
            <a:fillRect/>
          </a:stretch>
        </p:blipFill>
        <p:spPr>
          <a:xfrm>
            <a:off x="1207183" y="1560584"/>
            <a:ext cx="1440000" cy="1440000"/>
          </a:xfrm>
          <a:prstGeom prst="ellipse">
            <a:avLst/>
          </a:prstGeom>
          <a:ln w="10795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32" name="Google Shape;195;p36">
            <a:extLst>
              <a:ext uri="{FF2B5EF4-FFF2-40B4-BE49-F238E27FC236}">
                <a16:creationId xmlns:a16="http://schemas.microsoft.com/office/drawing/2014/main" id="{6AF25337-F396-C7D3-980E-A7E551DFB8E8}"/>
              </a:ext>
            </a:extLst>
          </p:cNvPr>
          <p:cNvPicPr preferRelativeResize="0"/>
          <p:nvPr/>
        </p:nvPicPr>
        <p:blipFill>
          <a:blip r:embed="rId4">
            <a:alphaModFix/>
          </a:blip>
          <a:stretch>
            <a:fillRect/>
          </a:stretch>
        </p:blipFill>
        <p:spPr>
          <a:xfrm>
            <a:off x="1207183" y="4013699"/>
            <a:ext cx="1440000" cy="1440000"/>
          </a:xfrm>
          <a:prstGeom prst="ellipse">
            <a:avLst/>
          </a:prstGeom>
          <a:ln w="10795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33" name="Google Shape;197;p36">
            <a:extLst>
              <a:ext uri="{FF2B5EF4-FFF2-40B4-BE49-F238E27FC236}">
                <a16:creationId xmlns:a16="http://schemas.microsoft.com/office/drawing/2014/main" id="{A41DAD76-F02D-1205-6DC6-D073641EBC84}"/>
              </a:ext>
            </a:extLst>
          </p:cNvPr>
          <p:cNvSpPr/>
          <p:nvPr/>
        </p:nvSpPr>
        <p:spPr>
          <a:xfrm rot="8054014">
            <a:off x="2680582" y="2930151"/>
            <a:ext cx="1284923" cy="1342817"/>
          </a:xfrm>
          <a:prstGeom prst="bentArrow">
            <a:avLst>
              <a:gd name="adj1" fmla="val 18040"/>
              <a:gd name="adj2" fmla="val 16030"/>
              <a:gd name="adj3" fmla="val 41841"/>
              <a:gd name="adj4" fmla="val 92990"/>
            </a:avLst>
          </a:prstGeom>
          <a:solidFill>
            <a:srgbClr val="119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8;p36">
            <a:extLst>
              <a:ext uri="{FF2B5EF4-FFF2-40B4-BE49-F238E27FC236}">
                <a16:creationId xmlns:a16="http://schemas.microsoft.com/office/drawing/2014/main" id="{1555B1CF-B1CD-CC6F-6614-B37E9E332852}"/>
              </a:ext>
            </a:extLst>
          </p:cNvPr>
          <p:cNvSpPr txBox="1">
            <a:spLocks/>
          </p:cNvSpPr>
          <p:nvPr/>
        </p:nvSpPr>
        <p:spPr>
          <a:xfrm>
            <a:off x="1065454" y="3033606"/>
            <a:ext cx="1723458" cy="51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rgbClr val="000000"/>
              </a:buClr>
              <a:buSzPts val="1600"/>
              <a:buFont typeface="Archivo Black"/>
              <a:buNone/>
              <a:defRPr sz="1600" b="0" i="0" u="none" strike="noStrike" cap="none">
                <a:solidFill>
                  <a:srgbClr val="FFFFFF"/>
                </a:solidFill>
                <a:latin typeface="Archivo Black"/>
                <a:ea typeface="Archivo Black"/>
                <a:cs typeface="Archivo Black"/>
                <a:sym typeface="Archivo Black"/>
              </a:defRPr>
            </a:lvl1pPr>
            <a:lvl2pPr marL="914400" marR="0" lvl="1"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2pPr>
            <a:lvl3pPr marL="1371600" marR="0" lvl="2"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3pPr>
            <a:lvl4pPr marL="1828800" marR="0" lvl="3"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4pPr>
            <a:lvl5pPr marL="2286000" marR="0" lvl="4"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5pPr>
            <a:lvl6pPr marL="2743200" marR="0" lvl="5"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6pPr>
            <a:lvl7pPr marL="3200400" marR="0" lvl="6"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7pPr>
            <a:lvl8pPr marL="3657600" marR="0" lvl="7"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8pPr>
            <a:lvl9pPr marL="4114800" marR="0" lvl="8" indent="-317500" algn="l" rtl="0">
              <a:lnSpc>
                <a:spcPct val="115000"/>
              </a:lnSpc>
              <a:spcBef>
                <a:spcPts val="1600"/>
              </a:spcBef>
              <a:spcAft>
                <a:spcPts val="160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9pPr>
          </a:lstStyle>
          <a:p>
            <a:pPr marL="0" indent="0">
              <a:spcAft>
                <a:spcPts val="1600"/>
              </a:spcAft>
            </a:pPr>
            <a:r>
              <a:rPr lang="id-ID" dirty="0">
                <a:solidFill>
                  <a:schemeClr val="bg1"/>
                </a:solidFill>
              </a:rPr>
              <a:t>Konvensional</a:t>
            </a:r>
          </a:p>
        </p:txBody>
      </p:sp>
      <p:sp>
        <p:nvSpPr>
          <p:cNvPr id="35" name="Google Shape;198;p36">
            <a:extLst>
              <a:ext uri="{FF2B5EF4-FFF2-40B4-BE49-F238E27FC236}">
                <a16:creationId xmlns:a16="http://schemas.microsoft.com/office/drawing/2014/main" id="{7E107FBB-C9C5-AC65-2D7F-DFF08CB5C350}"/>
              </a:ext>
            </a:extLst>
          </p:cNvPr>
          <p:cNvSpPr txBox="1">
            <a:spLocks/>
          </p:cNvSpPr>
          <p:nvPr/>
        </p:nvSpPr>
        <p:spPr>
          <a:xfrm>
            <a:off x="1065454" y="5464178"/>
            <a:ext cx="1723458" cy="51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rgbClr val="000000"/>
              </a:buClr>
              <a:buSzPts val="1600"/>
              <a:buFont typeface="Archivo Black"/>
              <a:buNone/>
              <a:defRPr sz="1600" b="0" i="0" u="none" strike="noStrike" cap="none">
                <a:solidFill>
                  <a:srgbClr val="FFFFFF"/>
                </a:solidFill>
                <a:latin typeface="Archivo Black"/>
                <a:ea typeface="Archivo Black"/>
                <a:cs typeface="Archivo Black"/>
                <a:sym typeface="Archivo Black"/>
              </a:defRPr>
            </a:lvl1pPr>
            <a:lvl2pPr marL="914400" marR="0" lvl="1"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2pPr>
            <a:lvl3pPr marL="1371600" marR="0" lvl="2"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3pPr>
            <a:lvl4pPr marL="1828800" marR="0" lvl="3"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4pPr>
            <a:lvl5pPr marL="2286000" marR="0" lvl="4"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5pPr>
            <a:lvl6pPr marL="2743200" marR="0" lvl="5"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6pPr>
            <a:lvl7pPr marL="3200400" marR="0" lvl="6"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7pPr>
            <a:lvl8pPr marL="3657600" marR="0" lvl="7" indent="-317500" algn="l" rtl="0">
              <a:lnSpc>
                <a:spcPct val="115000"/>
              </a:lnSpc>
              <a:spcBef>
                <a:spcPts val="1600"/>
              </a:spcBef>
              <a:spcAft>
                <a:spcPts val="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8pPr>
            <a:lvl9pPr marL="4114800" marR="0" lvl="8" indent="-317500" algn="l" rtl="0">
              <a:lnSpc>
                <a:spcPct val="115000"/>
              </a:lnSpc>
              <a:spcBef>
                <a:spcPts val="1600"/>
              </a:spcBef>
              <a:spcAft>
                <a:spcPts val="1600"/>
              </a:spcAft>
              <a:buClr>
                <a:schemeClr val="dk2"/>
              </a:buClr>
              <a:buSzPts val="1600"/>
              <a:buFont typeface="Archivo Black"/>
              <a:buNone/>
              <a:defRPr sz="1600" b="0" i="0" u="none" strike="noStrike" cap="none">
                <a:solidFill>
                  <a:schemeClr val="dk2"/>
                </a:solidFill>
                <a:latin typeface="Archivo Black"/>
                <a:ea typeface="Archivo Black"/>
                <a:cs typeface="Archivo Black"/>
                <a:sym typeface="Archivo Black"/>
              </a:defRPr>
            </a:lvl9pPr>
          </a:lstStyle>
          <a:p>
            <a:pPr marL="0" indent="0">
              <a:spcAft>
                <a:spcPts val="1600"/>
              </a:spcAft>
            </a:pPr>
            <a:r>
              <a:rPr lang="en-US" dirty="0">
                <a:solidFill>
                  <a:schemeClr val="bg1"/>
                </a:solidFill>
              </a:rPr>
              <a:t>Digital</a:t>
            </a:r>
            <a:endParaRPr lang="id-ID" dirty="0">
              <a:solidFill>
                <a:schemeClr val="bg1"/>
              </a:solidFill>
            </a:endParaRPr>
          </a:p>
        </p:txBody>
      </p:sp>
      <p:pic>
        <p:nvPicPr>
          <p:cNvPr id="3" name="Picture 2" descr="Text&#10;&#10;Description automatically generated">
            <a:extLst>
              <a:ext uri="{FF2B5EF4-FFF2-40B4-BE49-F238E27FC236}">
                <a16:creationId xmlns:a16="http://schemas.microsoft.com/office/drawing/2014/main" id="{31AFC0D4-618D-9789-2F9E-B85D433EEFEE}"/>
              </a:ext>
            </a:extLst>
          </p:cNvPr>
          <p:cNvPicPr>
            <a:picLocks noChangeAspect="1"/>
          </p:cNvPicPr>
          <p:nvPr/>
        </p:nvPicPr>
        <p:blipFill rotWithShape="1">
          <a:blip r:embed="rId5">
            <a:extLst>
              <a:ext uri="{28A0092B-C50C-407E-A947-70E740481C1C}">
                <a14:useLocalDpi xmlns:a14="http://schemas.microsoft.com/office/drawing/2010/main" val="0"/>
              </a:ext>
            </a:extLst>
          </a:blip>
          <a:srcRect l="25104" r="1032"/>
          <a:stretch/>
        </p:blipFill>
        <p:spPr>
          <a:xfrm>
            <a:off x="5037398" y="1560584"/>
            <a:ext cx="5804641" cy="4420429"/>
          </a:xfrm>
          <a:prstGeom prst="rect">
            <a:avLst/>
          </a:prstGeom>
          <a:solidFill>
            <a:srgbClr val="FFFFFF">
              <a:shade val="85000"/>
            </a:srgbClr>
          </a:solidFill>
          <a:ln w="88900" cap="sq">
            <a:solidFill>
              <a:srgbClr val="FFFFFF"/>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1410416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3202B"/>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7388F8-FEB9-D977-A4E1-7BAAB39F6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46" y="-9058"/>
            <a:ext cx="900000" cy="900000"/>
          </a:xfrm>
          <a:prstGeom prst="rect">
            <a:avLst/>
          </a:prstGeom>
        </p:spPr>
      </p:pic>
      <p:sp>
        <p:nvSpPr>
          <p:cNvPr id="21" name="Title 6">
            <a:extLst>
              <a:ext uri="{FF2B5EF4-FFF2-40B4-BE49-F238E27FC236}">
                <a16:creationId xmlns:a16="http://schemas.microsoft.com/office/drawing/2014/main" id="{6428FC2C-5700-47C4-D727-395BFBDAF6FB}"/>
              </a:ext>
            </a:extLst>
          </p:cNvPr>
          <p:cNvSpPr txBox="1">
            <a:spLocks/>
          </p:cNvSpPr>
          <p:nvPr/>
        </p:nvSpPr>
        <p:spPr>
          <a:xfrm>
            <a:off x="838200" y="-396521"/>
            <a:ext cx="10515600" cy="132556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PENDAHULUAN – LATAR BELAKANG</a:t>
            </a:r>
          </a:p>
        </p:txBody>
      </p:sp>
      <p:sp>
        <p:nvSpPr>
          <p:cNvPr id="13" name="Google Shape;583;p50">
            <a:extLst>
              <a:ext uri="{FF2B5EF4-FFF2-40B4-BE49-F238E27FC236}">
                <a16:creationId xmlns:a16="http://schemas.microsoft.com/office/drawing/2014/main" id="{AEC3D417-5D3A-D26D-58D5-9006721F2A6F}"/>
              </a:ext>
            </a:extLst>
          </p:cNvPr>
          <p:cNvSpPr/>
          <p:nvPr/>
        </p:nvSpPr>
        <p:spPr>
          <a:xfrm rot="16200000">
            <a:off x="5820747" y="-2631855"/>
            <a:ext cx="570451" cy="12639225"/>
          </a:xfrm>
          <a:prstGeom prst="rect">
            <a:avLst/>
          </a:prstGeom>
          <a:noFill/>
          <a:ln w="3810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descr="Two people looking at each other&#10;&#10;Description automatically generated">
            <a:extLst>
              <a:ext uri="{FF2B5EF4-FFF2-40B4-BE49-F238E27FC236}">
                <a16:creationId xmlns:a16="http://schemas.microsoft.com/office/drawing/2014/main" id="{FB4BDDD3-6082-B4E8-6DB4-FC7BD88FB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0418" y="1325563"/>
            <a:ext cx="7143750" cy="4724400"/>
          </a:xfrm>
          <a:prstGeom prst="rect">
            <a:avLst/>
          </a:prstGeom>
        </p:spPr>
      </p:pic>
      <p:sp>
        <p:nvSpPr>
          <p:cNvPr id="16" name="Google Shape;595;p50">
            <a:extLst>
              <a:ext uri="{FF2B5EF4-FFF2-40B4-BE49-F238E27FC236}">
                <a16:creationId xmlns:a16="http://schemas.microsoft.com/office/drawing/2014/main" id="{1CBFC906-5338-95C7-1ADA-5615CB1F3110}"/>
              </a:ext>
            </a:extLst>
          </p:cNvPr>
          <p:cNvSpPr txBox="1"/>
          <p:nvPr/>
        </p:nvSpPr>
        <p:spPr>
          <a:xfrm>
            <a:off x="4248863" y="1881227"/>
            <a:ext cx="3215708" cy="834740"/>
          </a:xfrm>
          <a:prstGeom prst="rect">
            <a:avLst/>
          </a:prstGeom>
          <a:noFill/>
          <a:ln>
            <a:noFill/>
          </a:ln>
        </p:spPr>
        <p:txBody>
          <a:bodyPr spcFirstLastPara="1" wrap="square" lIns="91425" tIns="91425" rIns="91425" bIns="91425" anchor="b" anchorCtr="0">
            <a:noAutofit/>
          </a:bodyPr>
          <a:lstStyle/>
          <a:p>
            <a:pPr marL="0" indent="0" algn="ctr">
              <a:spcAft>
                <a:spcPts val="1600"/>
              </a:spcAft>
            </a:pPr>
            <a:r>
              <a:rPr lang="en-US" sz="2800" b="1" dirty="0">
                <a:solidFill>
                  <a:schemeClr val="bg1"/>
                </a:solidFill>
              </a:rPr>
              <a:t>Miscommunication</a:t>
            </a:r>
            <a:endParaRPr lang="id-ID" sz="2800" b="1" dirty="0">
              <a:solidFill>
                <a:schemeClr val="bg1"/>
              </a:solidFill>
            </a:endParaRPr>
          </a:p>
        </p:txBody>
      </p:sp>
    </p:spTree>
    <p:extLst>
      <p:ext uri="{BB962C8B-B14F-4D97-AF65-F5344CB8AC3E}">
        <p14:creationId xmlns:p14="http://schemas.microsoft.com/office/powerpoint/2010/main" val="739087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3202B"/>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7388F8-FEB9-D977-A4E1-7BAAB39F6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46" y="-9058"/>
            <a:ext cx="900000" cy="900000"/>
          </a:xfrm>
          <a:prstGeom prst="rect">
            <a:avLst/>
          </a:prstGeom>
        </p:spPr>
      </p:pic>
      <p:sp>
        <p:nvSpPr>
          <p:cNvPr id="21" name="Title 6">
            <a:extLst>
              <a:ext uri="{FF2B5EF4-FFF2-40B4-BE49-F238E27FC236}">
                <a16:creationId xmlns:a16="http://schemas.microsoft.com/office/drawing/2014/main" id="{6428FC2C-5700-47C4-D727-395BFBDAF6FB}"/>
              </a:ext>
            </a:extLst>
          </p:cNvPr>
          <p:cNvSpPr txBox="1">
            <a:spLocks/>
          </p:cNvSpPr>
          <p:nvPr/>
        </p:nvSpPr>
        <p:spPr>
          <a:xfrm>
            <a:off x="838200" y="-396521"/>
            <a:ext cx="10515600" cy="132556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PENDAHULUAN – </a:t>
            </a:r>
            <a:r>
              <a:rPr lang="en-US" b="1" dirty="0" err="1">
                <a:solidFill>
                  <a:schemeClr val="bg1"/>
                </a:solidFill>
              </a:rPr>
              <a:t>Rumusan</a:t>
            </a:r>
            <a:r>
              <a:rPr lang="en-US" b="1" dirty="0">
                <a:solidFill>
                  <a:schemeClr val="bg1"/>
                </a:solidFill>
              </a:rPr>
              <a:t> </a:t>
            </a:r>
            <a:r>
              <a:rPr lang="en-US" b="1" dirty="0" err="1">
                <a:solidFill>
                  <a:schemeClr val="bg1"/>
                </a:solidFill>
              </a:rPr>
              <a:t>Masalah</a:t>
            </a:r>
            <a:endParaRPr lang="en-US" b="1" dirty="0">
              <a:solidFill>
                <a:schemeClr val="bg1"/>
              </a:solidFill>
            </a:endParaRPr>
          </a:p>
        </p:txBody>
      </p:sp>
      <p:sp>
        <p:nvSpPr>
          <p:cNvPr id="13" name="Google Shape;583;p50">
            <a:extLst>
              <a:ext uri="{FF2B5EF4-FFF2-40B4-BE49-F238E27FC236}">
                <a16:creationId xmlns:a16="http://schemas.microsoft.com/office/drawing/2014/main" id="{AEC3D417-5D3A-D26D-58D5-9006721F2A6F}"/>
              </a:ext>
            </a:extLst>
          </p:cNvPr>
          <p:cNvSpPr/>
          <p:nvPr/>
        </p:nvSpPr>
        <p:spPr>
          <a:xfrm rot="16200000">
            <a:off x="3170341" y="-2163662"/>
            <a:ext cx="5851319" cy="12192000"/>
          </a:xfrm>
          <a:prstGeom prst="rect">
            <a:avLst/>
          </a:prstGeom>
          <a:solidFill>
            <a:schemeClr val="bg1"/>
          </a:solidFill>
          <a:ln w="3810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angle 6">
            <a:extLst>
              <a:ext uri="{FF2B5EF4-FFF2-40B4-BE49-F238E27FC236}">
                <a16:creationId xmlns:a16="http://schemas.microsoft.com/office/drawing/2014/main" id="{7F8524FE-8AC4-AF3D-EB5F-9D35DAC55186}"/>
              </a:ext>
            </a:extLst>
          </p:cNvPr>
          <p:cNvSpPr/>
          <p:nvPr/>
        </p:nvSpPr>
        <p:spPr>
          <a:xfrm>
            <a:off x="0" y="1044778"/>
            <a:ext cx="12192000" cy="361950"/>
          </a:xfrm>
          <a:prstGeom prst="rect">
            <a:avLst/>
          </a:prstGeom>
          <a:solidFill>
            <a:srgbClr val="132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8" name="Google Shape;212;p38">
            <a:extLst>
              <a:ext uri="{FF2B5EF4-FFF2-40B4-BE49-F238E27FC236}">
                <a16:creationId xmlns:a16="http://schemas.microsoft.com/office/drawing/2014/main" id="{CF9994C0-0A09-387C-8606-B660C556F0B8}"/>
              </a:ext>
            </a:extLst>
          </p:cNvPr>
          <p:cNvPicPr preferRelativeResize="0"/>
          <p:nvPr/>
        </p:nvPicPr>
        <p:blipFill>
          <a:blip r:embed="rId3">
            <a:alphaModFix/>
          </a:blip>
          <a:stretch>
            <a:fillRect/>
          </a:stretch>
        </p:blipFill>
        <p:spPr>
          <a:xfrm>
            <a:off x="760496" y="2635686"/>
            <a:ext cx="2774575" cy="2721220"/>
          </a:xfrm>
          <a:prstGeom prst="rect">
            <a:avLst/>
          </a:prstGeom>
          <a:noFill/>
          <a:ln>
            <a:noFill/>
          </a:ln>
        </p:spPr>
      </p:pic>
      <p:cxnSp>
        <p:nvCxnSpPr>
          <p:cNvPr id="9" name="Straight Connector 8">
            <a:extLst>
              <a:ext uri="{FF2B5EF4-FFF2-40B4-BE49-F238E27FC236}">
                <a16:creationId xmlns:a16="http://schemas.microsoft.com/office/drawing/2014/main" id="{56D3B3F4-55ED-368D-1839-AA451445F729}"/>
              </a:ext>
            </a:extLst>
          </p:cNvPr>
          <p:cNvCxnSpPr>
            <a:cxnSpLocks/>
          </p:cNvCxnSpPr>
          <p:nvPr/>
        </p:nvCxnSpPr>
        <p:spPr>
          <a:xfrm rot="16200000" flipV="1">
            <a:off x="2113967" y="4057092"/>
            <a:ext cx="4363200" cy="0"/>
          </a:xfrm>
          <a:prstGeom prst="line">
            <a:avLst/>
          </a:prstGeom>
          <a:ln w="38100">
            <a:solidFill>
              <a:srgbClr val="13202B"/>
            </a:solidFill>
          </a:ln>
        </p:spPr>
        <p:style>
          <a:lnRef idx="1">
            <a:schemeClr val="dk1"/>
          </a:lnRef>
          <a:fillRef idx="0">
            <a:schemeClr val="dk1"/>
          </a:fillRef>
          <a:effectRef idx="0">
            <a:schemeClr val="dk1"/>
          </a:effectRef>
          <a:fontRef idx="minor">
            <a:schemeClr val="tx1"/>
          </a:fontRef>
        </p:style>
      </p:cxnSp>
      <p:sp>
        <p:nvSpPr>
          <p:cNvPr id="10" name="Google Shape;213;p38">
            <a:extLst>
              <a:ext uri="{FF2B5EF4-FFF2-40B4-BE49-F238E27FC236}">
                <a16:creationId xmlns:a16="http://schemas.microsoft.com/office/drawing/2014/main" id="{23B2EDEA-800E-B21A-7F29-8711A3C1C2E8}"/>
              </a:ext>
            </a:extLst>
          </p:cNvPr>
          <p:cNvSpPr txBox="1">
            <a:spLocks/>
          </p:cNvSpPr>
          <p:nvPr/>
        </p:nvSpPr>
        <p:spPr>
          <a:xfrm>
            <a:off x="4450480" y="3148429"/>
            <a:ext cx="7576650" cy="18173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457200" algn="just">
              <a:spcAft>
                <a:spcPts val="1600"/>
              </a:spcAft>
              <a:buFont typeface="Arial"/>
              <a:buNone/>
            </a:pPr>
            <a:r>
              <a:rPr lang="en-ID" sz="2400" dirty="0" err="1">
                <a:solidFill>
                  <a:srgbClr val="13202B"/>
                </a:solidFill>
              </a:rPr>
              <a:t>Bagaimana</a:t>
            </a:r>
            <a:r>
              <a:rPr lang="en-ID" sz="2400" dirty="0">
                <a:solidFill>
                  <a:srgbClr val="13202B"/>
                </a:solidFill>
              </a:rPr>
              <a:t> </a:t>
            </a:r>
            <a:r>
              <a:rPr lang="en-ID" sz="2400" dirty="0" err="1">
                <a:solidFill>
                  <a:srgbClr val="13202B"/>
                </a:solidFill>
              </a:rPr>
              <a:t>cara</a:t>
            </a:r>
            <a:r>
              <a:rPr lang="en-ID" sz="2400" dirty="0">
                <a:solidFill>
                  <a:srgbClr val="13202B"/>
                </a:solidFill>
              </a:rPr>
              <a:t> </a:t>
            </a:r>
            <a:r>
              <a:rPr lang="en-ID" sz="2400" dirty="0" err="1">
                <a:solidFill>
                  <a:srgbClr val="13202B"/>
                </a:solidFill>
              </a:rPr>
              <a:t>membantu</a:t>
            </a:r>
            <a:r>
              <a:rPr lang="en-ID" sz="2400" dirty="0">
                <a:solidFill>
                  <a:srgbClr val="13202B"/>
                </a:solidFill>
              </a:rPr>
              <a:t> </a:t>
            </a:r>
            <a:r>
              <a:rPr lang="en-ID" sz="2400" dirty="0" err="1">
                <a:solidFill>
                  <a:srgbClr val="13202B"/>
                </a:solidFill>
              </a:rPr>
              <a:t>percetakan</a:t>
            </a:r>
            <a:r>
              <a:rPr lang="en-ID" sz="2400" dirty="0">
                <a:solidFill>
                  <a:srgbClr val="13202B"/>
                </a:solidFill>
              </a:rPr>
              <a:t> </a:t>
            </a:r>
            <a:r>
              <a:rPr lang="en-ID" sz="2400" dirty="0" err="1">
                <a:solidFill>
                  <a:srgbClr val="13202B"/>
                </a:solidFill>
              </a:rPr>
              <a:t>Nidya</a:t>
            </a:r>
            <a:r>
              <a:rPr lang="en-ID" sz="2400" dirty="0">
                <a:solidFill>
                  <a:srgbClr val="13202B"/>
                </a:solidFill>
              </a:rPr>
              <a:t> Pustaka </a:t>
            </a:r>
            <a:r>
              <a:rPr lang="en-ID" sz="2400" dirty="0" err="1">
                <a:solidFill>
                  <a:srgbClr val="13202B"/>
                </a:solidFill>
              </a:rPr>
              <a:t>untuk</a:t>
            </a:r>
            <a:r>
              <a:rPr lang="en-ID" sz="2400" dirty="0">
                <a:solidFill>
                  <a:srgbClr val="13202B"/>
                </a:solidFill>
              </a:rPr>
              <a:t> </a:t>
            </a:r>
            <a:r>
              <a:rPr lang="en-ID" sz="2400" dirty="0" err="1">
                <a:solidFill>
                  <a:srgbClr val="13202B"/>
                </a:solidFill>
              </a:rPr>
              <a:t>mempermudah</a:t>
            </a:r>
            <a:r>
              <a:rPr lang="en-ID" sz="2400" dirty="0">
                <a:solidFill>
                  <a:srgbClr val="13202B"/>
                </a:solidFill>
              </a:rPr>
              <a:t> </a:t>
            </a:r>
            <a:r>
              <a:rPr lang="en-ID" sz="2400" dirty="0" err="1">
                <a:solidFill>
                  <a:srgbClr val="13202B"/>
                </a:solidFill>
              </a:rPr>
              <a:t>mengontrol</a:t>
            </a:r>
            <a:r>
              <a:rPr lang="en-ID" sz="2400" dirty="0">
                <a:solidFill>
                  <a:srgbClr val="13202B"/>
                </a:solidFill>
              </a:rPr>
              <a:t> proses </a:t>
            </a:r>
            <a:r>
              <a:rPr lang="en-ID" sz="2400" dirty="0" err="1">
                <a:solidFill>
                  <a:srgbClr val="13202B"/>
                </a:solidFill>
              </a:rPr>
              <a:t>produksi</a:t>
            </a:r>
            <a:r>
              <a:rPr lang="en-ID" sz="2400" dirty="0">
                <a:solidFill>
                  <a:srgbClr val="13202B"/>
                </a:solidFill>
              </a:rPr>
              <a:t> dan </a:t>
            </a:r>
            <a:r>
              <a:rPr lang="en-ID" sz="2400" dirty="0" err="1">
                <a:solidFill>
                  <a:srgbClr val="13202B"/>
                </a:solidFill>
              </a:rPr>
              <a:t>pengaturan</a:t>
            </a:r>
            <a:r>
              <a:rPr lang="en-ID" sz="2400" dirty="0">
                <a:solidFill>
                  <a:srgbClr val="13202B"/>
                </a:solidFill>
              </a:rPr>
              <a:t> </a:t>
            </a:r>
            <a:r>
              <a:rPr lang="en-ID" sz="2400" dirty="0" err="1">
                <a:solidFill>
                  <a:srgbClr val="13202B"/>
                </a:solidFill>
              </a:rPr>
              <a:t>persediaan</a:t>
            </a:r>
            <a:r>
              <a:rPr lang="en-ID" sz="2400" dirty="0">
                <a:solidFill>
                  <a:srgbClr val="13202B"/>
                </a:solidFill>
              </a:rPr>
              <a:t> </a:t>
            </a:r>
            <a:r>
              <a:rPr lang="en-ID" sz="2400" dirty="0" err="1">
                <a:solidFill>
                  <a:srgbClr val="13202B"/>
                </a:solidFill>
              </a:rPr>
              <a:t>hingga</a:t>
            </a:r>
            <a:r>
              <a:rPr lang="en-ID" sz="2400" dirty="0">
                <a:solidFill>
                  <a:srgbClr val="13202B"/>
                </a:solidFill>
              </a:rPr>
              <a:t> </a:t>
            </a:r>
            <a:r>
              <a:rPr lang="en-ID" sz="2400" dirty="0" err="1">
                <a:solidFill>
                  <a:srgbClr val="13202B"/>
                </a:solidFill>
              </a:rPr>
              <a:t>produk</a:t>
            </a:r>
            <a:r>
              <a:rPr lang="en-ID" sz="2400" dirty="0">
                <a:solidFill>
                  <a:srgbClr val="13202B"/>
                </a:solidFill>
              </a:rPr>
              <a:t> </a:t>
            </a:r>
            <a:r>
              <a:rPr lang="en-ID" sz="2400" dirty="0" err="1">
                <a:solidFill>
                  <a:srgbClr val="13202B"/>
                </a:solidFill>
              </a:rPr>
              <a:t>sampai</a:t>
            </a:r>
            <a:r>
              <a:rPr lang="en-ID" sz="2400" dirty="0">
                <a:solidFill>
                  <a:srgbClr val="13202B"/>
                </a:solidFill>
              </a:rPr>
              <a:t> </a:t>
            </a:r>
            <a:r>
              <a:rPr lang="en-ID" sz="2400" dirty="0" err="1">
                <a:solidFill>
                  <a:srgbClr val="13202B"/>
                </a:solidFill>
              </a:rPr>
              <a:t>ke</a:t>
            </a:r>
            <a:r>
              <a:rPr lang="en-ID" sz="2400" dirty="0">
                <a:solidFill>
                  <a:srgbClr val="13202B"/>
                </a:solidFill>
              </a:rPr>
              <a:t> </a:t>
            </a:r>
            <a:r>
              <a:rPr lang="en-ID" sz="2400" dirty="0" err="1">
                <a:solidFill>
                  <a:srgbClr val="13202B"/>
                </a:solidFill>
              </a:rPr>
              <a:t>pelanggan</a:t>
            </a:r>
            <a:r>
              <a:rPr lang="en-ID" sz="2400" dirty="0">
                <a:solidFill>
                  <a:srgbClr val="13202B"/>
                </a:solidFill>
              </a:rPr>
              <a:t> ?</a:t>
            </a:r>
          </a:p>
        </p:txBody>
      </p:sp>
    </p:spTree>
    <p:extLst>
      <p:ext uri="{BB962C8B-B14F-4D97-AF65-F5344CB8AC3E}">
        <p14:creationId xmlns:p14="http://schemas.microsoft.com/office/powerpoint/2010/main" val="105597448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3202B"/>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7388F8-FEB9-D977-A4E1-7BAAB39F6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46" y="-9058"/>
            <a:ext cx="900000" cy="900000"/>
          </a:xfrm>
          <a:prstGeom prst="rect">
            <a:avLst/>
          </a:prstGeom>
        </p:spPr>
      </p:pic>
      <p:sp>
        <p:nvSpPr>
          <p:cNvPr id="21" name="Title 6">
            <a:extLst>
              <a:ext uri="{FF2B5EF4-FFF2-40B4-BE49-F238E27FC236}">
                <a16:creationId xmlns:a16="http://schemas.microsoft.com/office/drawing/2014/main" id="{6428FC2C-5700-47C4-D727-395BFBDAF6FB}"/>
              </a:ext>
            </a:extLst>
          </p:cNvPr>
          <p:cNvSpPr txBox="1">
            <a:spLocks/>
          </p:cNvSpPr>
          <p:nvPr/>
        </p:nvSpPr>
        <p:spPr>
          <a:xfrm>
            <a:off x="838200" y="-39652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PENDAHULUAN – TUJUAN</a:t>
            </a:r>
          </a:p>
        </p:txBody>
      </p:sp>
      <p:sp>
        <p:nvSpPr>
          <p:cNvPr id="13" name="Google Shape;583;p50">
            <a:extLst>
              <a:ext uri="{FF2B5EF4-FFF2-40B4-BE49-F238E27FC236}">
                <a16:creationId xmlns:a16="http://schemas.microsoft.com/office/drawing/2014/main" id="{AEC3D417-5D3A-D26D-58D5-9006721F2A6F}"/>
              </a:ext>
            </a:extLst>
          </p:cNvPr>
          <p:cNvSpPr/>
          <p:nvPr/>
        </p:nvSpPr>
        <p:spPr>
          <a:xfrm rot="16200000">
            <a:off x="3170341" y="-2163662"/>
            <a:ext cx="5851319" cy="12192000"/>
          </a:xfrm>
          <a:prstGeom prst="rect">
            <a:avLst/>
          </a:prstGeom>
          <a:solidFill>
            <a:schemeClr val="bg1"/>
          </a:solidFill>
          <a:ln w="3810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angle 6">
            <a:extLst>
              <a:ext uri="{FF2B5EF4-FFF2-40B4-BE49-F238E27FC236}">
                <a16:creationId xmlns:a16="http://schemas.microsoft.com/office/drawing/2014/main" id="{7F8524FE-8AC4-AF3D-EB5F-9D35DAC55186}"/>
              </a:ext>
            </a:extLst>
          </p:cNvPr>
          <p:cNvSpPr/>
          <p:nvPr/>
        </p:nvSpPr>
        <p:spPr>
          <a:xfrm>
            <a:off x="0" y="1044778"/>
            <a:ext cx="12192000" cy="361950"/>
          </a:xfrm>
          <a:prstGeom prst="rect">
            <a:avLst/>
          </a:prstGeom>
          <a:solidFill>
            <a:srgbClr val="132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cxnSp>
        <p:nvCxnSpPr>
          <p:cNvPr id="9" name="Straight Connector 8">
            <a:extLst>
              <a:ext uri="{FF2B5EF4-FFF2-40B4-BE49-F238E27FC236}">
                <a16:creationId xmlns:a16="http://schemas.microsoft.com/office/drawing/2014/main" id="{56D3B3F4-55ED-368D-1839-AA451445F729}"/>
              </a:ext>
            </a:extLst>
          </p:cNvPr>
          <p:cNvCxnSpPr>
            <a:cxnSpLocks/>
          </p:cNvCxnSpPr>
          <p:nvPr/>
        </p:nvCxnSpPr>
        <p:spPr>
          <a:xfrm rot="16200000" flipV="1">
            <a:off x="2113967" y="4057092"/>
            <a:ext cx="4363200" cy="0"/>
          </a:xfrm>
          <a:prstGeom prst="line">
            <a:avLst/>
          </a:prstGeom>
          <a:ln w="38100">
            <a:solidFill>
              <a:srgbClr val="13202B"/>
            </a:solidFill>
          </a:ln>
        </p:spPr>
        <p:style>
          <a:lnRef idx="1">
            <a:schemeClr val="dk1"/>
          </a:lnRef>
          <a:fillRef idx="0">
            <a:schemeClr val="dk1"/>
          </a:fillRef>
          <a:effectRef idx="0">
            <a:schemeClr val="dk1"/>
          </a:effectRef>
          <a:fontRef idx="minor">
            <a:schemeClr val="tx1"/>
          </a:fontRef>
        </p:style>
      </p:cxnSp>
      <p:sp>
        <p:nvSpPr>
          <p:cNvPr id="10" name="Google Shape;213;p38">
            <a:extLst>
              <a:ext uri="{FF2B5EF4-FFF2-40B4-BE49-F238E27FC236}">
                <a16:creationId xmlns:a16="http://schemas.microsoft.com/office/drawing/2014/main" id="{23B2EDEA-800E-B21A-7F29-8711A3C1C2E8}"/>
              </a:ext>
            </a:extLst>
          </p:cNvPr>
          <p:cNvSpPr txBox="1">
            <a:spLocks/>
          </p:cNvSpPr>
          <p:nvPr/>
        </p:nvSpPr>
        <p:spPr>
          <a:xfrm>
            <a:off x="4987385" y="2993093"/>
            <a:ext cx="6531844" cy="24987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lvl="0" indent="457200" algn="just" rtl="0">
              <a:spcBef>
                <a:spcPts val="0"/>
              </a:spcBef>
              <a:spcAft>
                <a:spcPts val="0"/>
              </a:spcAft>
              <a:buNone/>
            </a:pPr>
            <a:r>
              <a:rPr lang="en-ID" sz="2800" dirty="0" err="1">
                <a:solidFill>
                  <a:srgbClr val="13202B"/>
                </a:solidFill>
              </a:rPr>
              <a:t>Memaksimalkan</a:t>
            </a:r>
            <a:r>
              <a:rPr lang="en-ID" sz="2800" dirty="0">
                <a:solidFill>
                  <a:srgbClr val="13202B"/>
                </a:solidFill>
              </a:rPr>
              <a:t> </a:t>
            </a:r>
            <a:r>
              <a:rPr lang="en-ID" sz="2800" dirty="0" err="1">
                <a:solidFill>
                  <a:srgbClr val="13202B"/>
                </a:solidFill>
              </a:rPr>
              <a:t>sistem</a:t>
            </a:r>
            <a:r>
              <a:rPr lang="en-ID" sz="2800" dirty="0">
                <a:solidFill>
                  <a:srgbClr val="13202B"/>
                </a:solidFill>
              </a:rPr>
              <a:t> </a:t>
            </a:r>
            <a:r>
              <a:rPr lang="en-ID" sz="2800" dirty="0" err="1">
                <a:solidFill>
                  <a:srgbClr val="13202B"/>
                </a:solidFill>
              </a:rPr>
              <a:t>informasi</a:t>
            </a:r>
            <a:r>
              <a:rPr lang="en-ID" sz="2800" dirty="0">
                <a:solidFill>
                  <a:srgbClr val="13202B"/>
                </a:solidFill>
              </a:rPr>
              <a:t> </a:t>
            </a:r>
            <a:r>
              <a:rPr lang="en-ID" sz="2800" dirty="0" err="1">
                <a:solidFill>
                  <a:srgbClr val="13202B"/>
                </a:solidFill>
              </a:rPr>
              <a:t>produksi</a:t>
            </a:r>
            <a:r>
              <a:rPr lang="en-ID" sz="2800" dirty="0">
                <a:solidFill>
                  <a:srgbClr val="13202B"/>
                </a:solidFill>
              </a:rPr>
              <a:t> </a:t>
            </a:r>
            <a:r>
              <a:rPr lang="en-ID" sz="2800" dirty="0" err="1">
                <a:solidFill>
                  <a:srgbClr val="13202B"/>
                </a:solidFill>
              </a:rPr>
              <a:t>dengan</a:t>
            </a:r>
            <a:r>
              <a:rPr lang="en-ID" sz="2800" dirty="0">
                <a:solidFill>
                  <a:srgbClr val="13202B"/>
                </a:solidFill>
              </a:rPr>
              <a:t> </a:t>
            </a:r>
            <a:r>
              <a:rPr lang="en-ID" sz="2800" i="1" dirty="0">
                <a:solidFill>
                  <a:srgbClr val="13202B"/>
                </a:solidFill>
              </a:rPr>
              <a:t>inventory control</a:t>
            </a:r>
            <a:r>
              <a:rPr lang="en-ID" sz="2800" dirty="0">
                <a:solidFill>
                  <a:srgbClr val="13202B"/>
                </a:solidFill>
              </a:rPr>
              <a:t> </a:t>
            </a:r>
            <a:r>
              <a:rPr lang="en-ID" sz="2800" dirty="0" err="1">
                <a:solidFill>
                  <a:srgbClr val="13202B"/>
                </a:solidFill>
              </a:rPr>
              <a:t>untuk</a:t>
            </a:r>
            <a:r>
              <a:rPr lang="en-ID" sz="2800" dirty="0">
                <a:solidFill>
                  <a:srgbClr val="13202B"/>
                </a:solidFill>
              </a:rPr>
              <a:t> </a:t>
            </a:r>
            <a:r>
              <a:rPr lang="en-ID" sz="2800" dirty="0" err="1">
                <a:solidFill>
                  <a:srgbClr val="13202B"/>
                </a:solidFill>
              </a:rPr>
              <a:t>mengoptimalkan</a:t>
            </a:r>
            <a:r>
              <a:rPr lang="en-ID" sz="2800" dirty="0">
                <a:solidFill>
                  <a:srgbClr val="13202B"/>
                </a:solidFill>
              </a:rPr>
              <a:t> </a:t>
            </a:r>
            <a:r>
              <a:rPr lang="en-ID" sz="2800" dirty="0" err="1">
                <a:solidFill>
                  <a:srgbClr val="13202B"/>
                </a:solidFill>
              </a:rPr>
              <a:t>kinerja</a:t>
            </a:r>
            <a:r>
              <a:rPr lang="en-ID" sz="2800" dirty="0">
                <a:solidFill>
                  <a:srgbClr val="13202B"/>
                </a:solidFill>
              </a:rPr>
              <a:t> </a:t>
            </a:r>
            <a:r>
              <a:rPr lang="en-ID" sz="2800" dirty="0" err="1">
                <a:solidFill>
                  <a:srgbClr val="13202B"/>
                </a:solidFill>
              </a:rPr>
              <a:t>pembuatan</a:t>
            </a:r>
            <a:r>
              <a:rPr lang="en-ID" sz="2800" dirty="0">
                <a:solidFill>
                  <a:srgbClr val="13202B"/>
                </a:solidFill>
              </a:rPr>
              <a:t> </a:t>
            </a:r>
            <a:r>
              <a:rPr lang="en-ID" sz="2800" dirty="0" err="1">
                <a:solidFill>
                  <a:srgbClr val="13202B"/>
                </a:solidFill>
              </a:rPr>
              <a:t>produksi</a:t>
            </a:r>
            <a:r>
              <a:rPr lang="en-ID" sz="2800" dirty="0">
                <a:solidFill>
                  <a:srgbClr val="13202B"/>
                </a:solidFill>
              </a:rPr>
              <a:t>.</a:t>
            </a:r>
            <a:endParaRPr lang="en-ID" sz="2800" dirty="0">
              <a:solidFill>
                <a:srgbClr val="13202B"/>
              </a:solidFill>
              <a:latin typeface="Roboto"/>
              <a:ea typeface="Roboto"/>
              <a:cs typeface="Roboto"/>
              <a:sym typeface="Roboto"/>
            </a:endParaRPr>
          </a:p>
        </p:txBody>
      </p:sp>
      <p:grpSp>
        <p:nvGrpSpPr>
          <p:cNvPr id="11" name="Google Shape;220;p39">
            <a:extLst>
              <a:ext uri="{FF2B5EF4-FFF2-40B4-BE49-F238E27FC236}">
                <a16:creationId xmlns:a16="http://schemas.microsoft.com/office/drawing/2014/main" id="{D2399742-DB81-CE54-17A9-61C032511C73}"/>
              </a:ext>
            </a:extLst>
          </p:cNvPr>
          <p:cNvGrpSpPr/>
          <p:nvPr/>
        </p:nvGrpSpPr>
        <p:grpSpPr>
          <a:xfrm>
            <a:off x="860082" y="3009984"/>
            <a:ext cx="2575403" cy="2244758"/>
            <a:chOff x="6000100" y="3076250"/>
            <a:chExt cx="587871" cy="512373"/>
          </a:xfrm>
        </p:grpSpPr>
        <p:sp>
          <p:nvSpPr>
            <p:cNvPr id="12" name="Google Shape;221;p39">
              <a:extLst>
                <a:ext uri="{FF2B5EF4-FFF2-40B4-BE49-F238E27FC236}">
                  <a16:creationId xmlns:a16="http://schemas.microsoft.com/office/drawing/2014/main" id="{C354A7DA-8EAF-1551-7BAB-D7E4DA382AFF}"/>
                </a:ext>
              </a:extLst>
            </p:cNvPr>
            <p:cNvSpPr/>
            <p:nvPr/>
          </p:nvSpPr>
          <p:spPr>
            <a:xfrm>
              <a:off x="6000100" y="3076250"/>
              <a:ext cx="587871" cy="512373"/>
            </a:xfrm>
            <a:custGeom>
              <a:avLst/>
              <a:gdLst/>
              <a:ahLst/>
              <a:cxnLst/>
              <a:rect l="l" t="t" r="r" b="b"/>
              <a:pathLst>
                <a:path w="101884" h="88838" extrusionOk="0">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solidFill>
              <a:srgbClr val="132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 name="Google Shape;222;p39">
              <a:extLst>
                <a:ext uri="{FF2B5EF4-FFF2-40B4-BE49-F238E27FC236}">
                  <a16:creationId xmlns:a16="http://schemas.microsoft.com/office/drawing/2014/main" id="{3ECEF15B-73F7-C076-FE2C-987E7F8DD172}"/>
                </a:ext>
              </a:extLst>
            </p:cNvPr>
            <p:cNvGrpSpPr/>
            <p:nvPr/>
          </p:nvGrpSpPr>
          <p:grpSpPr>
            <a:xfrm>
              <a:off x="6031360" y="3076713"/>
              <a:ext cx="539107" cy="480965"/>
              <a:chOff x="6031360" y="3076713"/>
              <a:chExt cx="539107" cy="480965"/>
            </a:xfrm>
          </p:grpSpPr>
          <p:sp>
            <p:nvSpPr>
              <p:cNvPr id="15" name="Google Shape;223;p39">
                <a:extLst>
                  <a:ext uri="{FF2B5EF4-FFF2-40B4-BE49-F238E27FC236}">
                    <a16:creationId xmlns:a16="http://schemas.microsoft.com/office/drawing/2014/main" id="{9F3172DA-59EE-6724-A2FA-9B3CB9AA0876}"/>
                  </a:ext>
                </a:extLst>
              </p:cNvPr>
              <p:cNvSpPr/>
              <p:nvPr/>
            </p:nvSpPr>
            <p:spPr>
              <a:xfrm>
                <a:off x="6160232" y="3107767"/>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224;p39">
                <a:extLst>
                  <a:ext uri="{FF2B5EF4-FFF2-40B4-BE49-F238E27FC236}">
                    <a16:creationId xmlns:a16="http://schemas.microsoft.com/office/drawing/2014/main" id="{013250ED-651D-6959-528F-C7292275C9E4}"/>
                  </a:ext>
                </a:extLst>
              </p:cNvPr>
              <p:cNvSpPr/>
              <p:nvPr/>
            </p:nvSpPr>
            <p:spPr>
              <a:xfrm>
                <a:off x="6031360" y="3319580"/>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5;p39">
                <a:extLst>
                  <a:ext uri="{FF2B5EF4-FFF2-40B4-BE49-F238E27FC236}">
                    <a16:creationId xmlns:a16="http://schemas.microsoft.com/office/drawing/2014/main" id="{CBE5D25C-5A9D-A585-488F-3BBABFD73B3A}"/>
                  </a:ext>
                </a:extLst>
              </p:cNvPr>
              <p:cNvSpPr/>
              <p:nvPr/>
            </p:nvSpPr>
            <p:spPr>
              <a:xfrm>
                <a:off x="6189159" y="3076713"/>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226;p39">
                <a:extLst>
                  <a:ext uri="{FF2B5EF4-FFF2-40B4-BE49-F238E27FC236}">
                    <a16:creationId xmlns:a16="http://schemas.microsoft.com/office/drawing/2014/main" id="{4DB4E891-3D0B-2FD2-A87D-EEFAB69E60AE}"/>
                  </a:ext>
                </a:extLst>
              </p:cNvPr>
              <p:cNvSpPr/>
              <p:nvPr/>
            </p:nvSpPr>
            <p:spPr>
              <a:xfrm>
                <a:off x="6350006" y="3503923"/>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7;p39">
                <a:extLst>
                  <a:ext uri="{FF2B5EF4-FFF2-40B4-BE49-F238E27FC236}">
                    <a16:creationId xmlns:a16="http://schemas.microsoft.com/office/drawing/2014/main" id="{A5A54BE3-08B8-29C9-1D6B-6C82234CA85B}"/>
                  </a:ext>
                </a:extLst>
              </p:cNvPr>
              <p:cNvSpPr/>
              <p:nvPr/>
            </p:nvSpPr>
            <p:spPr>
              <a:xfrm>
                <a:off x="6262180" y="3141947"/>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8;p39">
                <a:extLst>
                  <a:ext uri="{FF2B5EF4-FFF2-40B4-BE49-F238E27FC236}">
                    <a16:creationId xmlns:a16="http://schemas.microsoft.com/office/drawing/2014/main" id="{F024EB37-04C7-AF29-FAE9-840E70749496}"/>
                  </a:ext>
                </a:extLst>
              </p:cNvPr>
              <p:cNvSpPr/>
              <p:nvPr/>
            </p:nvSpPr>
            <p:spPr>
              <a:xfrm>
                <a:off x="6251907" y="3101042"/>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9;p39">
                <a:extLst>
                  <a:ext uri="{FF2B5EF4-FFF2-40B4-BE49-F238E27FC236}">
                    <a16:creationId xmlns:a16="http://schemas.microsoft.com/office/drawing/2014/main" id="{3B708276-7391-664B-8D0D-12938688862C}"/>
                  </a:ext>
                </a:extLst>
              </p:cNvPr>
              <p:cNvSpPr/>
              <p:nvPr/>
            </p:nvSpPr>
            <p:spPr>
              <a:xfrm>
                <a:off x="6250613" y="3155645"/>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3" name="Google Shape;230;p39">
            <a:extLst>
              <a:ext uri="{FF2B5EF4-FFF2-40B4-BE49-F238E27FC236}">
                <a16:creationId xmlns:a16="http://schemas.microsoft.com/office/drawing/2014/main" id="{5887FA54-5BAA-70A1-D879-5262E9C413C1}"/>
              </a:ext>
            </a:extLst>
          </p:cNvPr>
          <p:cNvSpPr/>
          <p:nvPr/>
        </p:nvSpPr>
        <p:spPr>
          <a:xfrm flipH="1">
            <a:off x="1782478" y="3281071"/>
            <a:ext cx="254414" cy="374387"/>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1;p39">
            <a:extLst>
              <a:ext uri="{FF2B5EF4-FFF2-40B4-BE49-F238E27FC236}">
                <a16:creationId xmlns:a16="http://schemas.microsoft.com/office/drawing/2014/main" id="{191C4907-A4CF-A9F0-91F5-9FAD33436D29}"/>
              </a:ext>
            </a:extLst>
          </p:cNvPr>
          <p:cNvSpPr/>
          <p:nvPr/>
        </p:nvSpPr>
        <p:spPr>
          <a:xfrm flipH="1">
            <a:off x="2259470" y="3655037"/>
            <a:ext cx="254414" cy="374387"/>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2;p39">
            <a:extLst>
              <a:ext uri="{FF2B5EF4-FFF2-40B4-BE49-F238E27FC236}">
                <a16:creationId xmlns:a16="http://schemas.microsoft.com/office/drawing/2014/main" id="{4976D7CF-CEC0-7508-2175-9E6A6F635F4C}"/>
              </a:ext>
            </a:extLst>
          </p:cNvPr>
          <p:cNvSpPr/>
          <p:nvPr/>
        </p:nvSpPr>
        <p:spPr>
          <a:xfrm flipH="1">
            <a:off x="1909544" y="4247420"/>
            <a:ext cx="254414" cy="374387"/>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27853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3202B"/>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7388F8-FEB9-D977-A4E1-7BAAB39F6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46" y="-9058"/>
            <a:ext cx="900000" cy="900000"/>
          </a:xfrm>
          <a:prstGeom prst="rect">
            <a:avLst/>
          </a:prstGeom>
        </p:spPr>
      </p:pic>
      <p:sp>
        <p:nvSpPr>
          <p:cNvPr id="21" name="Title 6">
            <a:extLst>
              <a:ext uri="{FF2B5EF4-FFF2-40B4-BE49-F238E27FC236}">
                <a16:creationId xmlns:a16="http://schemas.microsoft.com/office/drawing/2014/main" id="{6428FC2C-5700-47C4-D727-395BFBDAF6FB}"/>
              </a:ext>
            </a:extLst>
          </p:cNvPr>
          <p:cNvSpPr txBox="1">
            <a:spLocks/>
          </p:cNvSpPr>
          <p:nvPr/>
        </p:nvSpPr>
        <p:spPr>
          <a:xfrm>
            <a:off x="829654" y="-219174"/>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bg1"/>
                </a:solidFill>
              </a:rPr>
              <a:t>PENDAHULUAN – </a:t>
            </a:r>
          </a:p>
          <a:p>
            <a:r>
              <a:rPr lang="en-US" sz="4000" b="1" dirty="0">
                <a:solidFill>
                  <a:schemeClr val="bg1"/>
                </a:solidFill>
              </a:rPr>
              <a:t>MANFAAT &amp; RUANG LINGKUP</a:t>
            </a:r>
          </a:p>
        </p:txBody>
      </p:sp>
      <p:sp>
        <p:nvSpPr>
          <p:cNvPr id="13" name="Google Shape;583;p50">
            <a:extLst>
              <a:ext uri="{FF2B5EF4-FFF2-40B4-BE49-F238E27FC236}">
                <a16:creationId xmlns:a16="http://schemas.microsoft.com/office/drawing/2014/main" id="{AEC3D417-5D3A-D26D-58D5-9006721F2A6F}"/>
              </a:ext>
            </a:extLst>
          </p:cNvPr>
          <p:cNvSpPr>
            <a:spLocks noGrp="1" noRot="1" noMove="1" noResize="1" noEditPoints="1" noAdjustHandles="1" noChangeArrowheads="1" noChangeShapeType="1"/>
          </p:cNvSpPr>
          <p:nvPr/>
        </p:nvSpPr>
        <p:spPr>
          <a:xfrm rot="16200000">
            <a:off x="3170341" y="-2163662"/>
            <a:ext cx="5851319" cy="12192000"/>
          </a:xfrm>
          <a:prstGeom prst="rect">
            <a:avLst/>
          </a:prstGeom>
          <a:solidFill>
            <a:schemeClr val="bg1"/>
          </a:solidFill>
          <a:ln w="3810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Rectangle 6">
            <a:extLst>
              <a:ext uri="{FF2B5EF4-FFF2-40B4-BE49-F238E27FC236}">
                <a16:creationId xmlns:a16="http://schemas.microsoft.com/office/drawing/2014/main" id="{7F8524FE-8AC4-AF3D-EB5F-9D35DAC55186}"/>
              </a:ext>
            </a:extLst>
          </p:cNvPr>
          <p:cNvSpPr/>
          <p:nvPr/>
        </p:nvSpPr>
        <p:spPr>
          <a:xfrm>
            <a:off x="0" y="1044778"/>
            <a:ext cx="12192000" cy="361950"/>
          </a:xfrm>
          <a:prstGeom prst="rect">
            <a:avLst/>
          </a:prstGeom>
          <a:solidFill>
            <a:srgbClr val="132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9" name="Google Shape;535;p48">
            <a:extLst>
              <a:ext uri="{FF2B5EF4-FFF2-40B4-BE49-F238E27FC236}">
                <a16:creationId xmlns:a16="http://schemas.microsoft.com/office/drawing/2014/main" id="{C79E3EB2-BEB6-FDED-5173-A2598A62D35D}"/>
              </a:ext>
            </a:extLst>
          </p:cNvPr>
          <p:cNvSpPr txBox="1">
            <a:spLocks noGrp="1"/>
          </p:cNvSpPr>
          <p:nvPr>
            <p:ph type="ctrTitle"/>
          </p:nvPr>
        </p:nvSpPr>
        <p:spPr>
          <a:xfrm>
            <a:off x="5718913" y="1971488"/>
            <a:ext cx="2392581" cy="4623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a:solidFill>
                  <a:schemeClr val="dk1"/>
                </a:solidFill>
              </a:rPr>
              <a:t>Hak Akses</a:t>
            </a:r>
            <a:endParaRPr sz="2800" b="1" dirty="0">
              <a:solidFill>
                <a:schemeClr val="dk1"/>
              </a:solidFill>
            </a:endParaRPr>
          </a:p>
        </p:txBody>
      </p:sp>
      <p:sp>
        <p:nvSpPr>
          <p:cNvPr id="40" name="Google Shape;534;p48">
            <a:extLst>
              <a:ext uri="{FF2B5EF4-FFF2-40B4-BE49-F238E27FC236}">
                <a16:creationId xmlns:a16="http://schemas.microsoft.com/office/drawing/2014/main" id="{01C6A73E-7E00-E490-2EC2-7114642C0EC2}"/>
              </a:ext>
            </a:extLst>
          </p:cNvPr>
          <p:cNvSpPr txBox="1">
            <a:spLocks noGrp="1"/>
          </p:cNvSpPr>
          <p:nvPr>
            <p:ph type="subTitle" idx="1"/>
          </p:nvPr>
        </p:nvSpPr>
        <p:spPr>
          <a:xfrm>
            <a:off x="5753723" y="2304180"/>
            <a:ext cx="6042028" cy="4623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800" dirty="0">
                <a:solidFill>
                  <a:schemeClr val="dk1"/>
                </a:solidFill>
              </a:rPr>
              <a:t>r</a:t>
            </a:r>
            <a:r>
              <a:rPr lang="en" sz="1800" dirty="0">
                <a:solidFill>
                  <a:schemeClr val="dk1"/>
                </a:solidFill>
              </a:rPr>
              <a:t>oot (pemilik), manajer, supervisor, dan karyawan pelaksana</a:t>
            </a:r>
            <a:endParaRPr sz="1800" dirty="0">
              <a:solidFill>
                <a:schemeClr val="dk1"/>
              </a:solidFill>
            </a:endParaRPr>
          </a:p>
        </p:txBody>
      </p:sp>
      <p:sp>
        <p:nvSpPr>
          <p:cNvPr id="41" name="Google Shape;1059;p66">
            <a:extLst>
              <a:ext uri="{FF2B5EF4-FFF2-40B4-BE49-F238E27FC236}">
                <a16:creationId xmlns:a16="http://schemas.microsoft.com/office/drawing/2014/main" id="{C7CF6EB6-50B2-EA56-8C91-B418149F0E01}"/>
              </a:ext>
            </a:extLst>
          </p:cNvPr>
          <p:cNvSpPr/>
          <p:nvPr/>
        </p:nvSpPr>
        <p:spPr>
          <a:xfrm>
            <a:off x="5524513" y="2009423"/>
            <a:ext cx="194400" cy="237600"/>
          </a:xfrm>
          <a:custGeom>
            <a:avLst/>
            <a:gdLst/>
            <a:ahLst/>
            <a:cxnLst/>
            <a:rect l="l" t="t" r="r" b="b"/>
            <a:pathLst>
              <a:path w="1415" h="2148" extrusionOk="0">
                <a:moveTo>
                  <a:pt x="308" y="0"/>
                </a:moveTo>
                <a:cubicBezTo>
                  <a:pt x="152" y="0"/>
                  <a:pt x="1" y="123"/>
                  <a:pt x="1" y="308"/>
                </a:cubicBezTo>
                <a:lnTo>
                  <a:pt x="8" y="1844"/>
                </a:lnTo>
                <a:cubicBezTo>
                  <a:pt x="8" y="2026"/>
                  <a:pt x="158" y="2148"/>
                  <a:pt x="316" y="2148"/>
                </a:cubicBezTo>
                <a:cubicBezTo>
                  <a:pt x="390" y="2148"/>
                  <a:pt x="465" y="2121"/>
                  <a:pt x="527" y="2061"/>
                </a:cubicBezTo>
                <a:lnTo>
                  <a:pt x="1292" y="1296"/>
                </a:lnTo>
                <a:cubicBezTo>
                  <a:pt x="1414" y="1181"/>
                  <a:pt x="1414" y="986"/>
                  <a:pt x="1292" y="864"/>
                </a:cubicBezTo>
                <a:lnTo>
                  <a:pt x="520" y="92"/>
                </a:lnTo>
                <a:cubicBezTo>
                  <a:pt x="459" y="29"/>
                  <a:pt x="383" y="0"/>
                  <a:pt x="308" y="0"/>
                </a:cubicBezTo>
                <a:close/>
              </a:path>
            </a:pathLst>
          </a:custGeom>
          <a:noFill/>
          <a:ln w="9525" cap="flat" cmpd="sng">
            <a:solidFill>
              <a:srgbClr val="13202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a:t>
            </a:r>
            <a:endParaRPr dirty="0"/>
          </a:p>
        </p:txBody>
      </p:sp>
      <p:sp>
        <p:nvSpPr>
          <p:cNvPr id="42" name="Google Shape;535;p48">
            <a:extLst>
              <a:ext uri="{FF2B5EF4-FFF2-40B4-BE49-F238E27FC236}">
                <a16:creationId xmlns:a16="http://schemas.microsoft.com/office/drawing/2014/main" id="{83102FE7-2028-A6A6-6F62-FE9E15E93746}"/>
              </a:ext>
            </a:extLst>
          </p:cNvPr>
          <p:cNvSpPr txBox="1">
            <a:spLocks/>
          </p:cNvSpPr>
          <p:nvPr/>
        </p:nvSpPr>
        <p:spPr>
          <a:xfrm>
            <a:off x="5718913" y="2815669"/>
            <a:ext cx="2392581" cy="462304"/>
          </a:xfrm>
          <a:prstGeom prst="rect">
            <a:avLst/>
          </a:prstGeom>
        </p:spPr>
        <p:txBody>
          <a:bodyPr spcFirstLastPara="1" vert="horz" wrap="square" lIns="91425" tIns="91425" rIns="91425" bIns="9142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D" sz="2800" b="1" dirty="0" err="1">
                <a:solidFill>
                  <a:schemeClr val="dk1"/>
                </a:solidFill>
              </a:rPr>
              <a:t>Memudahkan</a:t>
            </a:r>
            <a:endParaRPr lang="en-ID" sz="2800" b="1" dirty="0">
              <a:solidFill>
                <a:schemeClr val="dk1"/>
              </a:solidFill>
            </a:endParaRPr>
          </a:p>
        </p:txBody>
      </p:sp>
      <p:sp>
        <p:nvSpPr>
          <p:cNvPr id="43" name="Google Shape;534;p48">
            <a:extLst>
              <a:ext uri="{FF2B5EF4-FFF2-40B4-BE49-F238E27FC236}">
                <a16:creationId xmlns:a16="http://schemas.microsoft.com/office/drawing/2014/main" id="{8E1BC595-9F8B-F6E8-3958-01506E822908}"/>
              </a:ext>
            </a:extLst>
          </p:cNvPr>
          <p:cNvSpPr txBox="1">
            <a:spLocks/>
          </p:cNvSpPr>
          <p:nvPr/>
        </p:nvSpPr>
        <p:spPr>
          <a:xfrm>
            <a:off x="5753723" y="3148361"/>
            <a:ext cx="6231466" cy="462303"/>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sv-SE" sz="1800" dirty="0">
                <a:solidFill>
                  <a:schemeClr val="dk1"/>
                </a:solidFill>
              </a:rPr>
              <a:t>penulisan pencatatan proses produksi yang sedang berlangsung</a:t>
            </a:r>
          </a:p>
        </p:txBody>
      </p:sp>
      <p:sp>
        <p:nvSpPr>
          <p:cNvPr id="44" name="Google Shape;1059;p66">
            <a:extLst>
              <a:ext uri="{FF2B5EF4-FFF2-40B4-BE49-F238E27FC236}">
                <a16:creationId xmlns:a16="http://schemas.microsoft.com/office/drawing/2014/main" id="{0F0C14F2-317B-D1F5-9366-AF05F280987B}"/>
              </a:ext>
            </a:extLst>
          </p:cNvPr>
          <p:cNvSpPr/>
          <p:nvPr/>
        </p:nvSpPr>
        <p:spPr>
          <a:xfrm>
            <a:off x="5524513" y="2853604"/>
            <a:ext cx="194400" cy="237600"/>
          </a:xfrm>
          <a:custGeom>
            <a:avLst/>
            <a:gdLst/>
            <a:ahLst/>
            <a:cxnLst/>
            <a:rect l="l" t="t" r="r" b="b"/>
            <a:pathLst>
              <a:path w="1415" h="2148" extrusionOk="0">
                <a:moveTo>
                  <a:pt x="308" y="0"/>
                </a:moveTo>
                <a:cubicBezTo>
                  <a:pt x="152" y="0"/>
                  <a:pt x="1" y="123"/>
                  <a:pt x="1" y="308"/>
                </a:cubicBezTo>
                <a:lnTo>
                  <a:pt x="8" y="1844"/>
                </a:lnTo>
                <a:cubicBezTo>
                  <a:pt x="8" y="2026"/>
                  <a:pt x="158" y="2148"/>
                  <a:pt x="316" y="2148"/>
                </a:cubicBezTo>
                <a:cubicBezTo>
                  <a:pt x="390" y="2148"/>
                  <a:pt x="465" y="2121"/>
                  <a:pt x="527" y="2061"/>
                </a:cubicBezTo>
                <a:lnTo>
                  <a:pt x="1292" y="1296"/>
                </a:lnTo>
                <a:cubicBezTo>
                  <a:pt x="1414" y="1181"/>
                  <a:pt x="1414" y="986"/>
                  <a:pt x="1292" y="864"/>
                </a:cubicBezTo>
                <a:lnTo>
                  <a:pt x="520" y="92"/>
                </a:lnTo>
                <a:cubicBezTo>
                  <a:pt x="459" y="29"/>
                  <a:pt x="383" y="0"/>
                  <a:pt x="308" y="0"/>
                </a:cubicBezTo>
                <a:close/>
              </a:path>
            </a:pathLst>
          </a:custGeom>
          <a:noFill/>
          <a:ln w="9525" cap="flat" cmpd="sng">
            <a:solidFill>
              <a:srgbClr val="13202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a:t>
            </a:r>
            <a:endParaRPr dirty="0"/>
          </a:p>
        </p:txBody>
      </p:sp>
      <p:sp>
        <p:nvSpPr>
          <p:cNvPr id="45" name="Google Shape;535;p48">
            <a:extLst>
              <a:ext uri="{FF2B5EF4-FFF2-40B4-BE49-F238E27FC236}">
                <a16:creationId xmlns:a16="http://schemas.microsoft.com/office/drawing/2014/main" id="{DDF10D03-2F07-FB69-28C7-E5A721ECFF50}"/>
              </a:ext>
            </a:extLst>
          </p:cNvPr>
          <p:cNvSpPr txBox="1">
            <a:spLocks/>
          </p:cNvSpPr>
          <p:nvPr/>
        </p:nvSpPr>
        <p:spPr>
          <a:xfrm>
            <a:off x="5716328" y="3614841"/>
            <a:ext cx="2392581" cy="462304"/>
          </a:xfrm>
          <a:prstGeom prst="rect">
            <a:avLst/>
          </a:prstGeom>
        </p:spPr>
        <p:txBody>
          <a:bodyPr spcFirstLastPara="1" vert="horz" wrap="square" lIns="91425" tIns="91425" rIns="91425" bIns="9142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D" sz="2800" b="1" dirty="0" err="1">
                <a:solidFill>
                  <a:schemeClr val="dk1"/>
                </a:solidFill>
              </a:rPr>
              <a:t>Menyediakan</a:t>
            </a:r>
            <a:endParaRPr lang="en-ID" sz="2800" b="1" dirty="0">
              <a:solidFill>
                <a:schemeClr val="dk1"/>
              </a:solidFill>
            </a:endParaRPr>
          </a:p>
        </p:txBody>
      </p:sp>
      <p:sp>
        <p:nvSpPr>
          <p:cNvPr id="46" name="Google Shape;534;p48">
            <a:extLst>
              <a:ext uri="{FF2B5EF4-FFF2-40B4-BE49-F238E27FC236}">
                <a16:creationId xmlns:a16="http://schemas.microsoft.com/office/drawing/2014/main" id="{4641149C-285D-3EFF-1358-007A7EAC9173}"/>
              </a:ext>
            </a:extLst>
          </p:cNvPr>
          <p:cNvSpPr txBox="1">
            <a:spLocks/>
          </p:cNvSpPr>
          <p:nvPr/>
        </p:nvSpPr>
        <p:spPr>
          <a:xfrm>
            <a:off x="5751138" y="3947533"/>
            <a:ext cx="6042028" cy="462303"/>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sv-SE" sz="1800" dirty="0">
                <a:solidFill>
                  <a:schemeClr val="dk1"/>
                </a:solidFill>
              </a:rPr>
              <a:t>informasi gudang penyimpanan secara </a:t>
            </a:r>
            <a:r>
              <a:rPr lang="sv-SE" sz="1800" i="1" dirty="0">
                <a:solidFill>
                  <a:schemeClr val="dk1"/>
                </a:solidFill>
              </a:rPr>
              <a:t>real-time</a:t>
            </a:r>
          </a:p>
        </p:txBody>
      </p:sp>
      <p:sp>
        <p:nvSpPr>
          <p:cNvPr id="47" name="Google Shape;1059;p66">
            <a:extLst>
              <a:ext uri="{FF2B5EF4-FFF2-40B4-BE49-F238E27FC236}">
                <a16:creationId xmlns:a16="http://schemas.microsoft.com/office/drawing/2014/main" id="{71E3798B-6D2E-67C2-FAB5-EFF4446A8551}"/>
              </a:ext>
            </a:extLst>
          </p:cNvPr>
          <p:cNvSpPr/>
          <p:nvPr/>
        </p:nvSpPr>
        <p:spPr>
          <a:xfrm>
            <a:off x="5521928" y="3652776"/>
            <a:ext cx="194400" cy="237600"/>
          </a:xfrm>
          <a:custGeom>
            <a:avLst/>
            <a:gdLst/>
            <a:ahLst/>
            <a:cxnLst/>
            <a:rect l="l" t="t" r="r" b="b"/>
            <a:pathLst>
              <a:path w="1415" h="2148" extrusionOk="0">
                <a:moveTo>
                  <a:pt x="308" y="0"/>
                </a:moveTo>
                <a:cubicBezTo>
                  <a:pt x="152" y="0"/>
                  <a:pt x="1" y="123"/>
                  <a:pt x="1" y="308"/>
                </a:cubicBezTo>
                <a:lnTo>
                  <a:pt x="8" y="1844"/>
                </a:lnTo>
                <a:cubicBezTo>
                  <a:pt x="8" y="2026"/>
                  <a:pt x="158" y="2148"/>
                  <a:pt x="316" y="2148"/>
                </a:cubicBezTo>
                <a:cubicBezTo>
                  <a:pt x="390" y="2148"/>
                  <a:pt x="465" y="2121"/>
                  <a:pt x="527" y="2061"/>
                </a:cubicBezTo>
                <a:lnTo>
                  <a:pt x="1292" y="1296"/>
                </a:lnTo>
                <a:cubicBezTo>
                  <a:pt x="1414" y="1181"/>
                  <a:pt x="1414" y="986"/>
                  <a:pt x="1292" y="864"/>
                </a:cubicBezTo>
                <a:lnTo>
                  <a:pt x="520" y="92"/>
                </a:lnTo>
                <a:cubicBezTo>
                  <a:pt x="459" y="29"/>
                  <a:pt x="383" y="0"/>
                  <a:pt x="308" y="0"/>
                </a:cubicBezTo>
                <a:close/>
              </a:path>
            </a:pathLst>
          </a:custGeom>
          <a:noFill/>
          <a:ln w="9525" cap="flat" cmpd="sng">
            <a:solidFill>
              <a:srgbClr val="13202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a:t>
            </a:r>
            <a:endParaRPr dirty="0"/>
          </a:p>
        </p:txBody>
      </p:sp>
      <p:sp>
        <p:nvSpPr>
          <p:cNvPr id="48" name="Google Shape;535;p48">
            <a:extLst>
              <a:ext uri="{FF2B5EF4-FFF2-40B4-BE49-F238E27FC236}">
                <a16:creationId xmlns:a16="http://schemas.microsoft.com/office/drawing/2014/main" id="{528DE457-1073-DFB0-7BE3-9EFE1A17088F}"/>
              </a:ext>
            </a:extLst>
          </p:cNvPr>
          <p:cNvSpPr txBox="1">
            <a:spLocks/>
          </p:cNvSpPr>
          <p:nvPr/>
        </p:nvSpPr>
        <p:spPr>
          <a:xfrm>
            <a:off x="5718913" y="4446850"/>
            <a:ext cx="2392581" cy="462304"/>
          </a:xfrm>
          <a:prstGeom prst="rect">
            <a:avLst/>
          </a:prstGeom>
        </p:spPr>
        <p:txBody>
          <a:bodyPr spcFirstLastPara="1" vert="horz" wrap="square" lIns="91425" tIns="91425" rIns="91425" bIns="9142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D" sz="2800" b="1" dirty="0" err="1">
                <a:solidFill>
                  <a:schemeClr val="dk1"/>
                </a:solidFill>
              </a:rPr>
              <a:t>Mengontrol</a:t>
            </a:r>
            <a:endParaRPr lang="en-ID" sz="2800" b="1" dirty="0">
              <a:solidFill>
                <a:schemeClr val="dk1"/>
              </a:solidFill>
            </a:endParaRPr>
          </a:p>
        </p:txBody>
      </p:sp>
      <p:sp>
        <p:nvSpPr>
          <p:cNvPr id="49" name="Google Shape;534;p48">
            <a:extLst>
              <a:ext uri="{FF2B5EF4-FFF2-40B4-BE49-F238E27FC236}">
                <a16:creationId xmlns:a16="http://schemas.microsoft.com/office/drawing/2014/main" id="{96B3B36A-5E24-D5D1-641B-23F95785DB27}"/>
              </a:ext>
            </a:extLst>
          </p:cNvPr>
          <p:cNvSpPr txBox="1">
            <a:spLocks/>
          </p:cNvSpPr>
          <p:nvPr/>
        </p:nvSpPr>
        <p:spPr>
          <a:xfrm>
            <a:off x="5753723" y="4779542"/>
            <a:ext cx="6042028" cy="462303"/>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sv-SE" sz="1800" dirty="0">
                <a:solidFill>
                  <a:schemeClr val="dk1"/>
                </a:solidFill>
              </a:rPr>
              <a:t>pembelian persediaan bahan baku </a:t>
            </a:r>
            <a:endParaRPr lang="sv-SE" sz="1800" i="1" dirty="0">
              <a:solidFill>
                <a:schemeClr val="dk1"/>
              </a:solidFill>
            </a:endParaRPr>
          </a:p>
        </p:txBody>
      </p:sp>
      <p:sp>
        <p:nvSpPr>
          <p:cNvPr id="50" name="Google Shape;1059;p66">
            <a:extLst>
              <a:ext uri="{FF2B5EF4-FFF2-40B4-BE49-F238E27FC236}">
                <a16:creationId xmlns:a16="http://schemas.microsoft.com/office/drawing/2014/main" id="{B710957B-EA8A-D75A-1E0A-0C5CC933D31C}"/>
              </a:ext>
            </a:extLst>
          </p:cNvPr>
          <p:cNvSpPr/>
          <p:nvPr/>
        </p:nvSpPr>
        <p:spPr>
          <a:xfrm>
            <a:off x="5524513" y="4484785"/>
            <a:ext cx="194400" cy="237600"/>
          </a:xfrm>
          <a:custGeom>
            <a:avLst/>
            <a:gdLst/>
            <a:ahLst/>
            <a:cxnLst/>
            <a:rect l="l" t="t" r="r" b="b"/>
            <a:pathLst>
              <a:path w="1415" h="2148" extrusionOk="0">
                <a:moveTo>
                  <a:pt x="308" y="0"/>
                </a:moveTo>
                <a:cubicBezTo>
                  <a:pt x="152" y="0"/>
                  <a:pt x="1" y="123"/>
                  <a:pt x="1" y="308"/>
                </a:cubicBezTo>
                <a:lnTo>
                  <a:pt x="8" y="1844"/>
                </a:lnTo>
                <a:cubicBezTo>
                  <a:pt x="8" y="2026"/>
                  <a:pt x="158" y="2148"/>
                  <a:pt x="316" y="2148"/>
                </a:cubicBezTo>
                <a:cubicBezTo>
                  <a:pt x="390" y="2148"/>
                  <a:pt x="465" y="2121"/>
                  <a:pt x="527" y="2061"/>
                </a:cubicBezTo>
                <a:lnTo>
                  <a:pt x="1292" y="1296"/>
                </a:lnTo>
                <a:cubicBezTo>
                  <a:pt x="1414" y="1181"/>
                  <a:pt x="1414" y="986"/>
                  <a:pt x="1292" y="864"/>
                </a:cubicBezTo>
                <a:lnTo>
                  <a:pt x="520" y="92"/>
                </a:lnTo>
                <a:cubicBezTo>
                  <a:pt x="459" y="29"/>
                  <a:pt x="383" y="0"/>
                  <a:pt x="308" y="0"/>
                </a:cubicBezTo>
                <a:close/>
              </a:path>
            </a:pathLst>
          </a:custGeom>
          <a:noFill/>
          <a:ln w="9525" cap="flat" cmpd="sng">
            <a:solidFill>
              <a:srgbClr val="13202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a:t>
            </a:r>
            <a:endParaRPr dirty="0"/>
          </a:p>
        </p:txBody>
      </p:sp>
      <p:sp>
        <p:nvSpPr>
          <p:cNvPr id="63" name="Google Shape;535;p48">
            <a:extLst>
              <a:ext uri="{FF2B5EF4-FFF2-40B4-BE49-F238E27FC236}">
                <a16:creationId xmlns:a16="http://schemas.microsoft.com/office/drawing/2014/main" id="{D3D864B5-1E6E-C241-092F-FC0EE7708608}"/>
              </a:ext>
            </a:extLst>
          </p:cNvPr>
          <p:cNvSpPr txBox="1">
            <a:spLocks/>
          </p:cNvSpPr>
          <p:nvPr/>
        </p:nvSpPr>
        <p:spPr>
          <a:xfrm>
            <a:off x="5716328" y="5249278"/>
            <a:ext cx="2392581" cy="462304"/>
          </a:xfrm>
          <a:prstGeom prst="rect">
            <a:avLst/>
          </a:prstGeom>
        </p:spPr>
        <p:txBody>
          <a:bodyPr spcFirstLastPara="1" vert="horz" wrap="square" lIns="91425" tIns="91425" rIns="91425" bIns="91425"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D" sz="2800" b="1" dirty="0" err="1">
                <a:solidFill>
                  <a:schemeClr val="dk1"/>
                </a:solidFill>
              </a:rPr>
              <a:t>Menampilkan</a:t>
            </a:r>
            <a:endParaRPr lang="en-ID" sz="2800" b="1" dirty="0">
              <a:solidFill>
                <a:schemeClr val="dk1"/>
              </a:solidFill>
            </a:endParaRPr>
          </a:p>
        </p:txBody>
      </p:sp>
      <p:sp>
        <p:nvSpPr>
          <p:cNvPr id="64" name="Google Shape;534;p48">
            <a:extLst>
              <a:ext uri="{FF2B5EF4-FFF2-40B4-BE49-F238E27FC236}">
                <a16:creationId xmlns:a16="http://schemas.microsoft.com/office/drawing/2014/main" id="{8C7D7C03-53E6-5ECF-61A9-CE59683A251D}"/>
              </a:ext>
            </a:extLst>
          </p:cNvPr>
          <p:cNvSpPr txBox="1">
            <a:spLocks/>
          </p:cNvSpPr>
          <p:nvPr/>
        </p:nvSpPr>
        <p:spPr>
          <a:xfrm>
            <a:off x="5751138" y="5581970"/>
            <a:ext cx="6042028" cy="462303"/>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sv-SE" sz="1800" dirty="0">
                <a:solidFill>
                  <a:schemeClr val="dk1"/>
                </a:solidFill>
              </a:rPr>
              <a:t>tempat penyimpanan buku yang harus diambil untuk penjualan</a:t>
            </a:r>
          </a:p>
        </p:txBody>
      </p:sp>
      <p:sp>
        <p:nvSpPr>
          <p:cNvPr id="65" name="Google Shape;1059;p66">
            <a:extLst>
              <a:ext uri="{FF2B5EF4-FFF2-40B4-BE49-F238E27FC236}">
                <a16:creationId xmlns:a16="http://schemas.microsoft.com/office/drawing/2014/main" id="{49589557-8014-6893-0E8D-A6488F6B6EE6}"/>
              </a:ext>
            </a:extLst>
          </p:cNvPr>
          <p:cNvSpPr/>
          <p:nvPr/>
        </p:nvSpPr>
        <p:spPr>
          <a:xfrm>
            <a:off x="5521928" y="5287213"/>
            <a:ext cx="194400" cy="237600"/>
          </a:xfrm>
          <a:custGeom>
            <a:avLst/>
            <a:gdLst/>
            <a:ahLst/>
            <a:cxnLst/>
            <a:rect l="l" t="t" r="r" b="b"/>
            <a:pathLst>
              <a:path w="1415" h="2148" extrusionOk="0">
                <a:moveTo>
                  <a:pt x="308" y="0"/>
                </a:moveTo>
                <a:cubicBezTo>
                  <a:pt x="152" y="0"/>
                  <a:pt x="1" y="123"/>
                  <a:pt x="1" y="308"/>
                </a:cubicBezTo>
                <a:lnTo>
                  <a:pt x="8" y="1844"/>
                </a:lnTo>
                <a:cubicBezTo>
                  <a:pt x="8" y="2026"/>
                  <a:pt x="158" y="2148"/>
                  <a:pt x="316" y="2148"/>
                </a:cubicBezTo>
                <a:cubicBezTo>
                  <a:pt x="390" y="2148"/>
                  <a:pt x="465" y="2121"/>
                  <a:pt x="527" y="2061"/>
                </a:cubicBezTo>
                <a:lnTo>
                  <a:pt x="1292" y="1296"/>
                </a:lnTo>
                <a:cubicBezTo>
                  <a:pt x="1414" y="1181"/>
                  <a:pt x="1414" y="986"/>
                  <a:pt x="1292" y="864"/>
                </a:cubicBezTo>
                <a:lnTo>
                  <a:pt x="520" y="92"/>
                </a:lnTo>
                <a:cubicBezTo>
                  <a:pt x="459" y="29"/>
                  <a:pt x="383" y="0"/>
                  <a:pt x="308" y="0"/>
                </a:cubicBezTo>
                <a:close/>
              </a:path>
            </a:pathLst>
          </a:custGeom>
          <a:noFill/>
          <a:ln w="9525" cap="flat" cmpd="sng">
            <a:solidFill>
              <a:srgbClr val="13202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a:t>
            </a:r>
            <a:endParaRPr dirty="0"/>
          </a:p>
        </p:txBody>
      </p:sp>
      <p:pic>
        <p:nvPicPr>
          <p:cNvPr id="67" name="Google Shape;528;p48">
            <a:extLst>
              <a:ext uri="{FF2B5EF4-FFF2-40B4-BE49-F238E27FC236}">
                <a16:creationId xmlns:a16="http://schemas.microsoft.com/office/drawing/2014/main" id="{F4836592-932E-F296-79A6-30915EE5E41E}"/>
              </a:ext>
            </a:extLst>
          </p:cNvPr>
          <p:cNvPicPr preferRelativeResize="0"/>
          <p:nvPr/>
        </p:nvPicPr>
        <p:blipFill rotWithShape="1">
          <a:blip r:embed="rId4">
            <a:alphaModFix/>
            <a:extLst>
              <a:ext uri="{BEBA8EAE-BF5A-486C-A8C5-ECC9F3942E4B}">
                <a14:imgProps xmlns:a14="http://schemas.microsoft.com/office/drawing/2010/main">
                  <a14:imgLayer r:embed="rId5">
                    <a14:imgEffect>
                      <a14:artisticBlur/>
                    </a14:imgEffect>
                  </a14:imgLayer>
                </a14:imgProps>
              </a:ext>
            </a:extLst>
          </a:blip>
          <a:srcRect t="11237"/>
          <a:stretch/>
        </p:blipFill>
        <p:spPr>
          <a:xfrm>
            <a:off x="-4395" y="1406728"/>
            <a:ext cx="5132624" cy="5445473"/>
          </a:xfrm>
          <a:prstGeom prst="rect">
            <a:avLst/>
          </a:prstGeom>
          <a:noFill/>
          <a:ln>
            <a:noFill/>
          </a:ln>
        </p:spPr>
      </p:pic>
      <p:grpSp>
        <p:nvGrpSpPr>
          <p:cNvPr id="26" name="Google Shape;897;p66">
            <a:extLst>
              <a:ext uri="{FF2B5EF4-FFF2-40B4-BE49-F238E27FC236}">
                <a16:creationId xmlns:a16="http://schemas.microsoft.com/office/drawing/2014/main" id="{8E3EAA1D-2C4F-B998-2DA4-77BE7B577D48}"/>
              </a:ext>
            </a:extLst>
          </p:cNvPr>
          <p:cNvGrpSpPr/>
          <p:nvPr/>
        </p:nvGrpSpPr>
        <p:grpSpPr>
          <a:xfrm>
            <a:off x="958741" y="2448736"/>
            <a:ext cx="3600000" cy="3600000"/>
            <a:chOff x="3736598" y="2170606"/>
            <a:chExt cx="404889" cy="404889"/>
          </a:xfrm>
        </p:grpSpPr>
        <p:sp>
          <p:nvSpPr>
            <p:cNvPr id="27" name="Google Shape;898;p66">
              <a:extLst>
                <a:ext uri="{FF2B5EF4-FFF2-40B4-BE49-F238E27FC236}">
                  <a16:creationId xmlns:a16="http://schemas.microsoft.com/office/drawing/2014/main" id="{6264AE2C-AAB9-0A4A-CC76-8F626DD0CD29}"/>
                </a:ext>
              </a:extLst>
            </p:cNvPr>
            <p:cNvSpPr/>
            <p:nvPr/>
          </p:nvSpPr>
          <p:spPr>
            <a:xfrm>
              <a:off x="3950281" y="2170846"/>
              <a:ext cx="191206" cy="231947"/>
            </a:xfrm>
            <a:custGeom>
              <a:avLst/>
              <a:gdLst/>
              <a:ahLst/>
              <a:cxnLst/>
              <a:rect l="l" t="t" r="r" b="b"/>
              <a:pathLst>
                <a:path w="8781" h="10652" extrusionOk="0">
                  <a:moveTo>
                    <a:pt x="23" y="1"/>
                  </a:moveTo>
                  <a:lnTo>
                    <a:pt x="1435" y="2583"/>
                  </a:lnTo>
                  <a:lnTo>
                    <a:pt x="0" y="5246"/>
                  </a:lnTo>
                  <a:cubicBezTo>
                    <a:pt x="1997" y="5498"/>
                    <a:pt x="3512" y="7186"/>
                    <a:pt x="3547" y="9217"/>
                  </a:cubicBezTo>
                  <a:lnTo>
                    <a:pt x="6187" y="10652"/>
                  </a:lnTo>
                  <a:lnTo>
                    <a:pt x="8780" y="9217"/>
                  </a:lnTo>
                  <a:cubicBezTo>
                    <a:pt x="8746" y="4305"/>
                    <a:pt x="4913" y="276"/>
                    <a:pt x="23" y="1"/>
                  </a:cubicBezTo>
                  <a:close/>
                </a:path>
              </a:pathLst>
            </a:custGeom>
            <a:noFill/>
            <a:ln w="9525" cap="flat"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899;p66">
              <a:extLst>
                <a:ext uri="{FF2B5EF4-FFF2-40B4-BE49-F238E27FC236}">
                  <a16:creationId xmlns:a16="http://schemas.microsoft.com/office/drawing/2014/main" id="{5D61C335-069D-8195-9E81-F46F74D1A581}"/>
                </a:ext>
              </a:extLst>
            </p:cNvPr>
            <p:cNvSpPr/>
            <p:nvPr/>
          </p:nvSpPr>
          <p:spPr>
            <a:xfrm>
              <a:off x="3737099" y="2170606"/>
              <a:ext cx="231947" cy="191446"/>
            </a:xfrm>
            <a:custGeom>
              <a:avLst/>
              <a:gdLst/>
              <a:ahLst/>
              <a:cxnLst/>
              <a:rect l="l" t="t" r="r" b="b"/>
              <a:pathLst>
                <a:path w="10652" h="8792" extrusionOk="0">
                  <a:moveTo>
                    <a:pt x="9216" y="0"/>
                  </a:moveTo>
                  <a:cubicBezTo>
                    <a:pt x="4304" y="35"/>
                    <a:pt x="276" y="3868"/>
                    <a:pt x="0" y="8769"/>
                  </a:cubicBezTo>
                  <a:lnTo>
                    <a:pt x="2583" y="7346"/>
                  </a:lnTo>
                  <a:lnTo>
                    <a:pt x="5245" y="8792"/>
                  </a:lnTo>
                  <a:cubicBezTo>
                    <a:pt x="5498" y="6783"/>
                    <a:pt x="7185" y="5268"/>
                    <a:pt x="9216" y="5234"/>
                  </a:cubicBezTo>
                  <a:lnTo>
                    <a:pt x="10651" y="2594"/>
                  </a:lnTo>
                  <a:lnTo>
                    <a:pt x="9216" y="0"/>
                  </a:lnTo>
                  <a:close/>
                </a:path>
              </a:pathLst>
            </a:cu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900;p66">
              <a:extLst>
                <a:ext uri="{FF2B5EF4-FFF2-40B4-BE49-F238E27FC236}">
                  <a16:creationId xmlns:a16="http://schemas.microsoft.com/office/drawing/2014/main" id="{463E86B4-0E47-09BB-D043-78EB536166A1}"/>
                </a:ext>
              </a:extLst>
            </p:cNvPr>
            <p:cNvSpPr/>
            <p:nvPr/>
          </p:nvSpPr>
          <p:spPr>
            <a:xfrm>
              <a:off x="3909539" y="2384027"/>
              <a:ext cx="231686" cy="191468"/>
            </a:xfrm>
            <a:custGeom>
              <a:avLst/>
              <a:gdLst/>
              <a:ahLst/>
              <a:cxnLst/>
              <a:rect l="l" t="t" r="r" b="b"/>
              <a:pathLst>
                <a:path w="10640" h="8793" extrusionOk="0">
                  <a:moveTo>
                    <a:pt x="5395" y="1"/>
                  </a:moveTo>
                  <a:cubicBezTo>
                    <a:pt x="5142" y="1998"/>
                    <a:pt x="3455" y="3513"/>
                    <a:pt x="1435" y="3559"/>
                  </a:cubicBezTo>
                  <a:lnTo>
                    <a:pt x="0" y="6187"/>
                  </a:lnTo>
                  <a:lnTo>
                    <a:pt x="1424" y="8792"/>
                  </a:lnTo>
                  <a:cubicBezTo>
                    <a:pt x="6324" y="8758"/>
                    <a:pt x="10364" y="4913"/>
                    <a:pt x="10640" y="24"/>
                  </a:cubicBezTo>
                  <a:lnTo>
                    <a:pt x="10640" y="24"/>
                  </a:lnTo>
                  <a:lnTo>
                    <a:pt x="8058" y="1436"/>
                  </a:lnTo>
                  <a:lnTo>
                    <a:pt x="5395" y="1"/>
                  </a:lnTo>
                  <a:close/>
                </a:path>
              </a:pathLst>
            </a:custGeom>
            <a:noFill/>
            <a:ln w="9525" cap="flat"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901;p66">
              <a:extLst>
                <a:ext uri="{FF2B5EF4-FFF2-40B4-BE49-F238E27FC236}">
                  <a16:creationId xmlns:a16="http://schemas.microsoft.com/office/drawing/2014/main" id="{7A552893-5A2B-AFC8-FF27-628C90740CDB}"/>
                </a:ext>
              </a:extLst>
            </p:cNvPr>
            <p:cNvSpPr/>
            <p:nvPr/>
          </p:nvSpPr>
          <p:spPr>
            <a:xfrm>
              <a:off x="3736598" y="2343307"/>
              <a:ext cx="191707" cy="231686"/>
            </a:xfrm>
            <a:custGeom>
              <a:avLst/>
              <a:gdLst/>
              <a:ahLst/>
              <a:cxnLst/>
              <a:rect l="l" t="t" r="r" b="b"/>
              <a:pathLst>
                <a:path w="8804" h="10640" extrusionOk="0">
                  <a:moveTo>
                    <a:pt x="2606" y="0"/>
                  </a:moveTo>
                  <a:lnTo>
                    <a:pt x="0" y="1435"/>
                  </a:lnTo>
                  <a:cubicBezTo>
                    <a:pt x="46" y="6335"/>
                    <a:pt x="3880" y="10364"/>
                    <a:pt x="8769" y="10639"/>
                  </a:cubicBezTo>
                  <a:lnTo>
                    <a:pt x="7357" y="8057"/>
                  </a:lnTo>
                  <a:lnTo>
                    <a:pt x="8803" y="5394"/>
                  </a:lnTo>
                  <a:cubicBezTo>
                    <a:pt x="6795" y="5142"/>
                    <a:pt x="5280" y="3455"/>
                    <a:pt x="5245" y="1435"/>
                  </a:cubicBezTo>
                  <a:lnTo>
                    <a:pt x="2606" y="0"/>
                  </a:lnTo>
                  <a:close/>
                </a:path>
              </a:pathLst>
            </a:custGeom>
            <a:noFill/>
            <a:ln w="9525"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 name="Oval 30">
            <a:extLst>
              <a:ext uri="{FF2B5EF4-FFF2-40B4-BE49-F238E27FC236}">
                <a16:creationId xmlns:a16="http://schemas.microsoft.com/office/drawing/2014/main" id="{278B8C88-5771-196D-2C31-A722BF2D5222}"/>
              </a:ext>
            </a:extLst>
          </p:cNvPr>
          <p:cNvSpPr/>
          <p:nvPr/>
        </p:nvSpPr>
        <p:spPr>
          <a:xfrm>
            <a:off x="2038809" y="3530049"/>
            <a:ext cx="1440000" cy="1440000"/>
          </a:xfrm>
          <a:prstGeom prst="ellipse">
            <a:avLst/>
          </a:prstGeom>
          <a:solidFill>
            <a:srgbClr val="13202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2" name="Google Shape;602;p51">
            <a:extLst>
              <a:ext uri="{FF2B5EF4-FFF2-40B4-BE49-F238E27FC236}">
                <a16:creationId xmlns:a16="http://schemas.microsoft.com/office/drawing/2014/main" id="{E5A472AE-7089-8F62-5B82-DBCE295ECE61}"/>
              </a:ext>
            </a:extLst>
          </p:cNvPr>
          <p:cNvSpPr txBox="1"/>
          <p:nvPr/>
        </p:nvSpPr>
        <p:spPr>
          <a:xfrm>
            <a:off x="1981113" y="3938592"/>
            <a:ext cx="1581900" cy="57888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bg1"/>
                </a:solidFill>
                <a:latin typeface="DM Serif Display"/>
                <a:ea typeface="DM Serif Display"/>
                <a:cs typeface="DM Serif Display"/>
                <a:sym typeface="DM Serif Display"/>
              </a:rPr>
              <a:t>Manfaat</a:t>
            </a:r>
            <a:endParaRPr sz="1100" dirty="0">
              <a:solidFill>
                <a:schemeClr val="bg1"/>
              </a:solidFill>
              <a:latin typeface="DM Serif Display"/>
              <a:ea typeface="DM Serif Display"/>
              <a:cs typeface="DM Serif Display"/>
              <a:sym typeface="DM Serif Display"/>
            </a:endParaRPr>
          </a:p>
        </p:txBody>
      </p:sp>
    </p:spTree>
    <p:extLst>
      <p:ext uri="{BB962C8B-B14F-4D97-AF65-F5344CB8AC3E}">
        <p14:creationId xmlns:p14="http://schemas.microsoft.com/office/powerpoint/2010/main" val="39357027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661</Words>
  <Application>Microsoft Office PowerPoint</Application>
  <PresentationFormat>Widescreen</PresentationFormat>
  <Paragraphs>91</Paragraphs>
  <Slides>13</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Archivo Black</vt:lpstr>
      <vt:lpstr>Arial</vt:lpstr>
      <vt:lpstr>Calibri</vt:lpstr>
      <vt:lpstr>Calibri Light</vt:lpstr>
      <vt:lpstr>Courier New</vt:lpstr>
      <vt:lpstr>DM Serif Display</vt:lpstr>
      <vt:lpstr>Dubai</vt:lpstr>
      <vt:lpstr>Manjari</vt:lpstr>
      <vt:lpstr>Montserrat</vt:lpstr>
      <vt:lpstr>Open Sans Light</vt:lpstr>
      <vt:lpstr>Roboto</vt:lpstr>
      <vt:lpstr>Office Theme</vt:lpstr>
      <vt:lpstr>PERANCANGAN DAN PEMBUATAN SISTEM INFORMASI PRODUKSI DENGAN INVENTORY CONTROL PADA NIDYA PUSTAKA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Hak Akses</vt:lpstr>
      <vt:lpstr>PowerPoint Presentation</vt:lpstr>
      <vt:lpstr>PENDAHULUAN – LATAR BELAKANG</vt:lpstr>
      <vt:lpstr>TITLE GOES HERE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jessica kolondam</dc:creator>
  <cp:lastModifiedBy>MUHAMMAD FARRELL AKBAR</cp:lastModifiedBy>
  <cp:revision>4</cp:revision>
  <dcterms:created xsi:type="dcterms:W3CDTF">2022-06-20T11:44:42Z</dcterms:created>
  <dcterms:modified xsi:type="dcterms:W3CDTF">2022-06-20T21:34:33Z</dcterms:modified>
</cp:coreProperties>
</file>