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07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932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3091-4C6E-4A1D-BB1A-54BDB58033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3308B5-951E-479D-BA43-BEF7343B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3365277" cy="385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921792"/>
            <a:ext cx="2222277" cy="709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66" y="1930400"/>
            <a:ext cx="6915903" cy="310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460" y="5363513"/>
            <a:ext cx="2649656" cy="8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7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01" y="2160588"/>
            <a:ext cx="76108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Discs &amp; Costs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545" y="2329483"/>
            <a:ext cx="4276725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64" y="2329483"/>
            <a:ext cx="2000250" cy="120967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08" y="3883963"/>
            <a:ext cx="199072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208" y="2672382"/>
            <a:ext cx="2009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CourseDisc</a:t>
            </a:r>
            <a:r>
              <a:rPr lang="en-US" dirty="0" smtClean="0"/>
              <a:t> &amp; Course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771" y="1713810"/>
            <a:ext cx="1152673" cy="4689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11" y="3728518"/>
            <a:ext cx="19050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70" y="3095105"/>
            <a:ext cx="33909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196" y="3585642"/>
            <a:ext cx="1924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League &amp; Zip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2896394"/>
            <a:ext cx="302895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6394"/>
            <a:ext cx="20574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75" y="2896394"/>
            <a:ext cx="223837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313" y="2896394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82" y="2630300"/>
            <a:ext cx="5648325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07" y="2630300"/>
            <a:ext cx="4981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18" y="1930400"/>
            <a:ext cx="3816301" cy="1739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16" y="1830596"/>
            <a:ext cx="2756848" cy="2067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18" y="4075447"/>
            <a:ext cx="3937509" cy="1639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416" y="4075446"/>
            <a:ext cx="2567489" cy="25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9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08534"/>
            <a:ext cx="2667445" cy="18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41" y="1930399"/>
            <a:ext cx="5657281" cy="596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53" y="3870658"/>
            <a:ext cx="7904745" cy="2361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267" y="3922388"/>
            <a:ext cx="5019374" cy="4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5494867" cy="1787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80" y="2490004"/>
            <a:ext cx="2067442" cy="668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369219"/>
            <a:ext cx="4592499" cy="1657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10" y="4369219"/>
            <a:ext cx="6686299" cy="16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8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Disc Database</vt:lpstr>
      <vt:lpstr>Database Diagram</vt:lpstr>
      <vt:lpstr>Discs &amp; Costs Tables</vt:lpstr>
      <vt:lpstr>CourseDisc &amp; Course Tables</vt:lpstr>
      <vt:lpstr>League &amp; Zip Tables</vt:lpstr>
      <vt:lpstr>Summary Queries</vt:lpstr>
      <vt:lpstr>Views</vt:lpstr>
      <vt:lpstr>Stored Procedures</vt:lpstr>
      <vt:lpstr>Functions</vt:lpstr>
      <vt:lpstr>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2019-10-16T18:45:39Z</dcterms:created>
  <dcterms:modified xsi:type="dcterms:W3CDTF">2019-12-02T22:12:48Z</dcterms:modified>
</cp:coreProperties>
</file>