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B1BE-FF8E-4AD3-BB22-F90DBF3DF6B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 Farrer Capstone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4x4 Tic Tac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2029619"/>
            <a:ext cx="7486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 or Two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43537"/>
            <a:ext cx="1435100" cy="832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87" y="2077244"/>
            <a:ext cx="4418013" cy="1848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87" y="4584700"/>
            <a:ext cx="1360855" cy="88055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199" y="2077244"/>
            <a:ext cx="3812357" cy="2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7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562"/>
            <a:ext cx="6865938" cy="176723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007600" y="1952625"/>
            <a:ext cx="1231900" cy="269875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54794"/>
            <a:ext cx="5638800" cy="24166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0" y="1952625"/>
            <a:ext cx="3175000" cy="34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Turn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2312987"/>
            <a:ext cx="4712127" cy="233521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H="1">
            <a:off x="0" y="5943599"/>
            <a:ext cx="838200" cy="23336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24" y="1027906"/>
            <a:ext cx="4448175" cy="45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77944" cy="3033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" y="4902198"/>
            <a:ext cx="6923610" cy="1866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2147491"/>
            <a:ext cx="4692282" cy="25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&amp; CRUD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21" y="2094346"/>
            <a:ext cx="2807501" cy="122923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750" y="1556543"/>
            <a:ext cx="2686050" cy="3734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16652"/>
            <a:ext cx="4161071" cy="24693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511" y="1447237"/>
            <a:ext cx="4320901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7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Tom Farrer Capstone</vt:lpstr>
      <vt:lpstr>The Game Board</vt:lpstr>
      <vt:lpstr>A Model or Two</vt:lpstr>
      <vt:lpstr>Setup</vt:lpstr>
      <vt:lpstr>First Turn</vt:lpstr>
      <vt:lpstr>Game Logic</vt:lpstr>
      <vt:lpstr>Winning &amp; 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Farrer Capstone</dc:title>
  <dc:creator>Administrator</dc:creator>
  <cp:lastModifiedBy>Administrator</cp:lastModifiedBy>
  <cp:revision>7</cp:revision>
  <dcterms:created xsi:type="dcterms:W3CDTF">2019-12-10T00:35:42Z</dcterms:created>
  <dcterms:modified xsi:type="dcterms:W3CDTF">2019-12-10T01:30:12Z</dcterms:modified>
</cp:coreProperties>
</file>