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1" r:id="rId5"/>
    <p:sldId id="268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B1BE-FF8E-4AD3-BB22-F90DBF3DF6B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586E-3E3C-4CDC-909D-2B396360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 Farrer Capstone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MVVM with WPF</a:t>
            </a:r>
          </a:p>
          <a:p>
            <a:r>
              <a:rPr lang="en-US" dirty="0" smtClean="0"/>
              <a:t>4x4 Tic Tac </a:t>
            </a:r>
            <a:r>
              <a:rPr lang="en-US" dirty="0" smtClean="0"/>
              <a:t>Toe</a:t>
            </a:r>
          </a:p>
          <a:p>
            <a:r>
              <a:rPr lang="en-US" dirty="0" smtClean="0"/>
              <a:t>12/12/2019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</a:t>
            </a:r>
            <a:r>
              <a:rPr lang="en-US" dirty="0" smtClean="0"/>
              <a:t>Board &amp;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1690688"/>
            <a:ext cx="7486650" cy="3943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425" y="1766887"/>
            <a:ext cx="2795484" cy="33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156"/>
            <a:ext cx="5291101" cy="2597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7" y="2139156"/>
            <a:ext cx="5892394" cy="32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1" y="1690688"/>
            <a:ext cx="5210923" cy="4722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1690688"/>
            <a:ext cx="5788890" cy="32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8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stole John’s relay command, delegate command, and observable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Headaches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74081"/>
            <a:ext cx="6836871" cy="3236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770" y="3837780"/>
            <a:ext cx="4515829" cy="1471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8275"/>
            <a:ext cx="6062698" cy="19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future…Search through saved </a:t>
            </a:r>
            <a:r>
              <a:rPr lang="en-US" dirty="0" smtClean="0"/>
              <a:t>games, </a:t>
            </a:r>
            <a:r>
              <a:rPr lang="en-US" dirty="0" smtClean="0"/>
              <a:t>highlight where game was </a:t>
            </a:r>
            <a:r>
              <a:rPr lang="en-US" dirty="0" smtClean="0"/>
              <a:t>won, and I do not want textboxes.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Takeaway: </a:t>
            </a:r>
            <a:r>
              <a:rPr lang="en-US" dirty="0" smtClean="0"/>
              <a:t>ask for help sooner, </a:t>
            </a:r>
            <a:r>
              <a:rPr lang="en-US" dirty="0" smtClean="0"/>
              <a:t>proper </a:t>
            </a:r>
            <a:r>
              <a:rPr lang="en-US" dirty="0" smtClean="0"/>
              <a:t>binding of commands (text and/or </a:t>
            </a:r>
            <a:r>
              <a:rPr lang="en-US" smtClean="0"/>
              <a:t>methods</a:t>
            </a:r>
            <a:r>
              <a:rPr lang="en-US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Tom Farrer Capstone</vt:lpstr>
      <vt:lpstr>The Game Board &amp; Architecture</vt:lpstr>
      <vt:lpstr>Points of Interest</vt:lpstr>
      <vt:lpstr>Turn Structure</vt:lpstr>
      <vt:lpstr>Notes</vt:lpstr>
      <vt:lpstr>WPF Headaches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Farrer Capstone</dc:title>
  <dc:creator>Administrator</dc:creator>
  <cp:lastModifiedBy>Administrator</cp:lastModifiedBy>
  <cp:revision>17</cp:revision>
  <dcterms:created xsi:type="dcterms:W3CDTF">2019-12-10T00:35:42Z</dcterms:created>
  <dcterms:modified xsi:type="dcterms:W3CDTF">2019-12-12T00:29:44Z</dcterms:modified>
</cp:coreProperties>
</file>