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1"/>
  </p:sldMasterIdLst>
  <p:notesMasterIdLst>
    <p:notesMasterId r:id="rId24"/>
  </p:notesMasterIdLst>
  <p:sldIdLst>
    <p:sldId id="256" r:id="rId2"/>
    <p:sldId id="266" r:id="rId3"/>
    <p:sldId id="257" r:id="rId4"/>
    <p:sldId id="259" r:id="rId5"/>
    <p:sldId id="263" r:id="rId6"/>
    <p:sldId id="258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0" r:id="rId17"/>
    <p:sldId id="265" r:id="rId18"/>
    <p:sldId id="269" r:id="rId19"/>
    <p:sldId id="268" r:id="rId20"/>
    <p:sldId id="260" r:id="rId21"/>
    <p:sldId id="26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5"/>
    <p:restoredTop sz="94561"/>
  </p:normalViewPr>
  <p:slideViewPr>
    <p:cSldViewPr snapToGrid="0" snapToObjects="1">
      <p:cViewPr varScale="1">
        <p:scale>
          <a:sx n="84" d="100"/>
          <a:sy n="8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0C2A0-3C99-EE42-B76C-76A8F262E80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343C5-ED43-4E4B-BDF4-59B7D476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343C5-ED43-4E4B-BDF4-59B7D476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8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03DB7A-D1C9-384D-9A97-44AE8CFD8EAE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07F23A-C68C-B041-8BEC-C5EDF68A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avvyapps.com/blog/what-makes-a-great-app#:~:text=What%20makes%20an%20app%20great,for%20creating%20a%20great%20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0977-F1B3-F04F-AFA9-07B049FF3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app details contribute to user ratings?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C65A0D-8503-2D41-B614-F1F913A14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Farros Mufid</a:t>
            </a:r>
          </a:p>
        </p:txBody>
      </p:sp>
    </p:spTree>
    <p:extLst>
      <p:ext uri="{BB962C8B-B14F-4D97-AF65-F5344CB8AC3E}">
        <p14:creationId xmlns:p14="http://schemas.microsoft.com/office/powerpoint/2010/main" val="5811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E9C5-F746-304B-94BE-789653FD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2E25B-7239-FD44-804C-EF381D08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546558"/>
            <a:ext cx="7988917" cy="3473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34168-7E30-D045-8497-A11E6E795C6D}"/>
              </a:ext>
            </a:extLst>
          </p:cNvPr>
          <p:cNvSpPr/>
          <p:nvPr/>
        </p:nvSpPr>
        <p:spPr>
          <a:xfrm>
            <a:off x="8305800" y="3960013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In general apps have much higher ratings when they are paid.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1E11-0914-6F4F-91C6-5E084260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7A98-578E-D049-BE7A-60E4B391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2499360"/>
            <a:ext cx="5338457" cy="3947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445B13-C7BF-064F-B484-93F9599174C6}"/>
              </a:ext>
            </a:extLst>
          </p:cNvPr>
          <p:cNvSpPr/>
          <p:nvPr/>
        </p:nvSpPr>
        <p:spPr>
          <a:xfrm>
            <a:off x="6187440" y="3590836"/>
            <a:ext cx="5151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It can be seen that higher price can contribute to higher user rating.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When the price is too high, user rating can be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CD09-E09B-BB46-8FCA-2A9DF701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devices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4E293-7210-7D43-B388-0608B250C37A}"/>
              </a:ext>
            </a:extLst>
          </p:cNvPr>
          <p:cNvSpPr/>
          <p:nvPr/>
        </p:nvSpPr>
        <p:spPr>
          <a:xfrm>
            <a:off x="6693467" y="3696176"/>
            <a:ext cx="4888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When supported device number is less than 37, user rating can dropped to somewhere above 2 and below 4.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E7AF3-ED79-084B-B44C-49D4099A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2484886"/>
            <a:ext cx="5586730" cy="40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11FB-83AF-8145-9611-78E0B080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AFB47-DD53-9A4A-86A4-A5C4840D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2579902"/>
            <a:ext cx="5300980" cy="3919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868323-FC84-A447-ACBE-5088B451A176}"/>
              </a:ext>
            </a:extLst>
          </p:cNvPr>
          <p:cNvSpPr/>
          <p:nvPr/>
        </p:nvSpPr>
        <p:spPr>
          <a:xfrm>
            <a:off x="6019800" y="3528536"/>
            <a:ext cx="5654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It can be seen that higher screenshot number contribute to higher user ratings.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Keeping 4 screenshots will make the app to have higher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4EBD-0859-6C4A-B7C5-55559EA4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13621-0B2D-F84F-AB72-C043E087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2620468"/>
            <a:ext cx="5355590" cy="4061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980B81-F583-3043-9F91-74798DA46641}"/>
              </a:ext>
            </a:extLst>
          </p:cNvPr>
          <p:cNvSpPr/>
          <p:nvPr/>
        </p:nvSpPr>
        <p:spPr>
          <a:xfrm>
            <a:off x="6522720" y="3208967"/>
            <a:ext cx="5090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It can be seen that in general, higher number of supported languages contribute to higher user ratings.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Best apps (5 rated apps) usually have around 4 to 5 languages.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Apps with 6-7 languages are more likely to be a good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8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DBA9-9904-0F4A-BBEE-787332DC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D9978-D42A-C04D-89E9-8C808AB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09706"/>
            <a:ext cx="5042033" cy="3832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F6FD22-2E98-3944-A0EE-46007F8B2860}"/>
              </a:ext>
            </a:extLst>
          </p:cNvPr>
          <p:cNvSpPr/>
          <p:nvPr/>
        </p:nvSpPr>
        <p:spPr>
          <a:xfrm>
            <a:off x="6400800" y="3679551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Apps with </a:t>
            </a:r>
            <a:r>
              <a:rPr lang="en-ID" dirty="0" err="1">
                <a:latin typeface="Arial" panose="020B0604020202020204" pitchFamily="34" charset="0"/>
              </a:rPr>
              <a:t>Vpp</a:t>
            </a:r>
            <a:r>
              <a:rPr lang="en-ID" dirty="0">
                <a:latin typeface="Arial" panose="020B0604020202020204" pitchFamily="34" charset="0"/>
              </a:rPr>
              <a:t> have higher user rating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9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E57F-8E33-2843-9ABE-192E7235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76D5-2DD2-D843-977F-4CDBE57C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dirty="0"/>
              <a:t>Companies should keep free apps less than 175 MB and paid apps less than 300 MB.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Companies can avoid creating 17+ content to avoid lower ratings.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In general, paid apps always has better rating than free app.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Higher price usually contribute to higher user ratings, however, when price is too high, user ratings can be low.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Have at least 37 number of supported devices.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Have at least 4 screenshots of your app to be displayed.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Support at least 4-5 languages.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Having </a:t>
            </a:r>
            <a:r>
              <a:rPr lang="en-ID" dirty="0" err="1"/>
              <a:t>Vpp</a:t>
            </a:r>
            <a:r>
              <a:rPr lang="en-ID" dirty="0"/>
              <a:t> license is a good deal.</a:t>
            </a:r>
          </a:p>
        </p:txBody>
      </p:sp>
    </p:spTree>
    <p:extLst>
      <p:ext uri="{BB962C8B-B14F-4D97-AF65-F5344CB8AC3E}">
        <p14:creationId xmlns:p14="http://schemas.microsoft.com/office/powerpoint/2010/main" val="426910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8450-07B6-564F-923A-0EBE9479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0CF8-DE06-FA4A-8A1F-FCBFBB27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1: Good app (User rating &gt;= 4)</a:t>
            </a:r>
          </a:p>
          <a:p>
            <a:pPr lvl="1"/>
            <a:r>
              <a:rPr lang="en-US" dirty="0"/>
              <a:t>0: Bad app</a:t>
            </a:r>
          </a:p>
          <a:p>
            <a:r>
              <a:rPr lang="en-US" dirty="0"/>
              <a:t>Metric evaluation used:</a:t>
            </a:r>
          </a:p>
          <a:p>
            <a:pPr lvl="1"/>
            <a:r>
              <a:rPr lang="en-US" dirty="0"/>
              <a:t>FP: Predict it is a going to be a good app but it turns out to be a bad app</a:t>
            </a:r>
          </a:p>
          <a:p>
            <a:pPr lvl="1"/>
            <a:r>
              <a:rPr lang="en-US" dirty="0"/>
              <a:t>FN: Predict it is going to be a bad app but it turns out to be a good app</a:t>
            </a:r>
          </a:p>
          <a:p>
            <a:pPr lvl="1"/>
            <a:r>
              <a:rPr lang="en-US" dirty="0"/>
              <a:t>Precision:</a:t>
            </a:r>
          </a:p>
          <a:p>
            <a:pPr lvl="2"/>
            <a:r>
              <a:rPr lang="en-US" dirty="0"/>
              <a:t>We want to minimize FP</a:t>
            </a:r>
          </a:p>
          <a:p>
            <a:pPr lvl="2"/>
            <a:r>
              <a:rPr lang="en-US" dirty="0"/>
              <a:t>Minimize to predict it is a good app but it turns out to be a bad app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DF18-1185-9C4C-A03E-1D8C19E1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4366-27D3-9B42-9B90-7728227C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47304" cy="3671316"/>
          </a:xfrm>
        </p:spPr>
        <p:txBody>
          <a:bodyPr>
            <a:normAutofit/>
          </a:bodyPr>
          <a:lstStyle/>
          <a:p>
            <a:r>
              <a:rPr lang="en-US" dirty="0" err="1"/>
              <a:t>MinMaxScaler</a:t>
            </a:r>
            <a:r>
              <a:rPr lang="en-US" dirty="0"/>
              <a:t>() is used because only a maximum of 11% of the data are outliers, other scaler does not impact higher cross validation score as well</a:t>
            </a:r>
          </a:p>
          <a:p>
            <a:r>
              <a:rPr lang="en-US" dirty="0"/>
              <a:t>Features used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Size in bytes, price, supported device number,  screenshots number,  language number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 err="1"/>
              <a:t>isNotFree</a:t>
            </a:r>
            <a:r>
              <a:rPr lang="en-US" dirty="0"/>
              <a:t>, </a:t>
            </a:r>
            <a:r>
              <a:rPr lang="en-US" dirty="0" err="1"/>
              <a:t>Vpp</a:t>
            </a:r>
            <a:r>
              <a:rPr lang="en-US" dirty="0"/>
              <a:t> License, Prime genre, Content rating</a:t>
            </a:r>
          </a:p>
          <a:p>
            <a:r>
              <a:rPr lang="en-US" dirty="0"/>
              <a:t>Features not used</a:t>
            </a:r>
          </a:p>
          <a:p>
            <a:pPr lvl="1"/>
            <a:r>
              <a:rPr lang="en-US" dirty="0"/>
              <a:t>App id,  app name, currency type (USD), rating count total (for all version), rating count version (for current version), user rating </a:t>
            </a:r>
            <a:r>
              <a:rPr lang="en-US" dirty="0" err="1"/>
              <a:t>ver</a:t>
            </a:r>
            <a:r>
              <a:rPr lang="en-US" dirty="0"/>
              <a:t> (for current version),  app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0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A717-09AB-EB42-A1B0-95653CB6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3A58-3CB1-6E4B-AC1E-108E9EE8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models are used, Logistic Regression, Decision Tree, </a:t>
            </a:r>
            <a:r>
              <a:rPr lang="en-US" dirty="0" err="1"/>
              <a:t>Knn</a:t>
            </a:r>
            <a:r>
              <a:rPr lang="en-US" dirty="0"/>
              <a:t> Classifier, and Random Forest</a:t>
            </a:r>
          </a:p>
          <a:p>
            <a:r>
              <a:rPr lang="en-US" dirty="0"/>
              <a:t>78% cross </a:t>
            </a:r>
            <a:r>
              <a:rPr lang="en-US" dirty="0" err="1"/>
              <a:t>val</a:t>
            </a:r>
            <a:r>
              <a:rPr lang="en-US" dirty="0"/>
              <a:t> score is achieved with </a:t>
            </a:r>
            <a:r>
              <a:rPr lang="en-US" dirty="0" err="1"/>
              <a:t>Knn</a:t>
            </a:r>
            <a:r>
              <a:rPr lang="en-US" dirty="0"/>
              <a:t> Classifier and </a:t>
            </a:r>
            <a:r>
              <a:rPr lang="en-US" dirty="0" err="1"/>
              <a:t>MinMaxScaler</a:t>
            </a:r>
            <a:r>
              <a:rPr lang="en-US" dirty="0"/>
              <a:t>() with </a:t>
            </a:r>
            <a:r>
              <a:rPr lang="en-US" dirty="0" err="1"/>
              <a:t>nearmiss</a:t>
            </a:r>
            <a:r>
              <a:rPr lang="en-US" dirty="0"/>
              <a:t> and smote sampler</a:t>
            </a:r>
          </a:p>
          <a:p>
            <a:r>
              <a:rPr lang="en-US" dirty="0"/>
              <a:t>However with balancing, the model will become bias</a:t>
            </a:r>
          </a:p>
          <a:p>
            <a:r>
              <a:rPr lang="en-US" dirty="0"/>
              <a:t>77% cross </a:t>
            </a:r>
            <a:r>
              <a:rPr lang="en-US" dirty="0" err="1"/>
              <a:t>val</a:t>
            </a:r>
            <a:r>
              <a:rPr lang="en-US" dirty="0"/>
              <a:t> score is achieved with </a:t>
            </a:r>
            <a:r>
              <a:rPr lang="en-US" dirty="0" err="1"/>
              <a:t>Knn</a:t>
            </a:r>
            <a:r>
              <a:rPr lang="en-US" dirty="0"/>
              <a:t> Classifier and </a:t>
            </a:r>
            <a:r>
              <a:rPr lang="en-US" dirty="0" err="1"/>
              <a:t>MinMaxScaler</a:t>
            </a:r>
            <a:r>
              <a:rPr lang="en-US" dirty="0"/>
              <a:t>() without sampler so our model will become lighter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45FF-3A4E-B844-9E08-907ABC15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CDE2-BCC1-5840-BD55-7C1ECC72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023104" cy="3640836"/>
          </a:xfrm>
        </p:spPr>
        <p:txBody>
          <a:bodyPr>
            <a:normAutofit/>
          </a:bodyPr>
          <a:lstStyle/>
          <a:p>
            <a:r>
              <a:rPr lang="en-US" dirty="0"/>
              <a:t>Name: Farros Mufid</a:t>
            </a:r>
          </a:p>
          <a:p>
            <a:r>
              <a:rPr lang="en-US" dirty="0"/>
              <a:t>Major</a:t>
            </a:r>
          </a:p>
          <a:p>
            <a:pPr lvl="1"/>
            <a:r>
              <a:rPr lang="en-US" dirty="0"/>
              <a:t>Bachelor of Electrical Engineering (</a:t>
            </a:r>
            <a:r>
              <a:rPr lang="en-US" dirty="0" err="1"/>
              <a:t>Universitas</a:t>
            </a:r>
            <a:r>
              <a:rPr lang="en-US" dirty="0"/>
              <a:t> Indonesia)</a:t>
            </a:r>
          </a:p>
          <a:p>
            <a:pPr lvl="1"/>
            <a:r>
              <a:rPr lang="en-US" dirty="0"/>
              <a:t>Bachelor of Engineering </a:t>
            </a:r>
            <a:r>
              <a:rPr lang="en-US" dirty="0" err="1"/>
              <a:t>Honours</a:t>
            </a:r>
            <a:r>
              <a:rPr lang="en-US" dirty="0"/>
              <a:t> Electrical (University of Sydney) (double degree)</a:t>
            </a:r>
          </a:p>
          <a:p>
            <a:r>
              <a:rPr lang="en-US" dirty="0"/>
              <a:t>Interest:</a:t>
            </a:r>
          </a:p>
          <a:p>
            <a:pPr lvl="1"/>
            <a:r>
              <a:rPr lang="en-US" dirty="0"/>
              <a:t>Tech </a:t>
            </a:r>
          </a:p>
          <a:p>
            <a:r>
              <a:rPr lang="en-US" dirty="0"/>
              <a:t>Hobby:</a:t>
            </a:r>
          </a:p>
          <a:p>
            <a:pPr lvl="1"/>
            <a:r>
              <a:rPr lang="en-US" dirty="0"/>
              <a:t>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B58F7-A38E-5144-94F3-F5B9FB8B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84" y="2638044"/>
            <a:ext cx="262128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89F-C630-0A42-BA80-69A2F53E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(best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370-817E-A347-9793-B6B492C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7996"/>
          </a:xfrm>
        </p:spPr>
        <p:txBody>
          <a:bodyPr/>
          <a:lstStyle/>
          <a:p>
            <a:r>
              <a:rPr lang="en-US" dirty="0"/>
              <a:t>Achieved 75% precision score from using best machine learning model</a:t>
            </a:r>
          </a:p>
          <a:p>
            <a:r>
              <a:rPr lang="en-US" dirty="0"/>
              <a:t>Best model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Classifier and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params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Leaf size: 5</a:t>
            </a:r>
          </a:p>
          <a:p>
            <a:pPr lvl="2"/>
            <a:r>
              <a:rPr lang="en-US" dirty="0"/>
              <a:t>N neighbors: 5</a:t>
            </a:r>
          </a:p>
          <a:p>
            <a:pPr lvl="2"/>
            <a:r>
              <a:rPr lang="en-US" dirty="0"/>
              <a:t>P: 1</a:t>
            </a:r>
          </a:p>
          <a:p>
            <a:pPr lvl="2"/>
            <a:r>
              <a:rPr lang="en-US" dirty="0"/>
              <a:t>Weights: Uniform</a:t>
            </a:r>
          </a:p>
          <a:p>
            <a:r>
              <a:rPr lang="en-US" dirty="0"/>
              <a:t>9 features are used to predict the model</a:t>
            </a:r>
          </a:p>
        </p:txBody>
      </p:sp>
    </p:spTree>
    <p:extLst>
      <p:ext uri="{BB962C8B-B14F-4D97-AF65-F5344CB8AC3E}">
        <p14:creationId xmlns:p14="http://schemas.microsoft.com/office/powerpoint/2010/main" val="12222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89F-C630-0A42-BA80-69A2F53E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2370-817E-A347-9793-B6B492C6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the algorithm is able to predict the success of a new app from its app details (quantitative standards) with 75% precision score, app details alone does not guarantee the app will have good quality. </a:t>
            </a:r>
          </a:p>
          <a:p>
            <a:r>
              <a:rPr lang="en-US" dirty="0"/>
              <a:t>Some qualities include (Non quantitative):</a:t>
            </a:r>
          </a:p>
          <a:p>
            <a:pPr lvl="1"/>
            <a:r>
              <a:rPr lang="en-US" dirty="0"/>
              <a:t>Does one thing well</a:t>
            </a:r>
          </a:p>
          <a:p>
            <a:pPr lvl="2"/>
            <a:r>
              <a:rPr lang="en-US" dirty="0"/>
              <a:t>Do not cram too many features into an app</a:t>
            </a:r>
          </a:p>
          <a:p>
            <a:pPr lvl="1"/>
            <a:r>
              <a:rPr lang="en-US" dirty="0"/>
              <a:t>Knows its audience</a:t>
            </a:r>
          </a:p>
          <a:p>
            <a:pPr lvl="2"/>
            <a:r>
              <a:rPr lang="en-US" dirty="0"/>
              <a:t>Research your audience and focus on meeting their specific needs</a:t>
            </a:r>
          </a:p>
          <a:p>
            <a:pPr lvl="1"/>
            <a:r>
              <a:rPr lang="en-US" dirty="0"/>
              <a:t>Polished app</a:t>
            </a:r>
          </a:p>
          <a:p>
            <a:pPr lvl="2"/>
            <a:r>
              <a:rPr lang="en-US" dirty="0"/>
              <a:t>Little details such as animations, sound effects, interactions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1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1CF-1E17-BE47-A035-F5BE723B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7D48-83D6-F842-B32F-1A6230E4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https://savvyapps.com/blog/what-makes-a-great-app#:~:text=What%20makes%20an%20app%20great,for%20creating%20a%20great%20app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E5F1-9E8F-9943-A340-3038AE61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9EEC-5DB7-6B4B-A1EF-7F8D347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create bad apps (Rated below 4)</a:t>
            </a:r>
          </a:p>
          <a:p>
            <a:r>
              <a:rPr lang="en-US" dirty="0"/>
              <a:t>Companies cannot predict it is going to be a bad app or a good app before they launch it to the market</a:t>
            </a:r>
          </a:p>
          <a:p>
            <a:r>
              <a:rPr lang="en-US" dirty="0"/>
              <a:t>Highly rated apps usually comes from non quantitative measures</a:t>
            </a:r>
          </a:p>
          <a:p>
            <a:pPr lvl="1"/>
            <a:r>
              <a:rPr lang="en-US" dirty="0"/>
              <a:t>How it does one thing, innovation (disruptive or sustainable),  how well it knows the audience,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6DBF-25BE-6445-A5EC-F20C3383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(why we need machine learning?)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2042-38A1-0544-A380-5C6B2BEA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learning algorithm to predict a successful app just by looking its app details (e.g. Size, genre, price, number of supported devices, etc.)</a:t>
            </a:r>
          </a:p>
          <a:p>
            <a:r>
              <a:rPr lang="en-US" dirty="0"/>
              <a:t>This research will also try to look at what makes an app successful based on app details from the existing market</a:t>
            </a:r>
          </a:p>
          <a:p>
            <a:r>
              <a:rPr lang="en-US" dirty="0"/>
              <a:t>Successful app is defined as an app that has user rating above 4 (inclusive)</a:t>
            </a:r>
          </a:p>
        </p:txBody>
      </p:sp>
    </p:spTree>
    <p:extLst>
      <p:ext uri="{BB962C8B-B14F-4D97-AF65-F5344CB8AC3E}">
        <p14:creationId xmlns:p14="http://schemas.microsoft.com/office/powerpoint/2010/main" val="41802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6DBF-25BE-6445-A5EC-F20C3383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2042-38A1-0544-A380-5C6B2BEA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Content:</a:t>
            </a:r>
          </a:p>
          <a:p>
            <a:pPr lvl="1"/>
            <a:r>
              <a:rPr lang="en-US" dirty="0" err="1"/>
              <a:t>appleStore.csv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App details</a:t>
            </a:r>
          </a:p>
          <a:p>
            <a:pPr lvl="1"/>
            <a:r>
              <a:rPr lang="en-US" dirty="0" err="1"/>
              <a:t>appleStore_description.csv</a:t>
            </a:r>
            <a:endParaRPr lang="en-US" dirty="0"/>
          </a:p>
          <a:p>
            <a:pPr lvl="2"/>
            <a:r>
              <a:rPr lang="en-US" dirty="0"/>
              <a:t>App descriptions</a:t>
            </a:r>
          </a:p>
          <a:p>
            <a:r>
              <a:rPr lang="en-US" dirty="0"/>
              <a:t>Dimension:</a:t>
            </a:r>
          </a:p>
          <a:p>
            <a:pPr lvl="1"/>
            <a:r>
              <a:rPr lang="en-US" dirty="0"/>
              <a:t>7197 rows and 16 columns</a:t>
            </a:r>
          </a:p>
          <a:p>
            <a:r>
              <a:rPr lang="en-ID" dirty="0"/>
              <a:t>The data was extracted from the iTunes Search API at the Apple Inc website by Ramanathan </a:t>
            </a:r>
            <a:r>
              <a:rPr lang="en-ID" dirty="0" err="1"/>
              <a:t>Perumal</a:t>
            </a:r>
            <a:r>
              <a:rPr lang="en-ID" dirty="0"/>
              <a:t> (2018). R and </a:t>
            </a:r>
            <a:r>
              <a:rPr lang="en-ID" dirty="0" err="1"/>
              <a:t>linux</a:t>
            </a:r>
            <a:r>
              <a:rPr lang="en-ID" dirty="0"/>
              <a:t> web scraping tools were used for this study.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11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D732-86CA-A64D-A26F-9259A565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EFBF-2AEE-904B-8006-E4C4B483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Merge Dataset</a:t>
            </a:r>
          </a:p>
          <a:p>
            <a:r>
              <a:rPr lang="en-US" dirty="0"/>
              <a:t>EDA (Answer key questions)</a:t>
            </a:r>
          </a:p>
          <a:p>
            <a:r>
              <a:rPr lang="en-ID" dirty="0"/>
              <a:t>Feature Engineering (Based on EDA)</a:t>
            </a:r>
          </a:p>
          <a:p>
            <a:r>
              <a:rPr lang="en-ID" dirty="0"/>
              <a:t>Find Best Model (</a:t>
            </a:r>
            <a:r>
              <a:rPr lang="en-ID" dirty="0" err="1"/>
              <a:t>Logreg</a:t>
            </a:r>
            <a:r>
              <a:rPr lang="en-ID" dirty="0"/>
              <a:t>, decision tree, </a:t>
            </a:r>
            <a:r>
              <a:rPr lang="en-ID" dirty="0" err="1"/>
              <a:t>knn</a:t>
            </a:r>
            <a:r>
              <a:rPr lang="en-ID" dirty="0"/>
              <a:t>, random forest)</a:t>
            </a:r>
          </a:p>
          <a:p>
            <a:r>
              <a:rPr lang="en-ID" dirty="0"/>
              <a:t>Hyperparameter Tuning (</a:t>
            </a:r>
            <a:r>
              <a:rPr lang="en-ID" dirty="0" err="1"/>
              <a:t>knn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9514-05F5-3E40-9D92-EDB6610B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F4F2-12C5-9A47-A6D3-34F44253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D" dirty="0"/>
              <a:t>Key Questions: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D" dirty="0"/>
              <a:t>How does app details contribute to user ratings? What makes a good app?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D" dirty="0"/>
              <a:t>Try to compare statistics for different groups!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D" dirty="0"/>
              <a:t>What should a company do to boost user ratings by looking at app details?</a:t>
            </a:r>
          </a:p>
        </p:txBody>
      </p:sp>
    </p:spTree>
    <p:extLst>
      <p:ext uri="{BB962C8B-B14F-4D97-AF65-F5344CB8AC3E}">
        <p14:creationId xmlns:p14="http://schemas.microsoft.com/office/powerpoint/2010/main" val="372958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85A8-48A6-3545-899D-D5313F74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B881-D81B-894B-BD7B-BE1C6EFA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76" y="2516505"/>
            <a:ext cx="5526024" cy="40467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89483C-E675-604F-A544-EAA0EFF487E3}"/>
              </a:ext>
            </a:extLst>
          </p:cNvPr>
          <p:cNvSpPr/>
          <p:nvPr/>
        </p:nvSpPr>
        <p:spPr>
          <a:xfrm>
            <a:off x="6659880" y="3557392"/>
            <a:ext cx="4831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Highest rated paid apps are between 175 MB - 300 MB in size.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Highest rated free apps are between 100 MB - 175 MB in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4455-E722-1E48-9001-75464B6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976CF-4845-C748-A17C-C29D069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377440"/>
            <a:ext cx="5677307" cy="4132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011802-1DFC-4346-A04C-9FEA63BA1529}"/>
              </a:ext>
            </a:extLst>
          </p:cNvPr>
          <p:cNvSpPr/>
          <p:nvPr/>
        </p:nvSpPr>
        <p:spPr>
          <a:xfrm>
            <a:off x="6827520" y="3704812"/>
            <a:ext cx="5364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</a:rPr>
              <a:t>17+ content has an average lower user rating compared to the other content rating.</a:t>
            </a:r>
            <a:br>
              <a:rPr lang="en-ID" dirty="0"/>
            </a:br>
            <a:br>
              <a:rPr lang="en-ID" dirty="0"/>
            </a:br>
            <a:r>
              <a:rPr lang="en-ID" dirty="0">
                <a:latin typeface="Arial" panose="020B0604020202020204" pitchFamily="34" charset="0"/>
              </a:rPr>
              <a:t>9+ content rating has the highest rating among all 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727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{9B67E783-9ED2-9F45-BD43-C905AA0F7CAE}tf10001120</Template>
  <TotalTime>401</TotalTime>
  <Words>1067</Words>
  <Application>Microsoft Macintosh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Parcel</vt:lpstr>
      <vt:lpstr>How does app details contribute to user ratings?</vt:lpstr>
      <vt:lpstr>About me</vt:lpstr>
      <vt:lpstr>Business Problem</vt:lpstr>
      <vt:lpstr>Solution (why we need machine learning?)</vt:lpstr>
      <vt:lpstr>About the dataset</vt:lpstr>
      <vt:lpstr>STEPS</vt:lpstr>
      <vt:lpstr>eda</vt:lpstr>
      <vt:lpstr>Apps size</vt:lpstr>
      <vt:lpstr>Content ratings</vt:lpstr>
      <vt:lpstr>genre</vt:lpstr>
      <vt:lpstr>price</vt:lpstr>
      <vt:lpstr>Supported devices</vt:lpstr>
      <vt:lpstr>screenshots</vt:lpstr>
      <vt:lpstr>languages</vt:lpstr>
      <vt:lpstr>vpp</vt:lpstr>
      <vt:lpstr>advice</vt:lpstr>
      <vt:lpstr>Metric evaluation</vt:lpstr>
      <vt:lpstr>preprocessing</vt:lpstr>
      <vt:lpstr>Model selection</vt:lpstr>
      <vt:lpstr>Result (best model)</vt:lpstr>
      <vt:lpstr>conclusion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app details contribute to user ratings?</dc:title>
  <dc:creator>Farros Mufid</dc:creator>
  <cp:lastModifiedBy>Farros Mufid</cp:lastModifiedBy>
  <cp:revision>97</cp:revision>
  <dcterms:created xsi:type="dcterms:W3CDTF">2021-04-06T03:54:30Z</dcterms:created>
  <dcterms:modified xsi:type="dcterms:W3CDTF">2021-04-11T09:40:52Z</dcterms:modified>
</cp:coreProperties>
</file>