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4" r:id="rId5"/>
    <p:sldId id="345" r:id="rId6"/>
    <p:sldId id="359" r:id="rId7"/>
    <p:sldId id="358" r:id="rId8"/>
    <p:sldId id="361" r:id="rId9"/>
    <p:sldId id="360" r:id="rId10"/>
    <p:sldId id="362" r:id="rId11"/>
    <p:sldId id="3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5" autoAdjust="0"/>
    <p:restoredTop sz="95928" autoAdjust="0"/>
  </p:normalViewPr>
  <p:slideViewPr>
    <p:cSldViewPr snapToGrid="0">
      <p:cViewPr varScale="1">
        <p:scale>
          <a:sx n="73" d="100"/>
          <a:sy n="73" d="100"/>
        </p:scale>
        <p:origin x="858" y="78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" b="314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WeatherFlow</a:t>
            </a:r>
            <a:r>
              <a:rPr lang="en-IN" sz="2800" b="1" dirty="0" smtClean="0">
                <a:solidFill>
                  <a:schemeClr val="accent6">
                    <a:lumMod val="10000"/>
                  </a:schemeClr>
                </a:solidFill>
              </a:rPr>
              <a:t/>
            </a:r>
            <a:br>
              <a:rPr lang="en-IN" sz="2800" b="1" dirty="0" smtClean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000" i="1" dirty="0" smtClean="0">
                <a:solidFill>
                  <a:schemeClr val="accent4">
                    <a:lumMod val="50000"/>
                  </a:schemeClr>
                </a:solidFill>
              </a:rPr>
              <a:t>A </a:t>
            </a: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Comprehensive Weather Forecasting </a:t>
            </a:r>
            <a:r>
              <a:rPr lang="en-US" sz="2000" i="1" dirty="0" smtClean="0">
                <a:solidFill>
                  <a:schemeClr val="accent4">
                    <a:lumMod val="50000"/>
                  </a:schemeClr>
                </a:solidFill>
              </a:rPr>
              <a:t>System</a:t>
            </a:r>
            <a:br>
              <a:rPr lang="en-US" sz="2000" i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Team Members: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Farhan Jawaid, So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ugata Sarkar, Saba Mhabar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Course: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Software Lab CS699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Date: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09/10/24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b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8" b="5988"/>
          <a:stretch>
            <a:fillRect/>
          </a:stretch>
        </p:blipFill>
        <p:spPr>
          <a:xfrm>
            <a:off x="0" y="914399"/>
            <a:ext cx="5713413" cy="5029200"/>
          </a:xfrm>
        </p:spPr>
      </p:pic>
      <p:sp>
        <p:nvSpPr>
          <p:cNvPr id="4" name="Rectangle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478742" y="1459228"/>
            <a:ext cx="4802187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Objective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: To create a weather dashboard that provides real-time weather information, graphical forecasts, and automated data logging etc…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Key Features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Real-time weather updates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Graphical forecasts and trend analysis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Automated daily data logging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Weather alerts and notifications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Interactive map with weather locations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Scope</a:t>
            </a:r>
            <a:b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8" b="598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478742" y="1560137"/>
            <a:ext cx="4802187" cy="474367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Phase 1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Build a simple web-based weather dashboard using OpenWeather API to fetch real-time data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.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Phase 2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Implement graphical forecasts using Python libraries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.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Phase 3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Automate periodic data fetching with shell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scripts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Phase 4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Additional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features like weather alerts, map integration, and visual comparisons of historical data. </a:t>
            </a:r>
          </a:p>
          <a:p>
            <a:endParaRPr lang="en-IN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55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Logging Data</a:t>
            </a:r>
            <a:r>
              <a:rPr lang="en-IN" sz="44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8" b="5988"/>
          <a:stretch>
            <a:fillRect/>
          </a:stretch>
        </p:blipFill>
        <p:spPr>
          <a:xfrm>
            <a:off x="0" y="914399"/>
            <a:ext cx="5713413" cy="5029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294967295"/>
          </p:nvPr>
        </p:nvSpPr>
        <p:spPr>
          <a:xfrm>
            <a:off x="6478742" y="1489166"/>
            <a:ext cx="5343144" cy="4454432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Historical Analysis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Collect and store weather data to analyze trends over time (e.g., temperature trends, rainfall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).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  <a:p>
            <a:r>
              <a:rPr lang="en-US" sz="2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API Optimization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Avoid excessive API calls by storing weather data at regular intervals, reducing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dependence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on live data.</a:t>
            </a:r>
          </a:p>
          <a:p>
            <a:r>
              <a:rPr lang="en-US" sz="2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 Backup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In case of API failure or no internet, users can still access logged weather data.</a:t>
            </a:r>
          </a:p>
          <a:p>
            <a:r>
              <a:rPr lang="en-US" sz="2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Future Scope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Logged data can be used for machine learning models or enhanced forecasting.</a:t>
            </a:r>
            <a:endParaRPr lang="en-IN" sz="2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8279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742" y="1737360"/>
            <a:ext cx="4798858" cy="42062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br>
              <a:rPr lang="en-US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8" b="5988"/>
          <a:stretch>
            <a:fillRect/>
          </a:stretch>
        </p:blipFill>
        <p:spPr>
          <a:xfrm>
            <a:off x="0" y="914398"/>
            <a:ext cx="5713413" cy="5029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478742" y="1612706"/>
            <a:ext cx="5277829" cy="4508546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Real-time </a:t>
            </a:r>
            <a:r>
              <a:rPr lang="en-US" sz="2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Weather Data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6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Fetch and display current weather details such as temperature, humidity, wind speed.</a:t>
            </a:r>
          </a:p>
          <a:p>
            <a:r>
              <a:rPr lang="en-US" sz="2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Graphical Forecasts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6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Visualize weather trends like temperature changes and precipitation for the upcoming days.</a:t>
            </a:r>
          </a:p>
          <a:p>
            <a:r>
              <a:rPr lang="en-US" sz="2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Automated Logging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6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Periodically fetch and store weather data to enable historical analysis and offline access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en-US" sz="2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Interactive </a:t>
            </a:r>
            <a:r>
              <a:rPr lang="en-US" sz="26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Map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6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Users can click on locations to get weather info.</a:t>
            </a:r>
          </a:p>
          <a:p>
            <a:r>
              <a:rPr lang="en-US" sz="2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Weather </a:t>
            </a:r>
            <a:r>
              <a:rPr lang="en-US" sz="26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Alerts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6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Send notifications or emails for certain weather conditions.</a:t>
            </a:r>
          </a:p>
        </p:txBody>
      </p:sp>
    </p:spTree>
    <p:extLst>
      <p:ext uri="{BB962C8B-B14F-4D97-AF65-F5344CB8AC3E}">
        <p14:creationId xmlns:p14="http://schemas.microsoft.com/office/powerpoint/2010/main" val="21290303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Tech </a:t>
            </a:r>
            <a:r>
              <a:rPr lang="en-IN" sz="44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en-IN" sz="40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0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0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0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0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0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0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0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0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0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8" b="5988"/>
          <a:stretch>
            <a:fillRect/>
          </a:stretch>
        </p:blipFill>
        <p:spPr>
          <a:xfrm>
            <a:off x="0" y="914399"/>
            <a:ext cx="5713413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478742" y="1576131"/>
            <a:ext cx="5225578" cy="4456294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Frontend</a:t>
            </a:r>
            <a:r>
              <a:rPr lang="en-IN" sz="2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HTML, CSS, JavaScript for the dashboard’s user interface.</a:t>
            </a:r>
          </a:p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Backend</a:t>
            </a:r>
            <a:r>
              <a:rPr lang="en-IN" sz="2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Python for API integration, data processing, and automating tasks.</a:t>
            </a:r>
          </a:p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Automation</a:t>
            </a:r>
            <a:r>
              <a:rPr lang="en-IN" sz="2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Shell </a:t>
            </a:r>
            <a:r>
              <a:rPr lang="en-IN" sz="2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scripting to </a:t>
            </a:r>
            <a:r>
              <a:rPr lang="en-IN" sz="2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automate data fetching and logging.</a:t>
            </a:r>
          </a:p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APIs &amp; Libraries</a:t>
            </a:r>
            <a:r>
              <a:rPr lang="en-IN" sz="2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</a:t>
            </a:r>
          </a:p>
          <a:p>
            <a:pPr lvl="1"/>
            <a:r>
              <a:rPr lang="en-IN" sz="2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OpenWeather API for fetching weather data.</a:t>
            </a:r>
          </a:p>
          <a:p>
            <a:pPr lvl="1"/>
            <a:r>
              <a:rPr lang="en-IN" sz="2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Plotly/</a:t>
            </a:r>
            <a:r>
              <a:rPr lang="en-IN" sz="220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Matplotlib</a:t>
            </a:r>
            <a:r>
              <a:rPr lang="en-IN" sz="2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for visualizations.</a:t>
            </a:r>
          </a:p>
          <a:p>
            <a:pPr lvl="1"/>
            <a:r>
              <a:rPr lang="en-IN" sz="2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SQLite/MySQL for data logging.</a:t>
            </a:r>
          </a:p>
          <a:p>
            <a:pPr lvl="1"/>
            <a:r>
              <a:rPr lang="en-IN" sz="2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Leaflet.js for interactive </a:t>
            </a:r>
            <a:r>
              <a:rPr lang="en-IN" sz="2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maps.</a:t>
            </a:r>
            <a:endParaRPr lang="en-IN" sz="22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4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742" y="914400"/>
            <a:ext cx="4798858" cy="5029199"/>
          </a:xfrm>
        </p:spPr>
        <p:txBody>
          <a:bodyPr>
            <a:normAutofit fontScale="90000"/>
          </a:bodyPr>
          <a:lstStyle/>
          <a:p>
            <a:r>
              <a:rPr lang="en-US" sz="43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</a:t>
            </a:r>
            <a:r>
              <a:rPr lang="en-US" sz="43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r>
              <a:rPr lang="en-US" sz="43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3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3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3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3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3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3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3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3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3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3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3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3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3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3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300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300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8" b="598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478742" y="1678780"/>
            <a:ext cx="5303955" cy="389906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Prediction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Use historical data to predict future weather trends.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Mobile App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Extend the project into a mobile-friendly version.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Advanced Notifications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Implement user-specific weather alerts for unusual conditions.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7159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773680"/>
            <a:ext cx="4572000" cy="3368040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CDA33-9251-49D0-A51A-7888AA3E0635}">
  <ds:schemaRefs>
    <ds:schemaRef ds:uri="http://schemas.microsoft.com/office/2006/documentManagement/types"/>
    <ds:schemaRef ds:uri="http://schemas.microsoft.com/sharepoint/v3"/>
    <ds:schemaRef ds:uri="71af3243-3dd4-4a8d-8c0d-dd76da1f02a5"/>
    <ds:schemaRef ds:uri="http://purl.org/dc/dcmitype/"/>
    <ds:schemaRef ds:uri="http://purl.org/dc/terms/"/>
    <ds:schemaRef ds:uri="http://purl.org/dc/elements/1.1/"/>
    <ds:schemaRef ds:uri="230e9df3-be65-4c73-a93b-d1236ebd677e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378</Words>
  <Application>Microsoft Office PowerPoint</Application>
  <PresentationFormat>Widescreen</PresentationFormat>
  <Paragraphs>48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Bodoni MT</vt:lpstr>
      <vt:lpstr>Calibri</vt:lpstr>
      <vt:lpstr>Source Sans Pro Light</vt:lpstr>
      <vt:lpstr>Times New Roman</vt:lpstr>
      <vt:lpstr>Custom</vt:lpstr>
      <vt:lpstr>WeatherFlow A Comprehensive Weather Forecasting System   Team Members: Farhan Jawaid, Sougata Sarkar, Saba Mhabar Course: Software Lab CS699 Date: 09/10/24</vt:lpstr>
      <vt:lpstr>Overview        </vt:lpstr>
      <vt:lpstr>Project Scope        </vt:lpstr>
      <vt:lpstr>Why Logging Data?        </vt:lpstr>
      <vt:lpstr>Features         </vt:lpstr>
      <vt:lpstr>Proposed Tech Stack         </vt:lpstr>
      <vt:lpstr>Future Scope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cp:lastModifiedBy>Admin</cp:lastModifiedBy>
  <cp:revision>21</cp:revision>
  <dcterms:created xsi:type="dcterms:W3CDTF">2024-02-15T19:21:17Z</dcterms:created>
  <dcterms:modified xsi:type="dcterms:W3CDTF">2024-10-09T10:48:35Z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