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60" r:id="rId4"/>
    <p:sldId id="257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9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7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79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87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6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C140-3709-6E44-807E-7F44ED7A3CA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45DF40-4A68-7342-9BA6-7A351596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9E2B-C4AE-E5CA-4456-C3A16B175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Mobile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DA65-8D6A-095A-844B-81AF14875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Farrukh </a:t>
            </a:r>
            <a:r>
              <a:rPr lang="en-US" dirty="0" err="1"/>
              <a:t>Jahangeer</a:t>
            </a:r>
            <a:endParaRPr lang="en-US" dirty="0"/>
          </a:p>
          <a:p>
            <a:r>
              <a:rPr lang="en-US" dirty="0"/>
              <a:t>2960928</a:t>
            </a:r>
          </a:p>
        </p:txBody>
      </p:sp>
    </p:spTree>
    <p:extLst>
      <p:ext uri="{BB962C8B-B14F-4D97-AF65-F5344CB8AC3E}">
        <p14:creationId xmlns:p14="http://schemas.microsoft.com/office/powerpoint/2010/main" val="2537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E852C-7C2F-1925-CF6B-F41BA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1B68-3E78-839B-D794-AFE0ACB1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Attendance are done manually on paper:</a:t>
            </a:r>
          </a:p>
          <a:p>
            <a:pPr lvl="1"/>
            <a:r>
              <a:rPr lang="en-US" dirty="0"/>
              <a:t> It is time consuming for lecturer and student during lecture</a:t>
            </a:r>
          </a:p>
          <a:p>
            <a:pPr lvl="1"/>
            <a:r>
              <a:rPr lang="en-US" dirty="0"/>
              <a:t>It has lots of paper work for administration</a:t>
            </a:r>
          </a:p>
          <a:p>
            <a:pPr lvl="1"/>
            <a:r>
              <a:rPr lang="en-US" dirty="0"/>
              <a:t>Risk of human error</a:t>
            </a:r>
          </a:p>
          <a:p>
            <a:pPr lvl="1"/>
            <a:r>
              <a:rPr lang="en-US" dirty="0"/>
              <a:t>Not hygienic because of pandemic issue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7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68FB-150D-94C4-C589-8520F062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5A96-2769-CC8E-0FF0-DAB8AA22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6142566" cy="407035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Make a mobile application to take attendance, lecturer should open attendance for a certain amount of time during the lecture to allow student to mark themselves as present.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The faculty and lecturer can access the attendance in real-time and does not need to check and count attendance from attendance sheet which saves their time. </a:t>
            </a:r>
          </a:p>
          <a:p>
            <a:pPr algn="just">
              <a:lnSpc>
                <a:spcPct val="90000"/>
              </a:lnSpc>
            </a:pPr>
            <a:r>
              <a:rPr lang="en-GB" dirty="0"/>
              <a:t>It reduces the amount of paper resources needed.</a:t>
            </a:r>
            <a:endParaRPr lang="en-IE" dirty="0"/>
          </a:p>
          <a:p>
            <a:pPr algn="just">
              <a:lnSpc>
                <a:spcPct val="90000"/>
              </a:lnSpc>
            </a:pPr>
            <a:r>
              <a:rPr lang="en-US" dirty="0"/>
              <a:t>Reduce the risk of Human error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F8FFE9D-8386-9CFA-D7DE-06B24CA7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1817" y="1930400"/>
            <a:ext cx="3146400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822-5048-CBA3-12D1-D1F1EDD5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About Application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7E2B877-4E46-4BC2-7427-52519607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-1958" b="-4601"/>
          <a:stretch/>
        </p:blipFill>
        <p:spPr>
          <a:xfrm>
            <a:off x="875126" y="2159331"/>
            <a:ext cx="3776387" cy="39432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0B46EF-65DD-8FC4-708A-2D870E8F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23" y="2160589"/>
            <a:ext cx="4410676" cy="3768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This application is a mobile attendance system that runs on android OS.</a:t>
            </a:r>
          </a:p>
          <a:p>
            <a:pPr>
              <a:lnSpc>
                <a:spcPct val="90000"/>
              </a:lnSpc>
            </a:pPr>
            <a:r>
              <a:rPr lang="en-US" dirty="0"/>
              <a:t>This application intends to make taking attendance easier for lecturers and administration.</a:t>
            </a:r>
          </a:p>
          <a:p>
            <a:pPr>
              <a:lnSpc>
                <a:spcPct val="90000"/>
              </a:lnSpc>
            </a:pPr>
            <a:r>
              <a:rPr lang="en-US" dirty="0"/>
              <a:t>The users for this application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Admin (Administration)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Lecturer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Student</a:t>
            </a:r>
          </a:p>
          <a:p>
            <a:pPr>
              <a:lnSpc>
                <a:spcPct val="90000"/>
              </a:lnSpc>
            </a:pPr>
            <a:r>
              <a:rPr lang="en-US" dirty="0"/>
              <a:t>The users’ login to use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5116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C01E0-785D-B586-4588-5880AA23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2" y="202527"/>
            <a:ext cx="6696964" cy="64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6C17-FF53-1F79-4339-C660224F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Technologies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1DAE196D-C5EE-E1EA-25E8-4BDC52435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4FA366-E4BB-8C0B-CE1D-232571627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The development tool used is the Android Studio</a:t>
            </a:r>
          </a:p>
          <a:p>
            <a:r>
              <a:rPr lang="en-US" dirty="0"/>
              <a:t>The application is developed in Kotlin language</a:t>
            </a:r>
          </a:p>
          <a:p>
            <a:r>
              <a:rPr lang="en-US" dirty="0"/>
              <a:t>The storage used is Firebase.</a:t>
            </a:r>
          </a:p>
        </p:txBody>
      </p:sp>
    </p:spTree>
    <p:extLst>
      <p:ext uri="{BB962C8B-B14F-4D97-AF65-F5344CB8AC3E}">
        <p14:creationId xmlns:p14="http://schemas.microsoft.com/office/powerpoint/2010/main" val="1969563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{9D9CB388-75B9-594E-9F1F-FFC95CCE2ADC}tf10001060_mac</Template>
  <TotalTime>323</TotalTime>
  <Words>188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Mobile Attendance System</vt:lpstr>
      <vt:lpstr>Problem</vt:lpstr>
      <vt:lpstr>Solution</vt:lpstr>
      <vt:lpstr>About Application</vt:lpstr>
      <vt:lpstr>PowerPoint Presentation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Attendance System</dc:title>
  <dc:creator>Farrukh Jahangeer</dc:creator>
  <cp:lastModifiedBy>Farrukh Jahangeer</cp:lastModifiedBy>
  <cp:revision>23</cp:revision>
  <dcterms:created xsi:type="dcterms:W3CDTF">2022-06-05T12:36:21Z</dcterms:created>
  <dcterms:modified xsi:type="dcterms:W3CDTF">2022-06-06T16:52:13Z</dcterms:modified>
</cp:coreProperties>
</file>