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60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Segoe UI Semibold" panose="020B0702040204020203" pitchFamily="34" charset="0"/>
      <p:bold r:id="rId8"/>
    </p:embeddedFont>
    <p:embeddedFont>
      <p:font typeface="Calibri Light" panose="020F0302020204030204" pitchFamily="34" charset="0"/>
      <p:regular r:id="rId9"/>
      <p:italic r:id="rId10"/>
    </p:embeddedFont>
    <p:embeddedFont>
      <p:font typeface="Segoe UI Black" panose="020B0604020202020204" charset="0"/>
      <p:bold r:id="rId11"/>
      <p:bold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B233"/>
    <a:srgbClr val="646464"/>
    <a:srgbClr val="CF00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2EA62E-C2C1-4806-9ED4-1E2B8C381626}" v="2560" dt="2019-05-16T08:16:48.3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7521" autoAdjust="0"/>
  </p:normalViewPr>
  <p:slideViewPr>
    <p:cSldViewPr>
      <p:cViewPr varScale="1">
        <p:scale>
          <a:sx n="85" d="100"/>
          <a:sy n="85" d="100"/>
        </p:scale>
        <p:origin x="-193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DD82B-95D4-419F-A122-D9ED0BC08FFE}" type="datetimeFigureOut">
              <a:rPr lang="en-GB" smtClean="0"/>
              <a:t>06/02/2020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1F267-C955-4E8E-BBB0-42784DB52A2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9154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at.avanade.com/organizations/Policies/Policies2/Forms/Document%20Set/docsethomepage.aspx?ID=670&amp;FolderCTID=0x0120D52000634FE8B87F4B4141A21BFCB3CDC3E3D6&amp;List=caf52708-714a-4e5f-ba50-5017dacf9744&amp;RootFolder=/organizations/Policies/Policies2/Data%20Management" TargetMode="External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at.avanade.com/organizations/Policies/Policies2/Forms/Document%20Set/docsethomepage.aspx?ID=670&amp;FolderCTID=0x0120D52000634FE8B87F4B4141A21BFCB3CDC3E3D6&amp;List=caf52708-714a-4e5f-ba50-5017dacf9744&amp;RootFolder=/organizations/Policies/Policies2/Data%20Management" TargetMode="Externa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at.avanade.com/organizations/Policies/Policies2/Forms/Document%20Set/docsethomepage.aspx?ID=670&amp;FolderCTID=0x0120D52000634FE8B87F4B4141A21BFCB3CDC3E3D6&amp;List=caf52708-714a-4e5f-ba50-5017dacf9744&amp;RootFolder=/organizations/Policies/Policies2/Data%20Management" TargetMode="External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at.avanade.com/organizations/Policies/Policies2/Forms/Document%20Set/docsethomepage.aspx?ID=670&amp;FolderCTID=0x0120D52000634FE8B87F4B4141A21BFCB3CDC3E3D6&amp;List=caf52708-714a-4e5f-ba50-5017dacf9744&amp;RootFolder=/organizations/Policies/Policies2/Data%20Management" TargetMode="External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s://at.avanade.com/organizations/Policies/Policies2/Forms/Document%20Set/docsethomepage.aspx?ID=670&amp;FolderCTID=0x0120D52000634FE8B87F4B4141A21BFCB3CDC3E3D6&amp;List=caf52708-714a-4e5f-ba50-5017dacf9744&amp;RootFolder=/organizations/Policies/Policies2/Data%20Management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s://at.avanade.com/organizations/Policies/Policies2/Forms/Document%20Set/docsethomepage.aspx?ID=670&amp;FolderCTID=0x0120D52000634FE8B87F4B4141A21BFCB3CDC3E3D6&amp;List=caf52708-714a-4e5f-ba50-5017dacf9744&amp;RootFolder=/organizations/Policies/Policies2/Data%20Management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_BG_Cover_Hands_Marbles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548783" y="685800"/>
            <a:ext cx="8033571" cy="426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AU" sz="1800" dirty="0">
              <a:solidFill>
                <a:srgbClr val="FFFFFF"/>
              </a:solidFill>
            </a:endParaRPr>
          </a:p>
        </p:txBody>
      </p:sp>
      <p:pic>
        <p:nvPicPr>
          <p:cNvPr id="18" name="Picture 2" descr="\\JBWServer\Shared\Clients\Presentations\Accenture\Courteney Malon - 14-1010 - Avanade PPT Title Slide Enhancements\Working Files\Final Images\PPTAdvancement_images\Marbles_Crop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5122"/>
          <a:stretch/>
        </p:blipFill>
        <p:spPr bwMode="auto">
          <a:xfrm>
            <a:off x="855559" y="1094048"/>
            <a:ext cx="4591196" cy="236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6756" y="1087297"/>
            <a:ext cx="4606537" cy="2365517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150"/>
              </a:spcAft>
              <a:buNone/>
              <a:defRPr baseline="0"/>
            </a:lvl1pPr>
            <a:lvl2pPr>
              <a:spcAft>
                <a:spcPts val="225"/>
              </a:spcAft>
              <a:defRPr/>
            </a:lvl2pPr>
            <a:lvl3pPr>
              <a:spcAft>
                <a:spcPts val="225"/>
              </a:spcAft>
              <a:defRPr/>
            </a:lvl3pPr>
            <a:lvl4pPr>
              <a:spcAft>
                <a:spcPts val="225"/>
              </a:spcAft>
              <a:defRPr/>
            </a:lvl4pPr>
            <a:lvl5pPr>
              <a:spcAft>
                <a:spcPts val="225"/>
              </a:spcAft>
              <a:defRPr/>
            </a:lvl5pPr>
          </a:lstStyle>
          <a:p>
            <a:pPr lvl="0"/>
            <a:r>
              <a:rPr lang="en-US" dirty="0"/>
              <a:t>Click to insert your photo, or select and delete this text box to use this photo</a:t>
            </a:r>
          </a:p>
        </p:txBody>
      </p:sp>
      <p:pic>
        <p:nvPicPr>
          <p:cNvPr id="20" name="Picture 19" descr="Frame_hands_16x9.png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86580"/>
            <a:ext cx="8975330" cy="6402986"/>
          </a:xfrm>
          <a:prstGeom prst="rect">
            <a:avLst/>
          </a:prstGeom>
        </p:spPr>
      </p:pic>
      <p:sp>
        <p:nvSpPr>
          <p:cNvPr id="24" name="Rectangle 5"/>
          <p:cNvSpPr txBox="1">
            <a:spLocks noChangeArrowheads="1"/>
          </p:cNvSpPr>
          <p:nvPr userDrawn="1"/>
        </p:nvSpPr>
        <p:spPr bwMode="auto">
          <a:xfrm>
            <a:off x="6975067" y="5389425"/>
            <a:ext cx="1865245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r" defTabSz="455912">
              <a:lnSpc>
                <a:spcPct val="90000"/>
              </a:lnSpc>
              <a:spcAft>
                <a:spcPct val="30000"/>
              </a:spcAft>
            </a:pPr>
            <a:r>
              <a:rPr lang="en-US" sz="450" dirty="0">
                <a:solidFill>
                  <a:srgbClr val="747678"/>
                </a:solidFill>
              </a:rPr>
              <a:t>© 2015 Avanade Inc. All Rights Reserved.</a:t>
            </a:r>
          </a:p>
        </p:txBody>
      </p:sp>
      <p:sp>
        <p:nvSpPr>
          <p:cNvPr id="94" name="Rectangle 93"/>
          <p:cNvSpPr/>
          <p:nvPr userDrawn="1"/>
        </p:nvSpPr>
        <p:spPr>
          <a:xfrm>
            <a:off x="5567623" y="1099046"/>
            <a:ext cx="2712949" cy="10996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95" name="Rectangle 94"/>
          <p:cNvSpPr/>
          <p:nvPr userDrawn="1"/>
        </p:nvSpPr>
        <p:spPr>
          <a:xfrm>
            <a:off x="6513363" y="2355850"/>
            <a:ext cx="1772370" cy="1104772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96" name="Rectangle 95"/>
          <p:cNvSpPr/>
          <p:nvPr userDrawn="1"/>
        </p:nvSpPr>
        <p:spPr>
          <a:xfrm>
            <a:off x="6511191" y="3611564"/>
            <a:ext cx="1769382" cy="1104900"/>
          </a:xfrm>
          <a:prstGeom prst="rect">
            <a:avLst/>
          </a:prstGeom>
          <a:solidFill>
            <a:srgbClr val="FF5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98" name="Rectangle 97"/>
          <p:cNvSpPr/>
          <p:nvPr userDrawn="1"/>
        </p:nvSpPr>
        <p:spPr>
          <a:xfrm>
            <a:off x="846756" y="3611563"/>
            <a:ext cx="5549758" cy="11049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46756" y="3862948"/>
            <a:ext cx="5549758" cy="853517"/>
          </a:xfrm>
          <a:prstGeom prst="rect">
            <a:avLst/>
          </a:prstGeom>
        </p:spPr>
        <p:txBody>
          <a:bodyPr lIns="72000"/>
          <a:lstStyle>
            <a:lvl1pPr>
              <a:lnSpc>
                <a:spcPct val="90000"/>
              </a:lnSpc>
              <a:defRPr sz="210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567623" y="1087297"/>
            <a:ext cx="2712949" cy="1014664"/>
          </a:xfrm>
          <a:prstGeom prst="rect">
            <a:avLst/>
          </a:prstGeom>
        </p:spPr>
        <p:txBody>
          <a:bodyPr lIns="36000" tIns="36000"/>
          <a:lstStyle>
            <a:lvl1pPr marL="0" indent="0">
              <a:buNone/>
              <a:defRPr sz="1050">
                <a:solidFill>
                  <a:srgbClr val="FFFFFF"/>
                </a:solidFill>
              </a:defRPr>
            </a:lvl1pPr>
            <a:lvl2pPr marL="163159" indent="0">
              <a:buNone/>
              <a:defRPr sz="1050">
                <a:solidFill>
                  <a:srgbClr val="FFFFFF"/>
                </a:solidFill>
              </a:defRPr>
            </a:lvl2pPr>
            <a:lvl3pPr marL="342991" indent="0">
              <a:buNone/>
              <a:defRPr sz="1050">
                <a:solidFill>
                  <a:srgbClr val="FFFFFF"/>
                </a:solidFill>
              </a:defRPr>
            </a:lvl3pPr>
            <a:lvl4pPr marL="514487" indent="0">
              <a:buNone/>
              <a:defRPr sz="1050">
                <a:solidFill>
                  <a:srgbClr val="FFFFFF"/>
                </a:solidFill>
              </a:defRPr>
            </a:lvl4pPr>
            <a:lvl5pPr marL="685983" indent="0">
              <a:buNone/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510843" y="2476511"/>
            <a:ext cx="1772369" cy="976303"/>
          </a:xfrm>
          <a:prstGeom prst="rect">
            <a:avLst/>
          </a:prstGeom>
        </p:spPr>
        <p:txBody>
          <a:bodyPr lIns="36000" tIns="36000" rIns="36000" bIns="36000" anchor="b"/>
          <a:lstStyle>
            <a:lvl1pPr marL="0" indent="0">
              <a:buNone/>
              <a:defRPr sz="900">
                <a:solidFill>
                  <a:srgbClr val="FFFFFF"/>
                </a:solidFill>
              </a:defRPr>
            </a:lvl1pPr>
            <a:lvl2pPr marL="163159" indent="0">
              <a:buNone/>
              <a:defRPr sz="1050">
                <a:solidFill>
                  <a:srgbClr val="FFFFFF"/>
                </a:solidFill>
              </a:defRPr>
            </a:lvl2pPr>
            <a:lvl3pPr marL="342991" indent="0">
              <a:buNone/>
              <a:defRPr sz="1050">
                <a:solidFill>
                  <a:srgbClr val="FFFFFF"/>
                </a:solidFill>
              </a:defRPr>
            </a:lvl3pPr>
            <a:lvl4pPr marL="514487" indent="0">
              <a:buNone/>
              <a:defRPr sz="1050">
                <a:solidFill>
                  <a:srgbClr val="FFFFFF"/>
                </a:solidFill>
              </a:defRPr>
            </a:lvl4pPr>
            <a:lvl5pPr marL="685983" indent="0">
              <a:buNone/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6513363" y="3758189"/>
            <a:ext cx="1764132" cy="958272"/>
          </a:xfrm>
          <a:prstGeom prst="rect">
            <a:avLst/>
          </a:prstGeom>
        </p:spPr>
        <p:txBody>
          <a:bodyPr lIns="36000" tIns="36000" rIns="36000" bIns="36000" anchor="b"/>
          <a:lstStyle>
            <a:lvl1pPr marL="0" indent="0">
              <a:buNone/>
              <a:defRPr sz="900">
                <a:solidFill>
                  <a:srgbClr val="FFFFFF"/>
                </a:solidFill>
              </a:defRPr>
            </a:lvl1pPr>
            <a:lvl2pPr marL="163159" indent="0">
              <a:buNone/>
              <a:defRPr sz="1050">
                <a:solidFill>
                  <a:srgbClr val="FFFFFF"/>
                </a:solidFill>
              </a:defRPr>
            </a:lvl2pPr>
            <a:lvl3pPr marL="342991" indent="0">
              <a:buNone/>
              <a:defRPr sz="1050">
                <a:solidFill>
                  <a:srgbClr val="FFFFFF"/>
                </a:solidFill>
              </a:defRPr>
            </a:lvl3pPr>
            <a:lvl4pPr marL="514487" indent="0">
              <a:buNone/>
              <a:defRPr sz="1050">
                <a:solidFill>
                  <a:srgbClr val="FFFFFF"/>
                </a:solidFill>
              </a:defRPr>
            </a:lvl4pPr>
            <a:lvl5pPr marL="685983" indent="0">
              <a:buNone/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9" name="Rectangle 88"/>
          <p:cNvSpPr/>
          <p:nvPr userDrawn="1"/>
        </p:nvSpPr>
        <p:spPr>
          <a:xfrm>
            <a:off x="5567624" y="2355850"/>
            <a:ext cx="828889" cy="1104772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90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5565103" y="2476511"/>
            <a:ext cx="831411" cy="976303"/>
          </a:xfrm>
          <a:prstGeom prst="rect">
            <a:avLst/>
          </a:prstGeom>
        </p:spPr>
        <p:txBody>
          <a:bodyPr lIns="36000" tIns="36000" rIns="36000" bIns="36000" anchor="b"/>
          <a:lstStyle>
            <a:lvl1pPr marL="0" indent="0">
              <a:buNone/>
              <a:defRPr sz="900">
                <a:solidFill>
                  <a:srgbClr val="FFFFFF"/>
                </a:solidFill>
              </a:defRPr>
            </a:lvl1pPr>
            <a:lvl2pPr marL="163159" indent="0">
              <a:buNone/>
              <a:defRPr sz="1050">
                <a:solidFill>
                  <a:srgbClr val="FFFFFF"/>
                </a:solidFill>
              </a:defRPr>
            </a:lvl2pPr>
            <a:lvl3pPr marL="342991" indent="0">
              <a:buNone/>
              <a:defRPr sz="1050">
                <a:solidFill>
                  <a:srgbClr val="FFFFFF"/>
                </a:solidFill>
              </a:defRPr>
            </a:lvl3pPr>
            <a:lvl4pPr marL="514487" indent="0">
              <a:buNone/>
              <a:defRPr sz="1050">
                <a:solidFill>
                  <a:srgbClr val="FFFFFF"/>
                </a:solidFill>
              </a:defRPr>
            </a:lvl4pPr>
            <a:lvl5pPr marL="685983" indent="0">
              <a:buNone/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3606" y="6504258"/>
            <a:ext cx="304800" cy="199379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788">
                <a:solidFill>
                  <a:schemeClr val="tx2"/>
                </a:solidFill>
              </a:defRPr>
            </a:lvl1pPr>
          </a:lstStyle>
          <a:p>
            <a:pPr defTabSz="455912"/>
            <a:fld id="{5FF2E63E-D57D-4EFD-8380-089500058C9E}" type="slidenum">
              <a:rPr lang="en-US" smtClean="0">
                <a:solidFill>
                  <a:srgbClr val="464646"/>
                </a:solidFill>
              </a:rPr>
              <a:pPr defTabSz="455912"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pic>
        <p:nvPicPr>
          <p:cNvPr id="22" name="Picture 21" descr="AVA_logo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17" y="6041560"/>
            <a:ext cx="1835144" cy="66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440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_Divider_Peop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  <a:gs pos="49000">
                <a:schemeClr val="bg1">
                  <a:lumMod val="75000"/>
                </a:schemeClr>
              </a:gs>
            </a:gsLst>
            <a:lin ang="318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570457" y="762000"/>
            <a:ext cx="8174579" cy="419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5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3606" y="6504258"/>
            <a:ext cx="304800" cy="199379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788">
                <a:solidFill>
                  <a:schemeClr val="tx2"/>
                </a:solidFill>
              </a:defRPr>
            </a:lvl1pPr>
          </a:lstStyle>
          <a:p>
            <a:pPr defTabSz="455912"/>
            <a:fld id="{5FF2E63E-D57D-4EFD-8380-089500058C9E}" type="slidenum">
              <a:rPr lang="en-US" smtClean="0">
                <a:solidFill>
                  <a:srgbClr val="464646"/>
                </a:solidFill>
              </a:rPr>
              <a:pPr defTabSz="455912"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4" name="Rectangle 5"/>
          <p:cNvSpPr txBox="1">
            <a:spLocks noChangeArrowheads="1"/>
          </p:cNvSpPr>
          <p:nvPr userDrawn="1"/>
        </p:nvSpPr>
        <p:spPr bwMode="auto">
          <a:xfrm>
            <a:off x="6975067" y="5389425"/>
            <a:ext cx="1865245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r" defTabSz="455912">
              <a:lnSpc>
                <a:spcPct val="90000"/>
              </a:lnSpc>
              <a:spcAft>
                <a:spcPct val="30000"/>
              </a:spcAft>
            </a:pPr>
            <a:r>
              <a:rPr lang="en-US" sz="450" dirty="0">
                <a:solidFill>
                  <a:srgbClr val="747678"/>
                </a:solidFill>
              </a:rPr>
              <a:t>© 2014 Avanade Inc. All Rights Reserved.</a:t>
            </a:r>
          </a:p>
        </p:txBody>
      </p:sp>
      <p:sp>
        <p:nvSpPr>
          <p:cNvPr id="5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46755" y="1092202"/>
            <a:ext cx="7439771" cy="2355849"/>
          </a:xfrm>
          <a:prstGeom prst="rect">
            <a:avLst/>
          </a:prstGeom>
        </p:spPr>
        <p:txBody>
          <a:bodyPr lIns="72000" tIns="0" rIns="72000"/>
          <a:lstStyle>
            <a:lvl1pPr algn="ctr">
              <a:lnSpc>
                <a:spcPct val="90000"/>
              </a:lnSpc>
              <a:defRPr sz="210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 descr="Frame_hands_16x9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86580"/>
            <a:ext cx="8975330" cy="6402986"/>
          </a:xfrm>
          <a:prstGeom prst="rect">
            <a:avLst/>
          </a:prstGeom>
        </p:spPr>
      </p:pic>
      <p:pic>
        <p:nvPicPr>
          <p:cNvPr id="10" name="Picture 9" descr="AVA_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17" y="6041560"/>
            <a:ext cx="1835144" cy="66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634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_Divider_Peop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46755" y="1092202"/>
            <a:ext cx="7439771" cy="2355849"/>
          </a:xfrm>
          <a:prstGeom prst="rect">
            <a:avLst/>
          </a:prstGeom>
        </p:spPr>
        <p:txBody>
          <a:bodyPr lIns="72000" tIns="0" rIns="72000"/>
          <a:lstStyle>
            <a:lvl1pPr algn="ctr">
              <a:lnSpc>
                <a:spcPct val="90000"/>
              </a:lnSpc>
              <a:defRPr sz="210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3606" y="6504258"/>
            <a:ext cx="304800" cy="199379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788">
                <a:solidFill>
                  <a:schemeClr val="tx2"/>
                </a:solidFill>
              </a:defRPr>
            </a:lvl1pPr>
          </a:lstStyle>
          <a:p>
            <a:pPr defTabSz="455912"/>
            <a:fld id="{5FF2E63E-D57D-4EFD-8380-089500058C9E}" type="slidenum">
              <a:rPr lang="en-US" smtClean="0">
                <a:solidFill>
                  <a:srgbClr val="464646"/>
                </a:solidFill>
              </a:rPr>
              <a:pPr defTabSz="455912"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7" name="Rectangle 5"/>
          <p:cNvSpPr txBox="1">
            <a:spLocks noChangeArrowheads="1"/>
          </p:cNvSpPr>
          <p:nvPr userDrawn="1"/>
        </p:nvSpPr>
        <p:spPr bwMode="auto">
          <a:xfrm>
            <a:off x="6975067" y="5389425"/>
            <a:ext cx="1865245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r" defTabSz="455912">
              <a:lnSpc>
                <a:spcPct val="90000"/>
              </a:lnSpc>
              <a:spcAft>
                <a:spcPct val="30000"/>
              </a:spcAft>
            </a:pPr>
            <a:r>
              <a:rPr lang="en-US" sz="450" dirty="0">
                <a:solidFill>
                  <a:srgbClr val="747678"/>
                </a:solidFill>
              </a:rPr>
              <a:t>© 2014 Avanade Inc. All Rights Reserved.</a:t>
            </a:r>
          </a:p>
        </p:txBody>
      </p:sp>
      <p:pic>
        <p:nvPicPr>
          <p:cNvPr id="7" name="Picture 6" descr="Frame_hands_16x9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86580"/>
            <a:ext cx="8975330" cy="6402986"/>
          </a:xfrm>
          <a:prstGeom prst="rect">
            <a:avLst/>
          </a:prstGeom>
        </p:spPr>
      </p:pic>
      <p:pic>
        <p:nvPicPr>
          <p:cNvPr id="8" name="Picture 7" descr="AVA_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17" y="6041560"/>
            <a:ext cx="1835144" cy="66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937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_Divider_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 descr="frame_2peopl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15903" y="1491402"/>
            <a:ext cx="3408060" cy="337142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Rectangle 55"/>
          <p:cNvSpPr/>
          <p:nvPr userDrawn="1"/>
        </p:nvSpPr>
        <p:spPr>
          <a:xfrm>
            <a:off x="846756" y="1084389"/>
            <a:ext cx="3638339" cy="3632074"/>
          </a:xfrm>
          <a:prstGeom prst="rect">
            <a:avLst/>
          </a:prstGeom>
          <a:solidFill>
            <a:srgbClr val="FF5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57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46756" y="1092200"/>
            <a:ext cx="3638339" cy="3494321"/>
          </a:xfrm>
          <a:prstGeom prst="rect">
            <a:avLst/>
          </a:prstGeom>
        </p:spPr>
        <p:txBody>
          <a:bodyPr lIns="72000" tIns="72000" rIns="72000" bIns="72000"/>
          <a:lstStyle>
            <a:lvl1pPr>
              <a:lnSpc>
                <a:spcPct val="90000"/>
              </a:lnSpc>
              <a:defRPr sz="1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Divider title style</a:t>
            </a:r>
          </a:p>
        </p:txBody>
      </p:sp>
      <p:sp>
        <p:nvSpPr>
          <p:cNvPr id="5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3606" y="6504258"/>
            <a:ext cx="304800" cy="199379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788">
                <a:solidFill>
                  <a:schemeClr val="tx2"/>
                </a:solidFill>
              </a:defRPr>
            </a:lvl1pPr>
          </a:lstStyle>
          <a:p>
            <a:pPr defTabSz="455912"/>
            <a:fld id="{5FF2E63E-D57D-4EFD-8380-089500058C9E}" type="slidenum">
              <a:rPr lang="en-US" smtClean="0">
                <a:solidFill>
                  <a:srgbClr val="464646"/>
                </a:solidFill>
              </a:rPr>
              <a:pPr defTabSz="455912"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8" name="Rectangle 5"/>
          <p:cNvSpPr txBox="1">
            <a:spLocks noChangeArrowheads="1"/>
          </p:cNvSpPr>
          <p:nvPr userDrawn="1"/>
        </p:nvSpPr>
        <p:spPr bwMode="auto">
          <a:xfrm>
            <a:off x="6975067" y="5389425"/>
            <a:ext cx="1865245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r" defTabSz="455912">
              <a:lnSpc>
                <a:spcPct val="90000"/>
              </a:lnSpc>
              <a:spcAft>
                <a:spcPct val="30000"/>
              </a:spcAft>
            </a:pPr>
            <a:r>
              <a:rPr lang="en-US" sz="450" dirty="0">
                <a:solidFill>
                  <a:srgbClr val="747678"/>
                </a:solidFill>
              </a:rPr>
              <a:t>© 2014 Avanade Inc. All Rights Reserved.</a:t>
            </a:r>
          </a:p>
        </p:txBody>
      </p:sp>
      <p:pic>
        <p:nvPicPr>
          <p:cNvPr id="10" name="Picture 9" descr="Frame_hands_16x9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86580"/>
            <a:ext cx="8975330" cy="6402986"/>
          </a:xfrm>
          <a:prstGeom prst="rect">
            <a:avLst/>
          </a:prstGeom>
        </p:spPr>
      </p:pic>
      <p:pic>
        <p:nvPicPr>
          <p:cNvPr id="9" name="Picture 8" descr="AVA_log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17" y="6041560"/>
            <a:ext cx="1835144" cy="66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852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_BG_Divider_no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3606" y="6504258"/>
            <a:ext cx="304800" cy="199379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788">
                <a:solidFill>
                  <a:schemeClr val="tx2"/>
                </a:solidFill>
              </a:defRPr>
            </a:lvl1pPr>
          </a:lstStyle>
          <a:p>
            <a:pPr defTabSz="455912"/>
            <a:fld id="{5FF2E63E-D57D-4EFD-8380-089500058C9E}" type="slidenum">
              <a:rPr lang="en-US" smtClean="0">
                <a:solidFill>
                  <a:srgbClr val="464646"/>
                </a:solidFill>
              </a:rPr>
              <a:pPr defTabSz="455912"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7" name="Rectangle 46"/>
          <p:cNvSpPr/>
          <p:nvPr userDrawn="1"/>
        </p:nvSpPr>
        <p:spPr>
          <a:xfrm>
            <a:off x="494947" y="660400"/>
            <a:ext cx="8133140" cy="4490720"/>
          </a:xfrm>
          <a:prstGeom prst="rect">
            <a:avLst/>
          </a:prstGeom>
          <a:noFill/>
          <a:ln w="571500" cap="sq">
            <a:solidFill>
              <a:srgbClr val="FF58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170303" y="5386388"/>
            <a:ext cx="8803393" cy="100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AU" sz="1800" dirty="0">
              <a:solidFill>
                <a:srgbClr val="FFFFFF"/>
              </a:solidFill>
            </a:endParaRPr>
          </a:p>
        </p:txBody>
      </p:sp>
      <p:sp>
        <p:nvSpPr>
          <p:cNvPr id="51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46755" y="1092202"/>
            <a:ext cx="7439771" cy="2355849"/>
          </a:xfrm>
          <a:prstGeom prst="rect">
            <a:avLst/>
          </a:prstGeom>
        </p:spPr>
        <p:txBody>
          <a:bodyPr lIns="72000" tIns="0" rIns="72000"/>
          <a:lstStyle>
            <a:lvl1pPr algn="ctr">
              <a:lnSpc>
                <a:spcPct val="90000"/>
              </a:lnSpc>
              <a:defRPr sz="210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2" name="Rectangle 51"/>
          <p:cNvSpPr/>
          <p:nvPr userDrawn="1"/>
        </p:nvSpPr>
        <p:spPr>
          <a:xfrm>
            <a:off x="170303" y="311151"/>
            <a:ext cx="8803393" cy="100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AU" sz="1800" dirty="0">
              <a:solidFill>
                <a:srgbClr val="FFFFFF"/>
              </a:solidFill>
            </a:endParaRPr>
          </a:p>
        </p:txBody>
      </p:sp>
      <p:pic>
        <p:nvPicPr>
          <p:cNvPr id="8" name="Picture 7" descr="AVA_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17" y="6041560"/>
            <a:ext cx="1835144" cy="66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429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_BG_Divider_noPeopl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684787" y="915184"/>
            <a:ext cx="7774425" cy="3971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846753" y="1093897"/>
            <a:ext cx="4606538" cy="36147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46755" y="1099046"/>
            <a:ext cx="4606537" cy="3412102"/>
          </a:xfrm>
          <a:prstGeom prst="rect">
            <a:avLst/>
          </a:prstGeom>
        </p:spPr>
        <p:txBody>
          <a:bodyPr lIns="72000" tIns="72000" rIns="72000" bIns="72000"/>
          <a:lstStyle>
            <a:lvl1pPr>
              <a:lnSpc>
                <a:spcPct val="90000"/>
              </a:lnSpc>
              <a:defRPr sz="210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Rectangle 5"/>
          <p:cNvSpPr txBox="1">
            <a:spLocks noChangeArrowheads="1"/>
          </p:cNvSpPr>
          <p:nvPr userDrawn="1"/>
        </p:nvSpPr>
        <p:spPr bwMode="auto">
          <a:xfrm>
            <a:off x="6973161" y="5383850"/>
            <a:ext cx="1865245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r" defTabSz="455912">
              <a:lnSpc>
                <a:spcPct val="90000"/>
              </a:lnSpc>
              <a:spcAft>
                <a:spcPct val="30000"/>
              </a:spcAft>
            </a:pPr>
            <a:r>
              <a:rPr lang="en-US" sz="450" dirty="0">
                <a:solidFill>
                  <a:srgbClr val="747678"/>
                </a:solidFill>
              </a:rPr>
              <a:t>© 2014 Avanade Inc. All Rights Reserved.</a:t>
            </a:r>
          </a:p>
        </p:txBody>
      </p:sp>
      <p:sp>
        <p:nvSpPr>
          <p:cNvPr id="6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3606" y="6504258"/>
            <a:ext cx="304800" cy="199379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788">
                <a:solidFill>
                  <a:schemeClr val="tx2"/>
                </a:solidFill>
              </a:defRPr>
            </a:lvl1pPr>
          </a:lstStyle>
          <a:p>
            <a:pPr defTabSz="455912"/>
            <a:fld id="{5FF2E63E-D57D-4EFD-8380-089500058C9E}" type="slidenum">
              <a:rPr lang="en-US" smtClean="0">
                <a:solidFill>
                  <a:srgbClr val="464646"/>
                </a:solidFill>
              </a:rPr>
              <a:pPr defTabSz="455912"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8" name="Rectangle 67"/>
          <p:cNvSpPr/>
          <p:nvPr userDrawn="1"/>
        </p:nvSpPr>
        <p:spPr>
          <a:xfrm>
            <a:off x="510673" y="660400"/>
            <a:ext cx="8117414" cy="4490720"/>
          </a:xfrm>
          <a:prstGeom prst="rect">
            <a:avLst/>
          </a:prstGeom>
          <a:noFill/>
          <a:ln w="571500" cap="sq">
            <a:solidFill>
              <a:srgbClr val="FF58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70" name="Rectangle 69"/>
          <p:cNvSpPr/>
          <p:nvPr userDrawn="1"/>
        </p:nvSpPr>
        <p:spPr>
          <a:xfrm>
            <a:off x="5567623" y="1099046"/>
            <a:ext cx="2712949" cy="10996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71" name="Rectangle 70"/>
          <p:cNvSpPr/>
          <p:nvPr userDrawn="1"/>
        </p:nvSpPr>
        <p:spPr>
          <a:xfrm>
            <a:off x="7462539" y="2355850"/>
            <a:ext cx="823195" cy="1104772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72" name="Rectangle 71"/>
          <p:cNvSpPr/>
          <p:nvPr userDrawn="1"/>
        </p:nvSpPr>
        <p:spPr>
          <a:xfrm>
            <a:off x="6511191" y="3611564"/>
            <a:ext cx="1769382" cy="1104900"/>
          </a:xfrm>
          <a:prstGeom prst="rect">
            <a:avLst/>
          </a:prstGeom>
          <a:solidFill>
            <a:srgbClr val="FF5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7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567623" y="1087297"/>
            <a:ext cx="2712949" cy="1014664"/>
          </a:xfrm>
          <a:prstGeom prst="rect">
            <a:avLst/>
          </a:prstGeom>
        </p:spPr>
        <p:txBody>
          <a:bodyPr lIns="36000" tIns="36000"/>
          <a:lstStyle>
            <a:lvl1pPr marL="0" indent="0">
              <a:buNone/>
              <a:defRPr sz="1050">
                <a:solidFill>
                  <a:srgbClr val="FFFFFF"/>
                </a:solidFill>
              </a:defRPr>
            </a:lvl1pPr>
            <a:lvl2pPr marL="163159" indent="0">
              <a:buNone/>
              <a:defRPr sz="1050">
                <a:solidFill>
                  <a:srgbClr val="FFFFFF"/>
                </a:solidFill>
              </a:defRPr>
            </a:lvl2pPr>
            <a:lvl3pPr marL="342991" indent="0">
              <a:buNone/>
              <a:defRPr sz="1050">
                <a:solidFill>
                  <a:srgbClr val="FFFFFF"/>
                </a:solidFill>
              </a:defRPr>
            </a:lvl3pPr>
            <a:lvl4pPr marL="514487" indent="0">
              <a:buNone/>
              <a:defRPr sz="1050">
                <a:solidFill>
                  <a:srgbClr val="FFFFFF"/>
                </a:solidFill>
              </a:defRPr>
            </a:lvl4pPr>
            <a:lvl5pPr marL="685983" indent="0">
              <a:buNone/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7460018" y="2476511"/>
            <a:ext cx="823194" cy="976303"/>
          </a:xfrm>
          <a:prstGeom prst="rect">
            <a:avLst/>
          </a:prstGeom>
        </p:spPr>
        <p:txBody>
          <a:bodyPr lIns="36000" tIns="36000" rIns="36000" bIns="36000" anchor="b"/>
          <a:lstStyle>
            <a:lvl1pPr marL="0" indent="0">
              <a:buNone/>
              <a:defRPr sz="900">
                <a:solidFill>
                  <a:srgbClr val="FFFFFF"/>
                </a:solidFill>
              </a:defRPr>
            </a:lvl1pPr>
            <a:lvl2pPr marL="163159" indent="0">
              <a:buNone/>
              <a:defRPr sz="1050">
                <a:solidFill>
                  <a:srgbClr val="FFFFFF"/>
                </a:solidFill>
              </a:defRPr>
            </a:lvl2pPr>
            <a:lvl3pPr marL="342991" indent="0">
              <a:buNone/>
              <a:defRPr sz="1050">
                <a:solidFill>
                  <a:srgbClr val="FFFFFF"/>
                </a:solidFill>
              </a:defRPr>
            </a:lvl3pPr>
            <a:lvl4pPr marL="514487" indent="0">
              <a:buNone/>
              <a:defRPr sz="1050">
                <a:solidFill>
                  <a:srgbClr val="FFFFFF"/>
                </a:solidFill>
              </a:defRPr>
            </a:lvl4pPr>
            <a:lvl5pPr marL="685983" indent="0">
              <a:buNone/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6513363" y="3758189"/>
            <a:ext cx="1764132" cy="958272"/>
          </a:xfrm>
          <a:prstGeom prst="rect">
            <a:avLst/>
          </a:prstGeom>
        </p:spPr>
        <p:txBody>
          <a:bodyPr lIns="36000" tIns="36000" rIns="36000" bIns="36000" anchor="b"/>
          <a:lstStyle>
            <a:lvl1pPr marL="0" indent="0">
              <a:buNone/>
              <a:defRPr sz="900">
                <a:solidFill>
                  <a:srgbClr val="FFFFFF"/>
                </a:solidFill>
              </a:defRPr>
            </a:lvl1pPr>
            <a:lvl2pPr marL="163159" indent="0">
              <a:buNone/>
              <a:defRPr sz="1050">
                <a:solidFill>
                  <a:srgbClr val="FFFFFF"/>
                </a:solidFill>
              </a:defRPr>
            </a:lvl2pPr>
            <a:lvl3pPr marL="342991" indent="0">
              <a:buNone/>
              <a:defRPr sz="1050">
                <a:solidFill>
                  <a:srgbClr val="FFFFFF"/>
                </a:solidFill>
              </a:defRPr>
            </a:lvl3pPr>
            <a:lvl4pPr marL="514487" indent="0">
              <a:buNone/>
              <a:defRPr sz="1050">
                <a:solidFill>
                  <a:srgbClr val="FFFFFF"/>
                </a:solidFill>
              </a:defRPr>
            </a:lvl4pPr>
            <a:lvl5pPr marL="685983" indent="0">
              <a:buNone/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Rectangle 75"/>
          <p:cNvSpPr/>
          <p:nvPr userDrawn="1"/>
        </p:nvSpPr>
        <p:spPr>
          <a:xfrm>
            <a:off x="5567624" y="2355850"/>
            <a:ext cx="1769249" cy="11047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77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5565103" y="2476511"/>
            <a:ext cx="1774631" cy="976303"/>
          </a:xfrm>
          <a:prstGeom prst="rect">
            <a:avLst/>
          </a:prstGeom>
        </p:spPr>
        <p:txBody>
          <a:bodyPr lIns="36000" tIns="36000" rIns="36000" bIns="36000" anchor="b"/>
          <a:lstStyle>
            <a:lvl1pPr marL="0" indent="0">
              <a:buNone/>
              <a:defRPr sz="900">
                <a:solidFill>
                  <a:srgbClr val="FFFFFF"/>
                </a:solidFill>
              </a:defRPr>
            </a:lvl1pPr>
            <a:lvl2pPr marL="163159" indent="0">
              <a:buNone/>
              <a:defRPr sz="1050">
                <a:solidFill>
                  <a:srgbClr val="FFFFFF"/>
                </a:solidFill>
              </a:defRPr>
            </a:lvl2pPr>
            <a:lvl3pPr marL="342991" indent="0">
              <a:buNone/>
              <a:defRPr sz="1050">
                <a:solidFill>
                  <a:srgbClr val="FFFFFF"/>
                </a:solidFill>
              </a:defRPr>
            </a:lvl3pPr>
            <a:lvl4pPr marL="514487" indent="0">
              <a:buNone/>
              <a:defRPr sz="1050">
                <a:solidFill>
                  <a:srgbClr val="FFFFFF"/>
                </a:solidFill>
              </a:defRPr>
            </a:lvl4pPr>
            <a:lvl5pPr marL="685983" indent="0">
              <a:buNone/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77"/>
          <p:cNvSpPr/>
          <p:nvPr userDrawn="1"/>
        </p:nvSpPr>
        <p:spPr>
          <a:xfrm>
            <a:off x="5565102" y="3611692"/>
            <a:ext cx="823195" cy="1104772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79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5562582" y="3732353"/>
            <a:ext cx="823194" cy="976303"/>
          </a:xfrm>
          <a:prstGeom prst="rect">
            <a:avLst/>
          </a:prstGeom>
        </p:spPr>
        <p:txBody>
          <a:bodyPr lIns="36000" tIns="36000" rIns="36000" bIns="36000" anchor="b"/>
          <a:lstStyle>
            <a:lvl1pPr marL="0" indent="0">
              <a:buNone/>
              <a:defRPr sz="900">
                <a:solidFill>
                  <a:srgbClr val="FFFFFF"/>
                </a:solidFill>
              </a:defRPr>
            </a:lvl1pPr>
            <a:lvl2pPr marL="163159" indent="0">
              <a:buNone/>
              <a:defRPr sz="1050">
                <a:solidFill>
                  <a:srgbClr val="FFFFFF"/>
                </a:solidFill>
              </a:defRPr>
            </a:lvl2pPr>
            <a:lvl3pPr marL="342991" indent="0">
              <a:buNone/>
              <a:defRPr sz="1050">
                <a:solidFill>
                  <a:srgbClr val="FFFFFF"/>
                </a:solidFill>
              </a:defRPr>
            </a:lvl3pPr>
            <a:lvl4pPr marL="514487" indent="0">
              <a:buNone/>
              <a:defRPr sz="1050">
                <a:solidFill>
                  <a:srgbClr val="FFFFFF"/>
                </a:solidFill>
              </a:defRPr>
            </a:lvl4pPr>
            <a:lvl5pPr marL="685983" indent="0">
              <a:buNone/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 useBgFill="1">
        <p:nvSpPr>
          <p:cNvPr id="80" name="Rectangle 79"/>
          <p:cNvSpPr/>
          <p:nvPr userDrawn="1"/>
        </p:nvSpPr>
        <p:spPr>
          <a:xfrm>
            <a:off x="170303" y="5386388"/>
            <a:ext cx="8803393" cy="1000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AU" sz="1800" dirty="0">
              <a:solidFill>
                <a:srgbClr val="FFFFFF"/>
              </a:solidFill>
            </a:endParaRPr>
          </a:p>
        </p:txBody>
      </p:sp>
      <p:sp useBgFill="1">
        <p:nvSpPr>
          <p:cNvPr id="81" name="Rectangle 80"/>
          <p:cNvSpPr/>
          <p:nvPr userDrawn="1"/>
        </p:nvSpPr>
        <p:spPr>
          <a:xfrm>
            <a:off x="170303" y="315913"/>
            <a:ext cx="8803393" cy="1000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AU" sz="1800" dirty="0">
              <a:solidFill>
                <a:srgbClr val="FFFFFF"/>
              </a:solidFill>
            </a:endParaRPr>
          </a:p>
        </p:txBody>
      </p:sp>
      <p:pic>
        <p:nvPicPr>
          <p:cNvPr id="21" name="Picture 20" descr="AVA_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17" y="6041560"/>
            <a:ext cx="1835144" cy="66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278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_BG_Peop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  <a:gs pos="49000">
                <a:schemeClr val="bg1">
                  <a:lumMod val="75000"/>
                </a:schemeClr>
              </a:gs>
            </a:gsLst>
            <a:lin ang="318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873750" y="6464299"/>
            <a:ext cx="2108200" cy="250510"/>
          </a:xfrm>
          <a:prstGeom prst="rect">
            <a:avLst/>
          </a:prstGeom>
        </p:spPr>
        <p:txBody>
          <a:bodyPr rIns="36000"/>
          <a:lstStyle>
            <a:lvl1pPr marL="0" indent="0" algn="r">
              <a:buNone/>
              <a:defRPr sz="600" baseline="0">
                <a:solidFill>
                  <a:srgbClr val="FF5800"/>
                </a:solidFill>
              </a:defRPr>
            </a:lvl1pPr>
            <a:lvl2pPr marL="163159" indent="0">
              <a:buNone/>
              <a:defRPr sz="1050">
                <a:solidFill>
                  <a:srgbClr val="FFFFFF"/>
                </a:solidFill>
              </a:defRPr>
            </a:lvl2pPr>
            <a:lvl3pPr marL="342991" indent="0">
              <a:buNone/>
              <a:defRPr sz="1050">
                <a:solidFill>
                  <a:srgbClr val="FFFFFF"/>
                </a:solidFill>
              </a:defRPr>
            </a:lvl3pPr>
            <a:lvl4pPr marL="514487" indent="0">
              <a:buNone/>
              <a:defRPr sz="1050">
                <a:solidFill>
                  <a:srgbClr val="FFFFFF"/>
                </a:solidFill>
              </a:defRPr>
            </a:lvl4pPr>
            <a:lvl5pPr marL="685983" indent="0">
              <a:buNone/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theme</a:t>
            </a:r>
          </a:p>
        </p:txBody>
      </p:sp>
      <p:pic>
        <p:nvPicPr>
          <p:cNvPr id="10" name="Picture 9" descr="frame_2peopl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0197" y="6238316"/>
            <a:ext cx="585867" cy="61904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5"/>
          <p:cNvSpPr txBox="1">
            <a:spLocks noChangeArrowheads="1"/>
          </p:cNvSpPr>
          <p:nvPr userDrawn="1"/>
        </p:nvSpPr>
        <p:spPr bwMode="auto">
          <a:xfrm>
            <a:off x="3639378" y="6531623"/>
            <a:ext cx="1865245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defTabSz="455912">
              <a:lnSpc>
                <a:spcPct val="90000"/>
              </a:lnSpc>
              <a:spcAft>
                <a:spcPct val="30000"/>
              </a:spcAft>
            </a:pPr>
            <a:r>
              <a:rPr lang="en-US" sz="450" dirty="0">
                <a:solidFill>
                  <a:srgbClr val="747678"/>
                </a:solidFill>
              </a:rPr>
              <a:t>© 2015 Avanade Inc. All Rights Reserved.</a:t>
            </a:r>
          </a:p>
        </p:txBody>
      </p:sp>
      <p:pic>
        <p:nvPicPr>
          <p:cNvPr id="16" name="Picture 15" descr="Frame_hands_bar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589280"/>
            <a:ext cx="8838406" cy="692150"/>
          </a:xfrm>
          <a:prstGeom prst="rect">
            <a:avLst/>
          </a:prstGeom>
        </p:spPr>
      </p:pic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846755" y="1092200"/>
            <a:ext cx="7439771" cy="4876800"/>
          </a:xfrm>
          <a:prstGeom prst="rect">
            <a:avLst/>
          </a:prstGeom>
        </p:spPr>
        <p:txBody>
          <a:bodyPr/>
          <a:lstStyle>
            <a:lvl1pPr>
              <a:spcAft>
                <a:spcPts val="450"/>
              </a:spcAft>
              <a:defRPr>
                <a:solidFill>
                  <a:srgbClr val="646464"/>
                </a:solidFill>
              </a:defRPr>
            </a:lvl1pPr>
            <a:lvl2pPr>
              <a:spcAft>
                <a:spcPts val="450"/>
              </a:spcAft>
              <a:defRPr>
                <a:solidFill>
                  <a:srgbClr val="646464"/>
                </a:solidFill>
              </a:defRPr>
            </a:lvl2pPr>
            <a:lvl3pPr>
              <a:spcAft>
                <a:spcPts val="450"/>
              </a:spcAft>
              <a:defRPr>
                <a:solidFill>
                  <a:srgbClr val="646464"/>
                </a:solidFill>
              </a:defRPr>
            </a:lvl3pPr>
            <a:lvl4pPr>
              <a:spcAft>
                <a:spcPts val="450"/>
              </a:spcAft>
              <a:defRPr>
                <a:solidFill>
                  <a:srgbClr val="646464"/>
                </a:solidFill>
              </a:defRPr>
            </a:lvl4pPr>
            <a:lvl5pPr>
              <a:spcAft>
                <a:spcPts val="450"/>
              </a:spcAft>
              <a:defRPr>
                <a:solidFill>
                  <a:srgbClr val="64646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3606" y="6504258"/>
            <a:ext cx="304800" cy="199379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788">
                <a:solidFill>
                  <a:schemeClr val="tx2"/>
                </a:solidFill>
              </a:defRPr>
            </a:lvl1pPr>
          </a:lstStyle>
          <a:p>
            <a:pPr defTabSz="455912"/>
            <a:fld id="{5FF2E63E-D57D-4EFD-8380-089500058C9E}" type="slidenum">
              <a:rPr lang="en-US" smtClean="0">
                <a:solidFill>
                  <a:srgbClr val="464646"/>
                </a:solidFill>
              </a:rPr>
              <a:pPr defTabSz="455912"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2" name="Title 1"/>
          <p:cNvSpPr>
            <a:spLocks noGrp="1"/>
          </p:cNvSpPr>
          <p:nvPr>
            <p:ph type="title" hasCustomPrompt="1"/>
          </p:nvPr>
        </p:nvSpPr>
        <p:spPr>
          <a:xfrm>
            <a:off x="295352" y="269875"/>
            <a:ext cx="8544960" cy="66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pic>
        <p:nvPicPr>
          <p:cNvPr id="12" name="Picture 11" descr="AVA_log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17" y="6246876"/>
            <a:ext cx="1261662" cy="458159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6110475" y="586453"/>
            <a:ext cx="27746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5912"/>
            <a:r>
              <a:rPr lang="en-US" sz="600" dirty="0">
                <a:solidFill>
                  <a:srgbClr val="FF5800"/>
                </a:solidFill>
              </a:rPr>
              <a:t>&lt;Confidential&gt; </a:t>
            </a:r>
            <a:r>
              <a:rPr lang="en-US" sz="600" dirty="0">
                <a:solidFill>
                  <a:srgbClr val="464646"/>
                </a:solidFill>
              </a:rPr>
              <a:t>See Avanade’s </a:t>
            </a:r>
            <a:r>
              <a:rPr lang="en-US" sz="600" u="sng" dirty="0">
                <a:solidFill>
                  <a:srgbClr val="464646"/>
                </a:solidFill>
                <a:hlinkClick r:id="rId5"/>
              </a:rPr>
              <a:t>Data Classification and Protection Standard</a:t>
            </a:r>
            <a:endParaRPr lang="en-US" sz="600" u="sng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759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_BG_Peop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  <a:gs pos="49000">
                <a:schemeClr val="bg1">
                  <a:lumMod val="75000"/>
                </a:schemeClr>
              </a:gs>
            </a:gsLst>
            <a:lin ang="318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13" name="Picture 12" descr="team_peopl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5019" y="6343329"/>
            <a:ext cx="621590" cy="52381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873750" y="6464299"/>
            <a:ext cx="2108200" cy="250510"/>
          </a:xfrm>
          <a:prstGeom prst="rect">
            <a:avLst/>
          </a:prstGeom>
        </p:spPr>
        <p:txBody>
          <a:bodyPr rIns="36000"/>
          <a:lstStyle>
            <a:lvl1pPr marL="0" indent="0" algn="r">
              <a:buNone/>
              <a:defRPr sz="600" baseline="0">
                <a:solidFill>
                  <a:srgbClr val="FF5800"/>
                </a:solidFill>
              </a:defRPr>
            </a:lvl1pPr>
            <a:lvl2pPr marL="163159" indent="0">
              <a:buNone/>
              <a:defRPr sz="1050">
                <a:solidFill>
                  <a:srgbClr val="FFFFFF"/>
                </a:solidFill>
              </a:defRPr>
            </a:lvl2pPr>
            <a:lvl3pPr marL="342991" indent="0">
              <a:buNone/>
              <a:defRPr sz="1050">
                <a:solidFill>
                  <a:srgbClr val="FFFFFF"/>
                </a:solidFill>
              </a:defRPr>
            </a:lvl3pPr>
            <a:lvl4pPr marL="514487" indent="0">
              <a:buNone/>
              <a:defRPr sz="1050">
                <a:solidFill>
                  <a:srgbClr val="FFFFFF"/>
                </a:solidFill>
              </a:defRPr>
            </a:lvl4pPr>
            <a:lvl5pPr marL="685983" indent="0">
              <a:buNone/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theme</a:t>
            </a:r>
          </a:p>
        </p:txBody>
      </p:sp>
      <p:sp>
        <p:nvSpPr>
          <p:cNvPr id="12" name="Rectangle 5"/>
          <p:cNvSpPr txBox="1">
            <a:spLocks noChangeArrowheads="1"/>
          </p:cNvSpPr>
          <p:nvPr userDrawn="1"/>
        </p:nvSpPr>
        <p:spPr bwMode="auto">
          <a:xfrm>
            <a:off x="3639378" y="6531623"/>
            <a:ext cx="1865245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defTabSz="455912">
              <a:lnSpc>
                <a:spcPct val="90000"/>
              </a:lnSpc>
              <a:spcAft>
                <a:spcPct val="30000"/>
              </a:spcAft>
            </a:pPr>
            <a:r>
              <a:rPr lang="en-US" sz="450" dirty="0">
                <a:solidFill>
                  <a:srgbClr val="747678"/>
                </a:solidFill>
              </a:rPr>
              <a:t>© 2015 Avanade Inc. All Rights Reserved.</a:t>
            </a:r>
          </a:p>
        </p:txBody>
      </p:sp>
      <p:sp>
        <p:nvSpPr>
          <p:cNvPr id="5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3606" y="6504258"/>
            <a:ext cx="304800" cy="199379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788">
                <a:solidFill>
                  <a:schemeClr val="tx2"/>
                </a:solidFill>
              </a:defRPr>
            </a:lvl1pPr>
          </a:lstStyle>
          <a:p>
            <a:pPr defTabSz="455912"/>
            <a:fld id="{5FF2E63E-D57D-4EFD-8380-089500058C9E}" type="slidenum">
              <a:rPr lang="en-US" smtClean="0">
                <a:solidFill>
                  <a:srgbClr val="464646"/>
                </a:solidFill>
              </a:rPr>
              <a:pPr defTabSz="455912"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3" name="Content Placeholder 2"/>
          <p:cNvSpPr>
            <a:spLocks noGrp="1"/>
          </p:cNvSpPr>
          <p:nvPr>
            <p:ph idx="1"/>
          </p:nvPr>
        </p:nvSpPr>
        <p:spPr>
          <a:xfrm>
            <a:off x="846755" y="1092200"/>
            <a:ext cx="7439771" cy="4876800"/>
          </a:xfrm>
          <a:prstGeom prst="rect">
            <a:avLst/>
          </a:prstGeom>
        </p:spPr>
        <p:txBody>
          <a:bodyPr/>
          <a:lstStyle>
            <a:lvl1pPr>
              <a:spcAft>
                <a:spcPts val="450"/>
              </a:spcAft>
              <a:defRPr>
                <a:solidFill>
                  <a:srgbClr val="646464"/>
                </a:solidFill>
              </a:defRPr>
            </a:lvl1pPr>
            <a:lvl2pPr>
              <a:spcAft>
                <a:spcPts val="450"/>
              </a:spcAft>
              <a:defRPr>
                <a:solidFill>
                  <a:srgbClr val="646464"/>
                </a:solidFill>
              </a:defRPr>
            </a:lvl2pPr>
            <a:lvl3pPr>
              <a:spcAft>
                <a:spcPts val="450"/>
              </a:spcAft>
              <a:defRPr>
                <a:solidFill>
                  <a:srgbClr val="646464"/>
                </a:solidFill>
              </a:defRPr>
            </a:lvl3pPr>
            <a:lvl4pPr>
              <a:spcAft>
                <a:spcPts val="450"/>
              </a:spcAft>
              <a:defRPr>
                <a:solidFill>
                  <a:srgbClr val="646464"/>
                </a:solidFill>
              </a:defRPr>
            </a:lvl4pPr>
            <a:lvl5pPr>
              <a:spcAft>
                <a:spcPts val="450"/>
              </a:spcAft>
              <a:defRPr>
                <a:solidFill>
                  <a:srgbClr val="64646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4" name="Title 1"/>
          <p:cNvSpPr>
            <a:spLocks noGrp="1"/>
          </p:cNvSpPr>
          <p:nvPr>
            <p:ph type="title" hasCustomPrompt="1"/>
          </p:nvPr>
        </p:nvSpPr>
        <p:spPr>
          <a:xfrm>
            <a:off x="295352" y="269875"/>
            <a:ext cx="8544960" cy="66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pic>
        <p:nvPicPr>
          <p:cNvPr id="55" name="Picture 54" descr="Frame_hands_bar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589280"/>
            <a:ext cx="8838406" cy="692150"/>
          </a:xfrm>
          <a:prstGeom prst="rect">
            <a:avLst/>
          </a:prstGeom>
        </p:spPr>
      </p:pic>
      <p:pic>
        <p:nvPicPr>
          <p:cNvPr id="14" name="Picture 13" descr="AVA_log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17" y="6246876"/>
            <a:ext cx="1261662" cy="458159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6110475" y="586453"/>
            <a:ext cx="27746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5912"/>
            <a:r>
              <a:rPr lang="en-US" sz="600" dirty="0">
                <a:solidFill>
                  <a:srgbClr val="FF5800"/>
                </a:solidFill>
              </a:rPr>
              <a:t>&lt;Confidential&gt; </a:t>
            </a:r>
            <a:r>
              <a:rPr lang="en-US" sz="600" dirty="0">
                <a:solidFill>
                  <a:srgbClr val="464646"/>
                </a:solidFill>
              </a:rPr>
              <a:t>See Avanade’s </a:t>
            </a:r>
            <a:r>
              <a:rPr lang="en-US" sz="600" u="sng" dirty="0">
                <a:solidFill>
                  <a:srgbClr val="464646"/>
                </a:solidFill>
                <a:hlinkClick r:id="rId5"/>
              </a:rPr>
              <a:t>Data Classification and Protection Standard</a:t>
            </a:r>
            <a:endParaRPr lang="en-US" sz="600" u="sng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167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_BG_Peopl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  <a:gs pos="49000">
                <a:schemeClr val="bg1">
                  <a:lumMod val="75000"/>
                </a:schemeClr>
              </a:gs>
            </a:gsLst>
            <a:lin ang="318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14" name="Picture 13" descr="frame_lady1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9402" y="6282267"/>
            <a:ext cx="657314" cy="5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873750" y="6464299"/>
            <a:ext cx="2108200" cy="250510"/>
          </a:xfrm>
          <a:prstGeom prst="rect">
            <a:avLst/>
          </a:prstGeom>
        </p:spPr>
        <p:txBody>
          <a:bodyPr rIns="36000"/>
          <a:lstStyle>
            <a:lvl1pPr marL="0" indent="0" algn="r">
              <a:buNone/>
              <a:defRPr sz="600" baseline="0">
                <a:solidFill>
                  <a:srgbClr val="FF5800"/>
                </a:solidFill>
              </a:defRPr>
            </a:lvl1pPr>
            <a:lvl2pPr marL="163159" indent="0">
              <a:buNone/>
              <a:defRPr sz="1050">
                <a:solidFill>
                  <a:srgbClr val="FFFFFF"/>
                </a:solidFill>
              </a:defRPr>
            </a:lvl2pPr>
            <a:lvl3pPr marL="342991" indent="0">
              <a:buNone/>
              <a:defRPr sz="1050">
                <a:solidFill>
                  <a:srgbClr val="FFFFFF"/>
                </a:solidFill>
              </a:defRPr>
            </a:lvl3pPr>
            <a:lvl4pPr marL="514487" indent="0">
              <a:buNone/>
              <a:defRPr sz="1050">
                <a:solidFill>
                  <a:srgbClr val="FFFFFF"/>
                </a:solidFill>
              </a:defRPr>
            </a:lvl4pPr>
            <a:lvl5pPr marL="685983" indent="0">
              <a:buNone/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theme</a:t>
            </a:r>
          </a:p>
        </p:txBody>
      </p:sp>
      <p:sp>
        <p:nvSpPr>
          <p:cNvPr id="12" name="Rectangle 5"/>
          <p:cNvSpPr txBox="1">
            <a:spLocks noChangeArrowheads="1"/>
          </p:cNvSpPr>
          <p:nvPr userDrawn="1"/>
        </p:nvSpPr>
        <p:spPr bwMode="auto">
          <a:xfrm>
            <a:off x="3639378" y="6531623"/>
            <a:ext cx="1865245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defTabSz="455912">
              <a:lnSpc>
                <a:spcPct val="90000"/>
              </a:lnSpc>
              <a:spcAft>
                <a:spcPct val="30000"/>
              </a:spcAft>
            </a:pPr>
            <a:r>
              <a:rPr lang="en-US" sz="450" dirty="0">
                <a:solidFill>
                  <a:srgbClr val="747678"/>
                </a:solidFill>
              </a:rPr>
              <a:t>© 2015 Avanade Inc. All Rights Reserved.</a:t>
            </a:r>
          </a:p>
        </p:txBody>
      </p:sp>
      <p:sp>
        <p:nvSpPr>
          <p:cNvPr id="5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3606" y="6504258"/>
            <a:ext cx="304800" cy="199379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788">
                <a:solidFill>
                  <a:schemeClr val="tx2"/>
                </a:solidFill>
              </a:defRPr>
            </a:lvl1pPr>
          </a:lstStyle>
          <a:p>
            <a:pPr defTabSz="455912"/>
            <a:fld id="{5FF2E63E-D57D-4EFD-8380-089500058C9E}" type="slidenum">
              <a:rPr lang="en-US" smtClean="0">
                <a:solidFill>
                  <a:srgbClr val="464646"/>
                </a:solidFill>
              </a:rPr>
              <a:pPr defTabSz="455912"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3" name="Content Placeholder 2"/>
          <p:cNvSpPr>
            <a:spLocks noGrp="1"/>
          </p:cNvSpPr>
          <p:nvPr>
            <p:ph idx="1"/>
          </p:nvPr>
        </p:nvSpPr>
        <p:spPr>
          <a:xfrm>
            <a:off x="846755" y="1092200"/>
            <a:ext cx="7439771" cy="4876800"/>
          </a:xfrm>
          <a:prstGeom prst="rect">
            <a:avLst/>
          </a:prstGeom>
        </p:spPr>
        <p:txBody>
          <a:bodyPr/>
          <a:lstStyle>
            <a:lvl1pPr>
              <a:spcAft>
                <a:spcPts val="450"/>
              </a:spcAft>
              <a:defRPr>
                <a:solidFill>
                  <a:srgbClr val="646464"/>
                </a:solidFill>
              </a:defRPr>
            </a:lvl1pPr>
            <a:lvl2pPr>
              <a:spcAft>
                <a:spcPts val="450"/>
              </a:spcAft>
              <a:defRPr>
                <a:solidFill>
                  <a:srgbClr val="646464"/>
                </a:solidFill>
              </a:defRPr>
            </a:lvl2pPr>
            <a:lvl3pPr>
              <a:spcAft>
                <a:spcPts val="450"/>
              </a:spcAft>
              <a:defRPr>
                <a:solidFill>
                  <a:srgbClr val="646464"/>
                </a:solidFill>
              </a:defRPr>
            </a:lvl3pPr>
            <a:lvl4pPr>
              <a:spcAft>
                <a:spcPts val="450"/>
              </a:spcAft>
              <a:defRPr>
                <a:solidFill>
                  <a:srgbClr val="646464"/>
                </a:solidFill>
              </a:defRPr>
            </a:lvl4pPr>
            <a:lvl5pPr>
              <a:spcAft>
                <a:spcPts val="450"/>
              </a:spcAft>
              <a:defRPr>
                <a:solidFill>
                  <a:srgbClr val="64646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4" name="Title 1"/>
          <p:cNvSpPr>
            <a:spLocks noGrp="1"/>
          </p:cNvSpPr>
          <p:nvPr>
            <p:ph type="title" hasCustomPrompt="1"/>
          </p:nvPr>
        </p:nvSpPr>
        <p:spPr>
          <a:xfrm>
            <a:off x="295352" y="269875"/>
            <a:ext cx="8544960" cy="66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pic>
        <p:nvPicPr>
          <p:cNvPr id="55" name="Picture 54" descr="Frame_hands_bar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589280"/>
            <a:ext cx="8838406" cy="692150"/>
          </a:xfrm>
          <a:prstGeom prst="rect">
            <a:avLst/>
          </a:prstGeom>
        </p:spPr>
      </p:pic>
      <p:pic>
        <p:nvPicPr>
          <p:cNvPr id="13" name="Picture 12" descr="AVA_log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17" y="6246876"/>
            <a:ext cx="1261662" cy="458159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6110475" y="586453"/>
            <a:ext cx="27746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5912"/>
            <a:r>
              <a:rPr lang="en-US" sz="600" dirty="0">
                <a:solidFill>
                  <a:srgbClr val="FF5800"/>
                </a:solidFill>
              </a:rPr>
              <a:t>&lt;Confidential&gt; </a:t>
            </a:r>
            <a:r>
              <a:rPr lang="en-US" sz="600" dirty="0">
                <a:solidFill>
                  <a:srgbClr val="464646"/>
                </a:solidFill>
              </a:rPr>
              <a:t>See Avanade’s </a:t>
            </a:r>
            <a:r>
              <a:rPr lang="en-US" sz="600" u="sng" dirty="0">
                <a:solidFill>
                  <a:srgbClr val="464646"/>
                </a:solidFill>
                <a:hlinkClick r:id="rId5"/>
              </a:rPr>
              <a:t>Data Classification and Protection Standard</a:t>
            </a:r>
            <a:endParaRPr lang="en-US" sz="600" u="sng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2683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ay_BG_Peop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  <a:gs pos="49000">
                <a:schemeClr val="bg1">
                  <a:lumMod val="75000"/>
                </a:schemeClr>
              </a:gs>
            </a:gsLst>
            <a:lin ang="318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846755" y="1092200"/>
            <a:ext cx="3658553" cy="3632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6755" y="1092200"/>
            <a:ext cx="3658553" cy="3632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150"/>
              </a:spcAft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163159" indent="0">
              <a:spcAft>
                <a:spcPts val="225"/>
              </a:spcAft>
              <a:buNone/>
              <a:defRPr/>
            </a:lvl2pPr>
            <a:lvl3pPr marL="342991" indent="0">
              <a:spcAft>
                <a:spcPts val="225"/>
              </a:spcAft>
              <a:buNone/>
              <a:defRPr/>
            </a:lvl3pPr>
            <a:lvl4pPr marL="514487" indent="0">
              <a:spcAft>
                <a:spcPts val="225"/>
              </a:spcAft>
              <a:buNone/>
              <a:defRPr/>
            </a:lvl4pPr>
            <a:lvl5pPr>
              <a:spcAft>
                <a:spcPts val="225"/>
              </a:spcAft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 or insert your photo.</a:t>
            </a:r>
          </a:p>
        </p:txBody>
      </p:sp>
      <p:pic>
        <p:nvPicPr>
          <p:cNvPr id="13" name="Picture 12" descr="team_peopl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5019" y="6343329"/>
            <a:ext cx="621590" cy="52381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tangle 15"/>
          <p:cNvSpPr/>
          <p:nvPr userDrawn="1"/>
        </p:nvSpPr>
        <p:spPr>
          <a:xfrm>
            <a:off x="5568410" y="3613596"/>
            <a:ext cx="2719367" cy="235540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846756" y="4874034"/>
            <a:ext cx="1772111" cy="1094965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4628001" y="2357979"/>
            <a:ext cx="3658401" cy="1094834"/>
          </a:xfrm>
          <a:prstGeom prst="rect">
            <a:avLst/>
          </a:prstGeom>
          <a:solidFill>
            <a:srgbClr val="FF5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5568410" y="1092200"/>
            <a:ext cx="2729999" cy="11063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4628000" y="3613596"/>
            <a:ext cx="820166" cy="11108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4628002" y="1092200"/>
            <a:ext cx="820165" cy="11154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6756" y="4868862"/>
            <a:ext cx="1772111" cy="1100138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150"/>
              </a:spcAft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163159" indent="0">
              <a:spcAft>
                <a:spcPts val="225"/>
              </a:spcAft>
              <a:buNone/>
              <a:defRPr/>
            </a:lvl2pPr>
            <a:lvl3pPr marL="342991" indent="0">
              <a:spcAft>
                <a:spcPts val="225"/>
              </a:spcAft>
              <a:buNone/>
              <a:defRPr/>
            </a:lvl3pPr>
            <a:lvl4pPr marL="514487" indent="0">
              <a:spcAft>
                <a:spcPts val="225"/>
              </a:spcAft>
              <a:buNone/>
              <a:defRPr/>
            </a:lvl4pPr>
            <a:lvl5pPr>
              <a:spcAft>
                <a:spcPts val="225"/>
              </a:spcAft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 or insert your photo.</a:t>
            </a:r>
          </a:p>
        </p:txBody>
      </p:sp>
      <p:sp>
        <p:nvSpPr>
          <p:cNvPr id="3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567622" y="3611563"/>
            <a:ext cx="2720154" cy="2357437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150"/>
              </a:spcAft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163159" indent="0">
              <a:spcAft>
                <a:spcPts val="225"/>
              </a:spcAft>
              <a:buNone/>
              <a:defRPr/>
            </a:lvl2pPr>
            <a:lvl3pPr marL="342991" indent="0">
              <a:spcAft>
                <a:spcPts val="225"/>
              </a:spcAft>
              <a:buNone/>
              <a:defRPr/>
            </a:lvl3pPr>
            <a:lvl4pPr marL="514487" indent="0">
              <a:spcAft>
                <a:spcPts val="225"/>
              </a:spcAft>
              <a:buNone/>
              <a:defRPr/>
            </a:lvl4pPr>
            <a:lvl5pPr>
              <a:spcAft>
                <a:spcPts val="225"/>
              </a:spcAft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 or insert your photo.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28676" y="2357979"/>
            <a:ext cx="3659100" cy="1094834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150"/>
              </a:spcAft>
              <a:buNone/>
              <a:defRPr>
                <a:solidFill>
                  <a:schemeClr val="bg1"/>
                </a:solidFill>
              </a:defRPr>
            </a:lvl1pPr>
            <a:lvl2pPr marL="163159" indent="0">
              <a:spcAft>
                <a:spcPts val="225"/>
              </a:spcAft>
              <a:buNone/>
              <a:defRPr/>
            </a:lvl2pPr>
            <a:lvl3pPr marL="342991" indent="0">
              <a:spcAft>
                <a:spcPts val="225"/>
              </a:spcAft>
              <a:buNone/>
              <a:defRPr/>
            </a:lvl3pPr>
            <a:lvl4pPr marL="514487" indent="0">
              <a:spcAft>
                <a:spcPts val="225"/>
              </a:spcAft>
              <a:buNone/>
              <a:defRPr/>
            </a:lvl4pPr>
            <a:lvl5pPr>
              <a:spcAft>
                <a:spcPts val="225"/>
              </a:spcAft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 or insert your photo.</a:t>
            </a:r>
          </a:p>
        </p:txBody>
      </p:sp>
      <p:sp>
        <p:nvSpPr>
          <p:cNvPr id="56" name="Rectangle 55"/>
          <p:cNvSpPr/>
          <p:nvPr userDrawn="1"/>
        </p:nvSpPr>
        <p:spPr>
          <a:xfrm>
            <a:off x="2737164" y="4874034"/>
            <a:ext cx="2711002" cy="1094966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5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2735579" y="4868863"/>
            <a:ext cx="2712587" cy="1100137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150"/>
              </a:spcAft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163159" indent="0">
              <a:spcAft>
                <a:spcPts val="225"/>
              </a:spcAft>
              <a:buNone/>
              <a:defRPr/>
            </a:lvl2pPr>
            <a:lvl3pPr marL="342991" indent="0">
              <a:spcAft>
                <a:spcPts val="225"/>
              </a:spcAft>
              <a:buNone/>
              <a:defRPr/>
            </a:lvl3pPr>
            <a:lvl4pPr marL="514487" indent="0">
              <a:spcAft>
                <a:spcPts val="225"/>
              </a:spcAft>
              <a:buNone/>
              <a:defRPr/>
            </a:lvl4pPr>
            <a:lvl5pPr>
              <a:spcAft>
                <a:spcPts val="225"/>
              </a:spcAft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 or insert your photo.</a:t>
            </a:r>
          </a:p>
        </p:txBody>
      </p:sp>
      <p:sp>
        <p:nvSpPr>
          <p:cNvPr id="58" name="Content Placeholder 2"/>
          <p:cNvSpPr>
            <a:spLocks noGrp="1"/>
          </p:cNvSpPr>
          <p:nvPr>
            <p:ph idx="19" hasCustomPrompt="1"/>
          </p:nvPr>
        </p:nvSpPr>
        <p:spPr>
          <a:xfrm>
            <a:off x="4628678" y="1092200"/>
            <a:ext cx="824615" cy="1106488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150"/>
              </a:spcAft>
              <a:buNone/>
              <a:defRPr>
                <a:solidFill>
                  <a:schemeClr val="bg1"/>
                </a:solidFill>
              </a:defRPr>
            </a:lvl1pPr>
            <a:lvl2pPr marL="163159" indent="0">
              <a:spcAft>
                <a:spcPts val="225"/>
              </a:spcAft>
              <a:buNone/>
              <a:defRPr/>
            </a:lvl2pPr>
            <a:lvl3pPr marL="342991" indent="0">
              <a:spcAft>
                <a:spcPts val="225"/>
              </a:spcAft>
              <a:buNone/>
              <a:defRPr/>
            </a:lvl3pPr>
            <a:lvl4pPr marL="514487" indent="0">
              <a:spcAft>
                <a:spcPts val="225"/>
              </a:spcAft>
              <a:buNone/>
              <a:defRPr/>
            </a:lvl4pPr>
            <a:lvl5pPr>
              <a:spcAft>
                <a:spcPts val="225"/>
              </a:spcAft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 or insert your photo.</a:t>
            </a:r>
          </a:p>
        </p:txBody>
      </p:sp>
      <p:sp>
        <p:nvSpPr>
          <p:cNvPr id="59" name="Content Placeholder 2"/>
          <p:cNvSpPr>
            <a:spLocks noGrp="1"/>
          </p:cNvSpPr>
          <p:nvPr>
            <p:ph idx="20" hasCustomPrompt="1"/>
          </p:nvPr>
        </p:nvSpPr>
        <p:spPr>
          <a:xfrm>
            <a:off x="5567622" y="1092201"/>
            <a:ext cx="2720154" cy="1106488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150"/>
              </a:spcAft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163159" indent="0">
              <a:spcAft>
                <a:spcPts val="225"/>
              </a:spcAft>
              <a:buNone/>
              <a:defRPr/>
            </a:lvl2pPr>
            <a:lvl3pPr marL="342991" indent="0">
              <a:spcAft>
                <a:spcPts val="225"/>
              </a:spcAft>
              <a:buNone/>
              <a:defRPr/>
            </a:lvl3pPr>
            <a:lvl4pPr marL="514487" indent="0">
              <a:spcAft>
                <a:spcPts val="225"/>
              </a:spcAft>
              <a:buNone/>
              <a:defRPr/>
            </a:lvl4pPr>
            <a:lvl5pPr>
              <a:spcAft>
                <a:spcPts val="225"/>
              </a:spcAft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 or insert your photo.</a:t>
            </a:r>
          </a:p>
        </p:txBody>
      </p:sp>
      <p:sp>
        <p:nvSpPr>
          <p:cNvPr id="32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873750" y="6464299"/>
            <a:ext cx="2108200" cy="250510"/>
          </a:xfrm>
          <a:prstGeom prst="rect">
            <a:avLst/>
          </a:prstGeom>
        </p:spPr>
        <p:txBody>
          <a:bodyPr rIns="36000"/>
          <a:lstStyle>
            <a:lvl1pPr marL="0" indent="0" algn="r">
              <a:buNone/>
              <a:defRPr sz="600" baseline="0">
                <a:solidFill>
                  <a:srgbClr val="FF5800"/>
                </a:solidFill>
              </a:defRPr>
            </a:lvl1pPr>
            <a:lvl2pPr marL="163159" indent="0">
              <a:buNone/>
              <a:defRPr sz="1050">
                <a:solidFill>
                  <a:srgbClr val="FFFFFF"/>
                </a:solidFill>
              </a:defRPr>
            </a:lvl2pPr>
            <a:lvl3pPr marL="342991" indent="0">
              <a:buNone/>
              <a:defRPr sz="1050">
                <a:solidFill>
                  <a:srgbClr val="FFFFFF"/>
                </a:solidFill>
              </a:defRPr>
            </a:lvl3pPr>
            <a:lvl4pPr marL="514487" indent="0">
              <a:buNone/>
              <a:defRPr sz="1050">
                <a:solidFill>
                  <a:srgbClr val="FFFFFF"/>
                </a:solidFill>
              </a:defRPr>
            </a:lvl4pPr>
            <a:lvl5pPr marL="685983" indent="0">
              <a:buNone/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theme</a:t>
            </a:r>
          </a:p>
        </p:txBody>
      </p:sp>
      <p:sp>
        <p:nvSpPr>
          <p:cNvPr id="34" name="Rectangle 5"/>
          <p:cNvSpPr txBox="1">
            <a:spLocks noChangeArrowheads="1"/>
          </p:cNvSpPr>
          <p:nvPr userDrawn="1"/>
        </p:nvSpPr>
        <p:spPr bwMode="auto">
          <a:xfrm>
            <a:off x="3639378" y="6531623"/>
            <a:ext cx="1865245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defTabSz="455912">
              <a:lnSpc>
                <a:spcPct val="90000"/>
              </a:lnSpc>
              <a:spcAft>
                <a:spcPct val="30000"/>
              </a:spcAft>
            </a:pPr>
            <a:r>
              <a:rPr lang="en-US" sz="450" dirty="0">
                <a:solidFill>
                  <a:srgbClr val="747678"/>
                </a:solidFill>
              </a:rPr>
              <a:t>© 2015 Avanade Inc. All Rights Reserved.</a:t>
            </a:r>
          </a:p>
        </p:txBody>
      </p:sp>
      <p:sp>
        <p:nvSpPr>
          <p:cNvPr id="7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3606" y="6504258"/>
            <a:ext cx="304800" cy="199379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788">
                <a:solidFill>
                  <a:schemeClr val="tx2"/>
                </a:solidFill>
              </a:defRPr>
            </a:lvl1pPr>
          </a:lstStyle>
          <a:p>
            <a:pPr defTabSz="455912"/>
            <a:fld id="{5FF2E63E-D57D-4EFD-8380-089500058C9E}" type="slidenum">
              <a:rPr lang="en-US" smtClean="0">
                <a:solidFill>
                  <a:srgbClr val="464646"/>
                </a:solidFill>
              </a:rPr>
              <a:pPr defTabSz="455912"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4" name="Title 1"/>
          <p:cNvSpPr>
            <a:spLocks noGrp="1"/>
          </p:cNvSpPr>
          <p:nvPr>
            <p:ph type="title" hasCustomPrompt="1"/>
          </p:nvPr>
        </p:nvSpPr>
        <p:spPr>
          <a:xfrm>
            <a:off x="295352" y="269875"/>
            <a:ext cx="8544960" cy="66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pic>
        <p:nvPicPr>
          <p:cNvPr id="75" name="Picture 74" descr="Frame_hands_bar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589280"/>
            <a:ext cx="8838406" cy="692150"/>
          </a:xfrm>
          <a:prstGeom prst="rect">
            <a:avLst/>
          </a:prstGeom>
        </p:spPr>
      </p:pic>
      <p:pic>
        <p:nvPicPr>
          <p:cNvPr id="29" name="Picture 28" descr="AVA_log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17" y="6246876"/>
            <a:ext cx="1261662" cy="458159"/>
          </a:xfrm>
          <a:prstGeom prst="rect">
            <a:avLst/>
          </a:prstGeom>
        </p:spPr>
      </p:pic>
      <p:sp>
        <p:nvSpPr>
          <p:cNvPr id="35" name="TextBox 34"/>
          <p:cNvSpPr txBox="1"/>
          <p:nvPr userDrawn="1"/>
        </p:nvSpPr>
        <p:spPr>
          <a:xfrm>
            <a:off x="6110475" y="586453"/>
            <a:ext cx="27746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5912"/>
            <a:r>
              <a:rPr lang="en-US" sz="600" dirty="0">
                <a:solidFill>
                  <a:srgbClr val="FF5800"/>
                </a:solidFill>
              </a:rPr>
              <a:t>&lt;Confidential&gt; </a:t>
            </a:r>
            <a:r>
              <a:rPr lang="en-US" sz="600" dirty="0">
                <a:solidFill>
                  <a:srgbClr val="464646"/>
                </a:solidFill>
              </a:rPr>
              <a:t>See Avanade’s </a:t>
            </a:r>
            <a:r>
              <a:rPr lang="en-US" sz="600" u="sng" dirty="0">
                <a:solidFill>
                  <a:srgbClr val="464646"/>
                </a:solidFill>
                <a:hlinkClick r:id="rId5"/>
              </a:rPr>
              <a:t>Data Classification and Protection Standard</a:t>
            </a:r>
            <a:endParaRPr lang="en-US" sz="600" u="sng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4855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BG_Peop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frame_2peopl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0197" y="6238316"/>
            <a:ext cx="585867" cy="61904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873750" y="6464299"/>
            <a:ext cx="2108200" cy="250510"/>
          </a:xfrm>
          <a:prstGeom prst="rect">
            <a:avLst/>
          </a:prstGeom>
        </p:spPr>
        <p:txBody>
          <a:bodyPr rIns="36000"/>
          <a:lstStyle>
            <a:lvl1pPr marL="0" indent="0" algn="r">
              <a:buNone/>
              <a:defRPr sz="600" baseline="0">
                <a:solidFill>
                  <a:srgbClr val="FF5800"/>
                </a:solidFill>
              </a:defRPr>
            </a:lvl1pPr>
            <a:lvl2pPr marL="163159" indent="0">
              <a:buNone/>
              <a:defRPr sz="1050">
                <a:solidFill>
                  <a:srgbClr val="FFFFFF"/>
                </a:solidFill>
              </a:defRPr>
            </a:lvl2pPr>
            <a:lvl3pPr marL="342991" indent="0">
              <a:buNone/>
              <a:defRPr sz="1050">
                <a:solidFill>
                  <a:srgbClr val="FFFFFF"/>
                </a:solidFill>
              </a:defRPr>
            </a:lvl3pPr>
            <a:lvl4pPr marL="514487" indent="0">
              <a:buNone/>
              <a:defRPr sz="1050">
                <a:solidFill>
                  <a:srgbClr val="FFFFFF"/>
                </a:solidFill>
              </a:defRPr>
            </a:lvl4pPr>
            <a:lvl5pPr marL="685983" indent="0">
              <a:buNone/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theme</a:t>
            </a:r>
          </a:p>
        </p:txBody>
      </p:sp>
      <p:sp useBgFill="1">
        <p:nvSpPr>
          <p:cNvPr id="9" name="Rectangle 8"/>
          <p:cNvSpPr/>
          <p:nvPr userDrawn="1"/>
        </p:nvSpPr>
        <p:spPr>
          <a:xfrm>
            <a:off x="113138" y="803910"/>
            <a:ext cx="8803393" cy="209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AU" sz="1800" dirty="0">
              <a:solidFill>
                <a:srgbClr val="FFFFFF"/>
              </a:solidFill>
            </a:endParaRP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3606" y="6504258"/>
            <a:ext cx="304800" cy="199379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788">
                <a:solidFill>
                  <a:schemeClr val="tx2"/>
                </a:solidFill>
              </a:defRPr>
            </a:lvl1pPr>
          </a:lstStyle>
          <a:p>
            <a:pPr defTabSz="455912"/>
            <a:fld id="{5FF2E63E-D57D-4EFD-8380-089500058C9E}" type="slidenum">
              <a:rPr lang="en-US" smtClean="0">
                <a:solidFill>
                  <a:srgbClr val="464646"/>
                </a:solidFill>
              </a:rPr>
              <a:pPr defTabSz="455912"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295352" y="269875"/>
            <a:ext cx="8544960" cy="66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847269" y="1092201"/>
            <a:ext cx="7440449" cy="4851399"/>
          </a:xfrm>
          <a:prstGeom prst="rect">
            <a:avLst/>
          </a:prstGeom>
        </p:spPr>
        <p:txBody>
          <a:bodyPr/>
          <a:lstStyle>
            <a:lvl1pPr>
              <a:spcAft>
                <a:spcPts val="450"/>
              </a:spcAft>
              <a:defRPr>
                <a:solidFill>
                  <a:srgbClr val="646464"/>
                </a:solidFill>
              </a:defRPr>
            </a:lvl1pPr>
            <a:lvl2pPr>
              <a:spcAft>
                <a:spcPts val="450"/>
              </a:spcAft>
              <a:defRPr>
                <a:solidFill>
                  <a:srgbClr val="646464"/>
                </a:solidFill>
              </a:defRPr>
            </a:lvl2pPr>
            <a:lvl3pPr>
              <a:spcAft>
                <a:spcPts val="450"/>
              </a:spcAft>
              <a:defRPr>
                <a:solidFill>
                  <a:srgbClr val="646464"/>
                </a:solidFill>
              </a:defRPr>
            </a:lvl3pPr>
            <a:lvl4pPr>
              <a:spcAft>
                <a:spcPts val="450"/>
              </a:spcAft>
              <a:defRPr>
                <a:solidFill>
                  <a:srgbClr val="646464"/>
                </a:solidFill>
              </a:defRPr>
            </a:lvl4pPr>
            <a:lvl5pPr>
              <a:spcAft>
                <a:spcPts val="450"/>
              </a:spcAft>
              <a:defRPr>
                <a:solidFill>
                  <a:srgbClr val="64646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8" name="Picture 17" descr="Frame_hands_bar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589280"/>
            <a:ext cx="8838406" cy="69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836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_BG_Cover_Hands_Mar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 userDrawn="1"/>
        </p:nvSpPr>
        <p:spPr>
          <a:xfrm>
            <a:off x="548783" y="685800"/>
            <a:ext cx="8033571" cy="426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AU" sz="1800" dirty="0">
              <a:solidFill>
                <a:srgbClr val="FFFFFF"/>
              </a:solidFill>
            </a:endParaRPr>
          </a:p>
        </p:txBody>
      </p:sp>
      <p:pic>
        <p:nvPicPr>
          <p:cNvPr id="34" name="Picture 2" descr="\\JBWServer\Shared\Clients\Presentations\Accenture\Courteney Malon - 14-1010 - Avanade PPT Title Slide Enhancements\Working Files\Final Images\PPTAdvancement_images\Marbles_Crop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5122"/>
          <a:stretch/>
        </p:blipFill>
        <p:spPr bwMode="auto">
          <a:xfrm>
            <a:off x="855559" y="1094048"/>
            <a:ext cx="4591196" cy="236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6756" y="1087297"/>
            <a:ext cx="4606537" cy="2365517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150"/>
              </a:spcAft>
              <a:buNone/>
              <a:defRPr baseline="0"/>
            </a:lvl1pPr>
            <a:lvl2pPr>
              <a:spcAft>
                <a:spcPts val="225"/>
              </a:spcAft>
              <a:defRPr/>
            </a:lvl2pPr>
            <a:lvl3pPr>
              <a:spcAft>
                <a:spcPts val="225"/>
              </a:spcAft>
              <a:defRPr/>
            </a:lvl3pPr>
            <a:lvl4pPr>
              <a:spcAft>
                <a:spcPts val="225"/>
              </a:spcAft>
              <a:defRPr/>
            </a:lvl4pPr>
            <a:lvl5pPr>
              <a:spcAft>
                <a:spcPts val="225"/>
              </a:spcAft>
              <a:defRPr/>
            </a:lvl5pPr>
          </a:lstStyle>
          <a:p>
            <a:pPr lvl="0"/>
            <a:r>
              <a:rPr lang="en-US" dirty="0"/>
              <a:t>Click to insert your photo, or select and delete this text box to use this photo</a:t>
            </a:r>
          </a:p>
        </p:txBody>
      </p:sp>
      <p:pic>
        <p:nvPicPr>
          <p:cNvPr id="36" name="Picture 35" descr="Frame_hands_16x9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86580"/>
            <a:ext cx="8975330" cy="6402986"/>
          </a:xfrm>
          <a:prstGeom prst="rect">
            <a:avLst/>
          </a:prstGeom>
        </p:spPr>
      </p:pic>
      <p:sp>
        <p:nvSpPr>
          <p:cNvPr id="37" name="Rectangle 5"/>
          <p:cNvSpPr txBox="1">
            <a:spLocks noChangeArrowheads="1"/>
          </p:cNvSpPr>
          <p:nvPr userDrawn="1"/>
        </p:nvSpPr>
        <p:spPr bwMode="auto">
          <a:xfrm>
            <a:off x="6975067" y="5389425"/>
            <a:ext cx="1865245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r" defTabSz="455912">
              <a:lnSpc>
                <a:spcPct val="90000"/>
              </a:lnSpc>
              <a:spcAft>
                <a:spcPct val="30000"/>
              </a:spcAft>
            </a:pPr>
            <a:r>
              <a:rPr lang="en-US" sz="450" dirty="0">
                <a:solidFill>
                  <a:srgbClr val="747678"/>
                </a:solidFill>
              </a:rPr>
              <a:t>© 2015 Avanade Inc. All Rights Reserved.</a:t>
            </a:r>
          </a:p>
        </p:txBody>
      </p:sp>
      <p:sp>
        <p:nvSpPr>
          <p:cNvPr id="38" name="Rectangle 37"/>
          <p:cNvSpPr/>
          <p:nvPr userDrawn="1"/>
        </p:nvSpPr>
        <p:spPr>
          <a:xfrm>
            <a:off x="5567623" y="1099046"/>
            <a:ext cx="2712949" cy="10996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39" name="Rectangle 38"/>
          <p:cNvSpPr/>
          <p:nvPr userDrawn="1"/>
        </p:nvSpPr>
        <p:spPr>
          <a:xfrm>
            <a:off x="6513363" y="2355850"/>
            <a:ext cx="1772370" cy="1104772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40" name="Rectangle 39"/>
          <p:cNvSpPr/>
          <p:nvPr userDrawn="1"/>
        </p:nvSpPr>
        <p:spPr>
          <a:xfrm>
            <a:off x="6511191" y="3611564"/>
            <a:ext cx="1769382" cy="1104900"/>
          </a:xfrm>
          <a:prstGeom prst="rect">
            <a:avLst/>
          </a:prstGeom>
          <a:solidFill>
            <a:srgbClr val="FF5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846756" y="3611563"/>
            <a:ext cx="5549758" cy="11049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4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46756" y="3862948"/>
            <a:ext cx="5549758" cy="853517"/>
          </a:xfrm>
          <a:prstGeom prst="rect">
            <a:avLst/>
          </a:prstGeom>
        </p:spPr>
        <p:txBody>
          <a:bodyPr lIns="72000"/>
          <a:lstStyle>
            <a:lvl1pPr>
              <a:lnSpc>
                <a:spcPct val="90000"/>
              </a:lnSpc>
              <a:defRPr sz="210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567623" y="1087297"/>
            <a:ext cx="2712949" cy="1014664"/>
          </a:xfrm>
          <a:prstGeom prst="rect">
            <a:avLst/>
          </a:prstGeom>
        </p:spPr>
        <p:txBody>
          <a:bodyPr lIns="36000" tIns="36000"/>
          <a:lstStyle>
            <a:lvl1pPr marL="0" indent="0">
              <a:buNone/>
              <a:defRPr sz="1050">
                <a:solidFill>
                  <a:srgbClr val="FFFFFF"/>
                </a:solidFill>
              </a:defRPr>
            </a:lvl1pPr>
            <a:lvl2pPr marL="163159" indent="0">
              <a:buNone/>
              <a:defRPr sz="1050">
                <a:solidFill>
                  <a:srgbClr val="FFFFFF"/>
                </a:solidFill>
              </a:defRPr>
            </a:lvl2pPr>
            <a:lvl3pPr marL="342991" indent="0">
              <a:buNone/>
              <a:defRPr sz="1050">
                <a:solidFill>
                  <a:srgbClr val="FFFFFF"/>
                </a:solidFill>
              </a:defRPr>
            </a:lvl3pPr>
            <a:lvl4pPr marL="514487" indent="0">
              <a:buNone/>
              <a:defRPr sz="1050">
                <a:solidFill>
                  <a:srgbClr val="FFFFFF"/>
                </a:solidFill>
              </a:defRPr>
            </a:lvl4pPr>
            <a:lvl5pPr marL="685983" indent="0">
              <a:buNone/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510843" y="2476511"/>
            <a:ext cx="1772369" cy="976303"/>
          </a:xfrm>
          <a:prstGeom prst="rect">
            <a:avLst/>
          </a:prstGeom>
        </p:spPr>
        <p:txBody>
          <a:bodyPr lIns="36000" tIns="36000" rIns="36000" bIns="36000" anchor="b"/>
          <a:lstStyle>
            <a:lvl1pPr marL="0" indent="0">
              <a:buNone/>
              <a:defRPr sz="900">
                <a:solidFill>
                  <a:srgbClr val="FFFFFF"/>
                </a:solidFill>
              </a:defRPr>
            </a:lvl1pPr>
            <a:lvl2pPr marL="163159" indent="0">
              <a:buNone/>
              <a:defRPr sz="1050">
                <a:solidFill>
                  <a:srgbClr val="FFFFFF"/>
                </a:solidFill>
              </a:defRPr>
            </a:lvl2pPr>
            <a:lvl3pPr marL="342991" indent="0">
              <a:buNone/>
              <a:defRPr sz="1050">
                <a:solidFill>
                  <a:srgbClr val="FFFFFF"/>
                </a:solidFill>
              </a:defRPr>
            </a:lvl3pPr>
            <a:lvl4pPr marL="514487" indent="0">
              <a:buNone/>
              <a:defRPr sz="1050">
                <a:solidFill>
                  <a:srgbClr val="FFFFFF"/>
                </a:solidFill>
              </a:defRPr>
            </a:lvl4pPr>
            <a:lvl5pPr marL="685983" indent="0">
              <a:buNone/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6513363" y="3758189"/>
            <a:ext cx="1764132" cy="958272"/>
          </a:xfrm>
          <a:prstGeom prst="rect">
            <a:avLst/>
          </a:prstGeom>
        </p:spPr>
        <p:txBody>
          <a:bodyPr lIns="36000" tIns="36000" rIns="36000" bIns="36000" anchor="b"/>
          <a:lstStyle>
            <a:lvl1pPr marL="0" indent="0">
              <a:buNone/>
              <a:defRPr sz="900">
                <a:solidFill>
                  <a:srgbClr val="FFFFFF"/>
                </a:solidFill>
              </a:defRPr>
            </a:lvl1pPr>
            <a:lvl2pPr marL="163159" indent="0">
              <a:buNone/>
              <a:defRPr sz="1050">
                <a:solidFill>
                  <a:srgbClr val="FFFFFF"/>
                </a:solidFill>
              </a:defRPr>
            </a:lvl2pPr>
            <a:lvl3pPr marL="342991" indent="0">
              <a:buNone/>
              <a:defRPr sz="1050">
                <a:solidFill>
                  <a:srgbClr val="FFFFFF"/>
                </a:solidFill>
              </a:defRPr>
            </a:lvl3pPr>
            <a:lvl4pPr marL="514487" indent="0">
              <a:buNone/>
              <a:defRPr sz="1050">
                <a:solidFill>
                  <a:srgbClr val="FFFFFF"/>
                </a:solidFill>
              </a:defRPr>
            </a:lvl4pPr>
            <a:lvl5pPr marL="685983" indent="0">
              <a:buNone/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Rectangle 45"/>
          <p:cNvSpPr/>
          <p:nvPr userDrawn="1"/>
        </p:nvSpPr>
        <p:spPr>
          <a:xfrm>
            <a:off x="5567624" y="2355850"/>
            <a:ext cx="828889" cy="1104772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47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5565103" y="2476511"/>
            <a:ext cx="831411" cy="976303"/>
          </a:xfrm>
          <a:prstGeom prst="rect">
            <a:avLst/>
          </a:prstGeom>
        </p:spPr>
        <p:txBody>
          <a:bodyPr lIns="36000" tIns="36000" rIns="36000" bIns="36000" anchor="b"/>
          <a:lstStyle>
            <a:lvl1pPr marL="0" indent="0">
              <a:buNone/>
              <a:defRPr sz="900">
                <a:solidFill>
                  <a:srgbClr val="FFFFFF"/>
                </a:solidFill>
              </a:defRPr>
            </a:lvl1pPr>
            <a:lvl2pPr marL="163159" indent="0">
              <a:buNone/>
              <a:defRPr sz="1050">
                <a:solidFill>
                  <a:srgbClr val="FFFFFF"/>
                </a:solidFill>
              </a:defRPr>
            </a:lvl2pPr>
            <a:lvl3pPr marL="342991" indent="0">
              <a:buNone/>
              <a:defRPr sz="1050">
                <a:solidFill>
                  <a:srgbClr val="FFFFFF"/>
                </a:solidFill>
              </a:defRPr>
            </a:lvl3pPr>
            <a:lvl4pPr marL="514487" indent="0">
              <a:buNone/>
              <a:defRPr sz="1050">
                <a:solidFill>
                  <a:srgbClr val="FFFFFF"/>
                </a:solidFill>
              </a:defRPr>
            </a:lvl4pPr>
            <a:lvl5pPr marL="685983" indent="0">
              <a:buNone/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3606" y="6504258"/>
            <a:ext cx="304800" cy="199379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788">
                <a:solidFill>
                  <a:schemeClr val="tx2"/>
                </a:solidFill>
              </a:defRPr>
            </a:lvl1pPr>
          </a:lstStyle>
          <a:p>
            <a:pPr defTabSz="455912"/>
            <a:fld id="{5FF2E63E-D57D-4EFD-8380-089500058C9E}" type="slidenum">
              <a:rPr lang="en-US" smtClean="0">
                <a:solidFill>
                  <a:srgbClr val="464646"/>
                </a:solidFill>
              </a:rPr>
              <a:pPr defTabSz="455912"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pic>
        <p:nvPicPr>
          <p:cNvPr id="19" name="Picture 18" descr="AVA_log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17" y="6041560"/>
            <a:ext cx="1835144" cy="66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895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BG_Peop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eam_peopl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5019" y="6343329"/>
            <a:ext cx="621590" cy="52381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873750" y="6464299"/>
            <a:ext cx="2108200" cy="250510"/>
          </a:xfrm>
          <a:prstGeom prst="rect">
            <a:avLst/>
          </a:prstGeom>
        </p:spPr>
        <p:txBody>
          <a:bodyPr rIns="36000"/>
          <a:lstStyle>
            <a:lvl1pPr marL="0" indent="0" algn="r">
              <a:buNone/>
              <a:defRPr sz="600" baseline="0">
                <a:solidFill>
                  <a:srgbClr val="FF5800"/>
                </a:solidFill>
              </a:defRPr>
            </a:lvl1pPr>
            <a:lvl2pPr marL="163159" indent="0">
              <a:buNone/>
              <a:defRPr sz="1050">
                <a:solidFill>
                  <a:srgbClr val="FFFFFF"/>
                </a:solidFill>
              </a:defRPr>
            </a:lvl2pPr>
            <a:lvl3pPr marL="342991" indent="0">
              <a:buNone/>
              <a:defRPr sz="1050">
                <a:solidFill>
                  <a:srgbClr val="FFFFFF"/>
                </a:solidFill>
              </a:defRPr>
            </a:lvl3pPr>
            <a:lvl4pPr marL="514487" indent="0">
              <a:buNone/>
              <a:defRPr sz="1050">
                <a:solidFill>
                  <a:srgbClr val="FFFFFF"/>
                </a:solidFill>
              </a:defRPr>
            </a:lvl4pPr>
            <a:lvl5pPr marL="685983" indent="0">
              <a:buNone/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theme</a:t>
            </a:r>
          </a:p>
        </p:txBody>
      </p:sp>
      <p:sp useBgFill="1">
        <p:nvSpPr>
          <p:cNvPr id="7" name="Rectangle 6"/>
          <p:cNvSpPr/>
          <p:nvPr userDrawn="1"/>
        </p:nvSpPr>
        <p:spPr>
          <a:xfrm>
            <a:off x="113138" y="819086"/>
            <a:ext cx="8803393" cy="2134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AU" sz="1800" dirty="0">
              <a:solidFill>
                <a:srgbClr val="FFFFFF"/>
              </a:solidFill>
            </a:endParaRP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3606" y="6504258"/>
            <a:ext cx="304800" cy="199379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788">
                <a:solidFill>
                  <a:schemeClr val="tx2"/>
                </a:solidFill>
              </a:defRPr>
            </a:lvl1pPr>
          </a:lstStyle>
          <a:p>
            <a:pPr defTabSz="455912"/>
            <a:fld id="{5FF2E63E-D57D-4EFD-8380-089500058C9E}" type="slidenum">
              <a:rPr lang="en-US" smtClean="0">
                <a:solidFill>
                  <a:srgbClr val="464646"/>
                </a:solidFill>
              </a:rPr>
              <a:pPr defTabSz="455912"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95352" y="269875"/>
            <a:ext cx="8544960" cy="66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847269" y="1092201"/>
            <a:ext cx="7440449" cy="4851399"/>
          </a:xfrm>
          <a:prstGeom prst="rect">
            <a:avLst/>
          </a:prstGeom>
        </p:spPr>
        <p:txBody>
          <a:bodyPr/>
          <a:lstStyle>
            <a:lvl1pPr>
              <a:spcAft>
                <a:spcPts val="450"/>
              </a:spcAft>
              <a:defRPr>
                <a:solidFill>
                  <a:srgbClr val="646464"/>
                </a:solidFill>
              </a:defRPr>
            </a:lvl1pPr>
            <a:lvl2pPr>
              <a:spcAft>
                <a:spcPts val="450"/>
              </a:spcAft>
              <a:defRPr>
                <a:solidFill>
                  <a:srgbClr val="646464"/>
                </a:solidFill>
              </a:defRPr>
            </a:lvl2pPr>
            <a:lvl3pPr>
              <a:spcAft>
                <a:spcPts val="450"/>
              </a:spcAft>
              <a:defRPr>
                <a:solidFill>
                  <a:srgbClr val="646464"/>
                </a:solidFill>
              </a:defRPr>
            </a:lvl3pPr>
            <a:lvl4pPr>
              <a:spcAft>
                <a:spcPts val="450"/>
              </a:spcAft>
              <a:defRPr>
                <a:solidFill>
                  <a:srgbClr val="646464"/>
                </a:solidFill>
              </a:defRPr>
            </a:lvl4pPr>
            <a:lvl5pPr>
              <a:spcAft>
                <a:spcPts val="450"/>
              </a:spcAft>
              <a:defRPr>
                <a:solidFill>
                  <a:srgbClr val="64646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7" name="Picture 16" descr="Frame_hands_bar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589280"/>
            <a:ext cx="8838406" cy="69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4234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BG_Peopl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frame_lady1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9402" y="6282267"/>
            <a:ext cx="657314" cy="5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873750" y="6464299"/>
            <a:ext cx="2108200" cy="250510"/>
          </a:xfrm>
          <a:prstGeom prst="rect">
            <a:avLst/>
          </a:prstGeom>
        </p:spPr>
        <p:txBody>
          <a:bodyPr rIns="36000"/>
          <a:lstStyle>
            <a:lvl1pPr marL="0" indent="0" algn="r">
              <a:buNone/>
              <a:defRPr sz="600" baseline="0">
                <a:solidFill>
                  <a:srgbClr val="FF5800"/>
                </a:solidFill>
              </a:defRPr>
            </a:lvl1pPr>
            <a:lvl2pPr marL="163159" indent="0">
              <a:buNone/>
              <a:defRPr sz="1050">
                <a:solidFill>
                  <a:srgbClr val="FFFFFF"/>
                </a:solidFill>
              </a:defRPr>
            </a:lvl2pPr>
            <a:lvl3pPr marL="342991" indent="0">
              <a:buNone/>
              <a:defRPr sz="1050">
                <a:solidFill>
                  <a:srgbClr val="FFFFFF"/>
                </a:solidFill>
              </a:defRPr>
            </a:lvl3pPr>
            <a:lvl4pPr marL="514487" indent="0">
              <a:buNone/>
              <a:defRPr sz="1050">
                <a:solidFill>
                  <a:srgbClr val="FFFFFF"/>
                </a:solidFill>
              </a:defRPr>
            </a:lvl4pPr>
            <a:lvl5pPr marL="685983" indent="0">
              <a:buNone/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theme</a:t>
            </a:r>
          </a:p>
        </p:txBody>
      </p:sp>
      <p:sp useBgFill="1">
        <p:nvSpPr>
          <p:cNvPr id="3" name="Rectangle 2"/>
          <p:cNvSpPr/>
          <p:nvPr userDrawn="1"/>
        </p:nvSpPr>
        <p:spPr>
          <a:xfrm>
            <a:off x="113138" y="751840"/>
            <a:ext cx="8803393" cy="284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AU" sz="1800" dirty="0">
              <a:solidFill>
                <a:srgbClr val="FFFFFF"/>
              </a:solidFill>
            </a:endParaRPr>
          </a:p>
        </p:txBody>
      </p:sp>
      <p:sp useBgFill="1">
        <p:nvSpPr>
          <p:cNvPr id="9" name="Rectangle 8"/>
          <p:cNvSpPr/>
          <p:nvPr userDrawn="1"/>
        </p:nvSpPr>
        <p:spPr>
          <a:xfrm>
            <a:off x="113138" y="826770"/>
            <a:ext cx="8803393" cy="1790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AU" sz="1800" dirty="0">
              <a:solidFill>
                <a:srgbClr val="FFFFFF"/>
              </a:solidFill>
            </a:endParaRPr>
          </a:p>
        </p:txBody>
      </p:sp>
      <p:pic>
        <p:nvPicPr>
          <p:cNvPr id="13" name="Picture 12" descr="Frame_hands_bar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589280"/>
            <a:ext cx="8840311" cy="692150"/>
          </a:xfrm>
          <a:prstGeom prst="rect">
            <a:avLst/>
          </a:prstGeom>
        </p:spPr>
      </p:pic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3606" y="6504258"/>
            <a:ext cx="304800" cy="199379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788">
                <a:solidFill>
                  <a:schemeClr val="tx2"/>
                </a:solidFill>
              </a:defRPr>
            </a:lvl1pPr>
          </a:lstStyle>
          <a:p>
            <a:pPr defTabSz="455912"/>
            <a:fld id="{5FF2E63E-D57D-4EFD-8380-089500058C9E}" type="slidenum">
              <a:rPr lang="en-US" smtClean="0">
                <a:solidFill>
                  <a:srgbClr val="464646"/>
                </a:solidFill>
              </a:rPr>
              <a:pPr defTabSz="455912"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95352" y="269875"/>
            <a:ext cx="8544960" cy="66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847269" y="1092201"/>
            <a:ext cx="7440449" cy="4851399"/>
          </a:xfrm>
          <a:prstGeom prst="rect">
            <a:avLst/>
          </a:prstGeom>
        </p:spPr>
        <p:txBody>
          <a:bodyPr/>
          <a:lstStyle>
            <a:lvl1pPr>
              <a:spcAft>
                <a:spcPts val="450"/>
              </a:spcAft>
              <a:defRPr>
                <a:solidFill>
                  <a:srgbClr val="646464"/>
                </a:solidFill>
              </a:defRPr>
            </a:lvl1pPr>
            <a:lvl2pPr>
              <a:spcAft>
                <a:spcPts val="450"/>
              </a:spcAft>
              <a:defRPr>
                <a:solidFill>
                  <a:srgbClr val="646464"/>
                </a:solidFill>
              </a:defRPr>
            </a:lvl2pPr>
            <a:lvl3pPr>
              <a:spcAft>
                <a:spcPts val="450"/>
              </a:spcAft>
              <a:defRPr>
                <a:solidFill>
                  <a:srgbClr val="646464"/>
                </a:solidFill>
              </a:defRPr>
            </a:lvl3pPr>
            <a:lvl4pPr>
              <a:spcAft>
                <a:spcPts val="450"/>
              </a:spcAft>
              <a:defRPr>
                <a:solidFill>
                  <a:srgbClr val="646464"/>
                </a:solidFill>
              </a:defRPr>
            </a:lvl4pPr>
            <a:lvl5pPr>
              <a:spcAft>
                <a:spcPts val="450"/>
              </a:spcAft>
              <a:defRPr>
                <a:solidFill>
                  <a:srgbClr val="64646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1553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_BG_no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  <a:gs pos="49000">
                <a:schemeClr val="bg1">
                  <a:lumMod val="75000"/>
                </a:schemeClr>
              </a:gs>
            </a:gsLst>
            <a:lin ang="318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646464"/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847269" y="1092201"/>
            <a:ext cx="7440449" cy="4851399"/>
          </a:xfrm>
          <a:prstGeom prst="rect">
            <a:avLst/>
          </a:prstGeom>
        </p:spPr>
        <p:txBody>
          <a:bodyPr/>
          <a:lstStyle>
            <a:lvl1pPr>
              <a:spcAft>
                <a:spcPts val="450"/>
              </a:spcAft>
              <a:defRPr>
                <a:solidFill>
                  <a:srgbClr val="646464"/>
                </a:solidFill>
              </a:defRPr>
            </a:lvl1pPr>
            <a:lvl2pPr>
              <a:spcAft>
                <a:spcPts val="450"/>
              </a:spcAft>
              <a:defRPr>
                <a:solidFill>
                  <a:srgbClr val="646464"/>
                </a:solidFill>
              </a:defRPr>
            </a:lvl2pPr>
            <a:lvl3pPr>
              <a:spcAft>
                <a:spcPts val="450"/>
              </a:spcAft>
              <a:defRPr>
                <a:solidFill>
                  <a:srgbClr val="646464"/>
                </a:solidFill>
              </a:defRPr>
            </a:lvl3pPr>
            <a:lvl4pPr>
              <a:spcAft>
                <a:spcPts val="450"/>
              </a:spcAft>
              <a:defRPr>
                <a:solidFill>
                  <a:srgbClr val="646464"/>
                </a:solidFill>
              </a:defRPr>
            </a:lvl4pPr>
            <a:lvl5pPr>
              <a:spcAft>
                <a:spcPts val="450"/>
              </a:spcAft>
              <a:defRPr>
                <a:solidFill>
                  <a:srgbClr val="64646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Rectangle 5"/>
          <p:cNvSpPr txBox="1">
            <a:spLocks noChangeArrowheads="1"/>
          </p:cNvSpPr>
          <p:nvPr userDrawn="1"/>
        </p:nvSpPr>
        <p:spPr bwMode="auto">
          <a:xfrm>
            <a:off x="3639378" y="6531623"/>
            <a:ext cx="1865245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defTabSz="455912">
              <a:lnSpc>
                <a:spcPct val="90000"/>
              </a:lnSpc>
              <a:spcAft>
                <a:spcPct val="30000"/>
              </a:spcAft>
            </a:pPr>
            <a:r>
              <a:rPr lang="en-US" sz="450" dirty="0">
                <a:solidFill>
                  <a:srgbClr val="747678"/>
                </a:solidFill>
              </a:rPr>
              <a:t>© 2015 Avanade Inc. All Rights Reserved.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843579" y="823477"/>
            <a:ext cx="7994828" cy="182261"/>
          </a:xfrm>
          <a:prstGeom prst="rect">
            <a:avLst/>
          </a:prstGeom>
          <a:solidFill>
            <a:schemeClr val="bg2">
              <a:lumMod val="7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295353" y="823477"/>
            <a:ext cx="551916" cy="182261"/>
          </a:xfrm>
          <a:prstGeom prst="rect">
            <a:avLst/>
          </a:prstGeom>
          <a:solidFill>
            <a:srgbClr val="FF58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843579" y="823476"/>
            <a:ext cx="7994828" cy="5296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295353" y="823475"/>
            <a:ext cx="551916" cy="52961"/>
          </a:xfrm>
          <a:prstGeom prst="rect">
            <a:avLst/>
          </a:prstGeom>
          <a:solidFill>
            <a:srgbClr val="FF5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5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3606" y="6504258"/>
            <a:ext cx="304800" cy="199379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788">
                <a:solidFill>
                  <a:schemeClr val="tx2"/>
                </a:solidFill>
              </a:defRPr>
            </a:lvl1pPr>
          </a:lstStyle>
          <a:p>
            <a:pPr defTabSz="455912"/>
            <a:fld id="{5FF2E63E-D57D-4EFD-8380-089500058C9E}" type="slidenum">
              <a:rPr lang="en-US" smtClean="0">
                <a:solidFill>
                  <a:srgbClr val="464646"/>
                </a:solidFill>
              </a:rPr>
              <a:pPr defTabSz="455912"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5" name="Title 1"/>
          <p:cNvSpPr>
            <a:spLocks noGrp="1"/>
          </p:cNvSpPr>
          <p:nvPr>
            <p:ph type="title" hasCustomPrompt="1"/>
          </p:nvPr>
        </p:nvSpPr>
        <p:spPr>
          <a:xfrm>
            <a:off x="295352" y="269875"/>
            <a:ext cx="8544960" cy="66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pic>
        <p:nvPicPr>
          <p:cNvPr id="19" name="Picture 18" descr="AVA_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17" y="6246876"/>
            <a:ext cx="1261662" cy="458159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6110475" y="586453"/>
            <a:ext cx="27746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5912"/>
            <a:r>
              <a:rPr lang="en-US" sz="600" dirty="0">
                <a:solidFill>
                  <a:srgbClr val="FF5800"/>
                </a:solidFill>
              </a:rPr>
              <a:t>&lt;Confidential&gt; </a:t>
            </a:r>
            <a:r>
              <a:rPr lang="en-US" sz="600" dirty="0">
                <a:solidFill>
                  <a:srgbClr val="464646"/>
                </a:solidFill>
              </a:rPr>
              <a:t>See Avanade’s </a:t>
            </a:r>
            <a:r>
              <a:rPr lang="en-US" sz="600" u="sng" dirty="0">
                <a:solidFill>
                  <a:srgbClr val="464646"/>
                </a:solidFill>
                <a:hlinkClick r:id="rId3"/>
              </a:rPr>
              <a:t>Data Classification and Protection Standard</a:t>
            </a:r>
            <a:endParaRPr lang="en-US" sz="600" u="sng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7668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ay_BG_noPeople_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-83127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  <a:gs pos="49000">
                <a:schemeClr val="bg1">
                  <a:lumMod val="75000"/>
                </a:schemeClr>
              </a:gs>
            </a:gsLst>
            <a:lin ang="318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4" name="Rectangle 5"/>
          <p:cNvSpPr txBox="1">
            <a:spLocks noChangeArrowheads="1"/>
          </p:cNvSpPr>
          <p:nvPr userDrawn="1"/>
        </p:nvSpPr>
        <p:spPr bwMode="auto">
          <a:xfrm>
            <a:off x="3639378" y="6531623"/>
            <a:ext cx="1865245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defTabSz="455912">
              <a:lnSpc>
                <a:spcPct val="90000"/>
              </a:lnSpc>
              <a:spcAft>
                <a:spcPct val="30000"/>
              </a:spcAft>
            </a:pPr>
            <a:r>
              <a:rPr lang="en-US" sz="450" dirty="0">
                <a:solidFill>
                  <a:srgbClr val="747678"/>
                </a:solidFill>
              </a:rPr>
              <a:t>© 2015 Avanade Inc. All Rights Reserved.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847268" y="1092201"/>
            <a:ext cx="3658040" cy="4876799"/>
          </a:xfrm>
          <a:prstGeom prst="rect">
            <a:avLst/>
          </a:prstGeom>
        </p:spPr>
        <p:txBody>
          <a:bodyPr/>
          <a:lstStyle>
            <a:lvl1pPr>
              <a:spcAft>
                <a:spcPts val="450"/>
              </a:spcAft>
              <a:defRPr>
                <a:solidFill>
                  <a:srgbClr val="646464"/>
                </a:solidFill>
              </a:defRPr>
            </a:lvl1pPr>
            <a:lvl2pPr>
              <a:spcAft>
                <a:spcPts val="450"/>
              </a:spcAft>
              <a:defRPr>
                <a:solidFill>
                  <a:srgbClr val="646464"/>
                </a:solidFill>
              </a:defRPr>
            </a:lvl2pPr>
            <a:lvl3pPr>
              <a:spcAft>
                <a:spcPts val="450"/>
              </a:spcAft>
              <a:defRPr>
                <a:solidFill>
                  <a:srgbClr val="646464"/>
                </a:solidFill>
              </a:defRPr>
            </a:lvl3pPr>
            <a:lvl4pPr>
              <a:spcAft>
                <a:spcPts val="450"/>
              </a:spcAft>
              <a:defRPr>
                <a:solidFill>
                  <a:srgbClr val="646464"/>
                </a:solidFill>
              </a:defRPr>
            </a:lvl4pPr>
            <a:lvl5pPr>
              <a:spcAft>
                <a:spcPts val="450"/>
              </a:spcAft>
              <a:defRPr>
                <a:solidFill>
                  <a:srgbClr val="64646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idx="14"/>
          </p:nvPr>
        </p:nvSpPr>
        <p:spPr>
          <a:xfrm>
            <a:off x="4624402" y="1092201"/>
            <a:ext cx="3662125" cy="4876798"/>
          </a:xfrm>
          <a:prstGeom prst="rect">
            <a:avLst/>
          </a:prstGeom>
        </p:spPr>
        <p:txBody>
          <a:bodyPr/>
          <a:lstStyle>
            <a:lvl1pPr>
              <a:spcAft>
                <a:spcPts val="450"/>
              </a:spcAft>
              <a:defRPr>
                <a:solidFill>
                  <a:srgbClr val="646464"/>
                </a:solidFill>
              </a:defRPr>
            </a:lvl1pPr>
            <a:lvl2pPr>
              <a:spcAft>
                <a:spcPts val="450"/>
              </a:spcAft>
              <a:defRPr>
                <a:solidFill>
                  <a:srgbClr val="646464"/>
                </a:solidFill>
              </a:defRPr>
            </a:lvl2pPr>
            <a:lvl3pPr>
              <a:spcAft>
                <a:spcPts val="450"/>
              </a:spcAft>
              <a:defRPr>
                <a:solidFill>
                  <a:srgbClr val="646464"/>
                </a:solidFill>
              </a:defRPr>
            </a:lvl3pPr>
            <a:lvl4pPr>
              <a:spcAft>
                <a:spcPts val="450"/>
              </a:spcAft>
              <a:defRPr>
                <a:solidFill>
                  <a:srgbClr val="646464"/>
                </a:solidFill>
              </a:defRPr>
            </a:lvl4pPr>
            <a:lvl5pPr>
              <a:spcAft>
                <a:spcPts val="450"/>
              </a:spcAft>
              <a:defRPr>
                <a:solidFill>
                  <a:srgbClr val="64646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843579" y="823477"/>
            <a:ext cx="7994828" cy="182261"/>
          </a:xfrm>
          <a:prstGeom prst="rect">
            <a:avLst/>
          </a:prstGeom>
          <a:solidFill>
            <a:schemeClr val="bg2">
              <a:lumMod val="7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295352" y="823477"/>
            <a:ext cx="551916" cy="182261"/>
          </a:xfrm>
          <a:prstGeom prst="rect">
            <a:avLst/>
          </a:prstGeom>
          <a:solidFill>
            <a:srgbClr val="FF58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843579" y="823476"/>
            <a:ext cx="7994828" cy="5296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295351" y="823475"/>
            <a:ext cx="551917" cy="52961"/>
          </a:xfrm>
          <a:prstGeom prst="rect">
            <a:avLst/>
          </a:prstGeom>
          <a:solidFill>
            <a:srgbClr val="FF5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5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3606" y="6504258"/>
            <a:ext cx="304800" cy="199379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788">
                <a:solidFill>
                  <a:schemeClr val="tx2"/>
                </a:solidFill>
              </a:defRPr>
            </a:lvl1pPr>
          </a:lstStyle>
          <a:p>
            <a:pPr defTabSz="455912"/>
            <a:fld id="{5FF2E63E-D57D-4EFD-8380-089500058C9E}" type="slidenum">
              <a:rPr lang="en-US" smtClean="0">
                <a:solidFill>
                  <a:srgbClr val="464646"/>
                </a:solidFill>
              </a:rPr>
              <a:pPr defTabSz="455912"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6" name="Title 1"/>
          <p:cNvSpPr>
            <a:spLocks noGrp="1"/>
          </p:cNvSpPr>
          <p:nvPr>
            <p:ph type="title" hasCustomPrompt="1"/>
          </p:nvPr>
        </p:nvSpPr>
        <p:spPr>
          <a:xfrm>
            <a:off x="295352" y="269875"/>
            <a:ext cx="8544960" cy="66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pic>
        <p:nvPicPr>
          <p:cNvPr id="19" name="Picture 18" descr="AVA_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17" y="6246876"/>
            <a:ext cx="1261662" cy="458159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6110475" y="586453"/>
            <a:ext cx="27746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5912"/>
            <a:r>
              <a:rPr lang="en-US" sz="600" dirty="0">
                <a:solidFill>
                  <a:srgbClr val="FF5800"/>
                </a:solidFill>
              </a:rPr>
              <a:t>&lt;Confidential&gt; </a:t>
            </a:r>
            <a:r>
              <a:rPr lang="en-US" sz="600" dirty="0">
                <a:solidFill>
                  <a:srgbClr val="464646"/>
                </a:solidFill>
              </a:rPr>
              <a:t>See Avanade’s </a:t>
            </a:r>
            <a:r>
              <a:rPr lang="en-US" sz="600" u="sng" dirty="0">
                <a:solidFill>
                  <a:srgbClr val="464646"/>
                </a:solidFill>
                <a:hlinkClick r:id="rId3"/>
              </a:rPr>
              <a:t>Data Classification and Protection Standard</a:t>
            </a:r>
            <a:endParaRPr lang="en-US" sz="600" u="sng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0948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BG_no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3606" y="6504258"/>
            <a:ext cx="304800" cy="199379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788">
                <a:solidFill>
                  <a:schemeClr val="tx2"/>
                </a:solidFill>
              </a:defRPr>
            </a:lvl1pPr>
          </a:lstStyle>
          <a:p>
            <a:pPr defTabSz="455912"/>
            <a:fld id="{5FF2E63E-D57D-4EFD-8380-089500058C9E}" type="slidenum">
              <a:rPr lang="en-US" smtClean="0">
                <a:solidFill>
                  <a:srgbClr val="464646"/>
                </a:solidFill>
              </a:rPr>
              <a:pPr defTabSz="455912"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95352" y="269875"/>
            <a:ext cx="8544960" cy="66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47269" y="1092201"/>
            <a:ext cx="7440449" cy="4851399"/>
          </a:xfrm>
          <a:prstGeom prst="rect">
            <a:avLst/>
          </a:prstGeom>
        </p:spPr>
        <p:txBody>
          <a:bodyPr/>
          <a:lstStyle>
            <a:lvl1pPr>
              <a:spcAft>
                <a:spcPts val="450"/>
              </a:spcAft>
              <a:defRPr>
                <a:solidFill>
                  <a:srgbClr val="646464"/>
                </a:solidFill>
              </a:defRPr>
            </a:lvl1pPr>
            <a:lvl2pPr>
              <a:spcAft>
                <a:spcPts val="450"/>
              </a:spcAft>
              <a:defRPr>
                <a:solidFill>
                  <a:srgbClr val="646464"/>
                </a:solidFill>
              </a:defRPr>
            </a:lvl2pPr>
            <a:lvl3pPr>
              <a:spcAft>
                <a:spcPts val="450"/>
              </a:spcAft>
              <a:defRPr>
                <a:solidFill>
                  <a:srgbClr val="646464"/>
                </a:solidFill>
              </a:defRPr>
            </a:lvl3pPr>
            <a:lvl4pPr>
              <a:spcAft>
                <a:spcPts val="450"/>
              </a:spcAft>
              <a:defRPr>
                <a:solidFill>
                  <a:srgbClr val="646464"/>
                </a:solidFill>
              </a:defRPr>
            </a:lvl4pPr>
            <a:lvl5pPr>
              <a:spcAft>
                <a:spcPts val="450"/>
              </a:spcAft>
              <a:defRPr>
                <a:solidFill>
                  <a:srgbClr val="64646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697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hite_BG_noPeople_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3606" y="6504258"/>
            <a:ext cx="304800" cy="199379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788">
                <a:solidFill>
                  <a:schemeClr val="tx2"/>
                </a:solidFill>
              </a:defRPr>
            </a:lvl1pPr>
          </a:lstStyle>
          <a:p>
            <a:pPr defTabSz="455912"/>
            <a:fld id="{5FF2E63E-D57D-4EFD-8380-089500058C9E}" type="slidenum">
              <a:rPr lang="en-US" smtClean="0">
                <a:solidFill>
                  <a:srgbClr val="464646"/>
                </a:solidFill>
              </a:rPr>
              <a:pPr defTabSz="455912"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95352" y="269875"/>
            <a:ext cx="8544960" cy="66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47268" y="1092201"/>
            <a:ext cx="3658040" cy="4876799"/>
          </a:xfrm>
          <a:prstGeom prst="rect">
            <a:avLst/>
          </a:prstGeom>
        </p:spPr>
        <p:txBody>
          <a:bodyPr/>
          <a:lstStyle>
            <a:lvl1pPr>
              <a:spcAft>
                <a:spcPts val="450"/>
              </a:spcAft>
              <a:defRPr>
                <a:solidFill>
                  <a:srgbClr val="646464"/>
                </a:solidFill>
              </a:defRPr>
            </a:lvl1pPr>
            <a:lvl2pPr>
              <a:spcAft>
                <a:spcPts val="450"/>
              </a:spcAft>
              <a:defRPr>
                <a:solidFill>
                  <a:srgbClr val="646464"/>
                </a:solidFill>
              </a:defRPr>
            </a:lvl2pPr>
            <a:lvl3pPr>
              <a:spcAft>
                <a:spcPts val="450"/>
              </a:spcAft>
              <a:defRPr>
                <a:solidFill>
                  <a:srgbClr val="646464"/>
                </a:solidFill>
              </a:defRPr>
            </a:lvl3pPr>
            <a:lvl4pPr>
              <a:spcAft>
                <a:spcPts val="450"/>
              </a:spcAft>
              <a:defRPr>
                <a:solidFill>
                  <a:srgbClr val="646464"/>
                </a:solidFill>
              </a:defRPr>
            </a:lvl4pPr>
            <a:lvl5pPr>
              <a:spcAft>
                <a:spcPts val="450"/>
              </a:spcAft>
              <a:defRPr>
                <a:solidFill>
                  <a:srgbClr val="64646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624402" y="1092201"/>
            <a:ext cx="3662125" cy="4876798"/>
          </a:xfrm>
          <a:prstGeom prst="rect">
            <a:avLst/>
          </a:prstGeom>
        </p:spPr>
        <p:txBody>
          <a:bodyPr/>
          <a:lstStyle>
            <a:lvl1pPr>
              <a:spcAft>
                <a:spcPts val="450"/>
              </a:spcAft>
              <a:defRPr>
                <a:solidFill>
                  <a:srgbClr val="646464"/>
                </a:solidFill>
              </a:defRPr>
            </a:lvl1pPr>
            <a:lvl2pPr>
              <a:spcAft>
                <a:spcPts val="450"/>
              </a:spcAft>
              <a:defRPr>
                <a:solidFill>
                  <a:srgbClr val="646464"/>
                </a:solidFill>
              </a:defRPr>
            </a:lvl2pPr>
            <a:lvl3pPr>
              <a:spcAft>
                <a:spcPts val="450"/>
              </a:spcAft>
              <a:defRPr>
                <a:solidFill>
                  <a:srgbClr val="646464"/>
                </a:solidFill>
              </a:defRPr>
            </a:lvl3pPr>
            <a:lvl4pPr>
              <a:spcAft>
                <a:spcPts val="450"/>
              </a:spcAft>
              <a:defRPr>
                <a:solidFill>
                  <a:srgbClr val="646464"/>
                </a:solidFill>
              </a:defRPr>
            </a:lvl4pPr>
            <a:lvl5pPr>
              <a:spcAft>
                <a:spcPts val="450"/>
              </a:spcAft>
              <a:defRPr>
                <a:solidFill>
                  <a:srgbClr val="64646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3179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ite_BG_no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3606" y="6504258"/>
            <a:ext cx="304800" cy="199379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788">
                <a:solidFill>
                  <a:schemeClr val="tx2"/>
                </a:solidFill>
              </a:defRPr>
            </a:lvl1pPr>
          </a:lstStyle>
          <a:p>
            <a:pPr defTabSz="455912"/>
            <a:fld id="{5FF2E63E-D57D-4EFD-8380-089500058C9E}" type="slidenum">
              <a:rPr lang="en-US" smtClean="0">
                <a:solidFill>
                  <a:srgbClr val="464646"/>
                </a:solidFill>
              </a:rPr>
              <a:pPr defTabSz="455912"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1" name="Title 1"/>
          <p:cNvSpPr>
            <a:spLocks noGrp="1"/>
          </p:cNvSpPr>
          <p:nvPr>
            <p:ph type="title" hasCustomPrompt="1"/>
          </p:nvPr>
        </p:nvSpPr>
        <p:spPr>
          <a:xfrm>
            <a:off x="295352" y="269875"/>
            <a:ext cx="8544960" cy="66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grpSp>
        <p:nvGrpSpPr>
          <p:cNvPr id="72" name="Group 71"/>
          <p:cNvGrpSpPr/>
          <p:nvPr userDrawn="1"/>
        </p:nvGrpSpPr>
        <p:grpSpPr>
          <a:xfrm>
            <a:off x="843578" y="1092201"/>
            <a:ext cx="7438813" cy="4876800"/>
            <a:chOff x="1365248" y="1219200"/>
            <a:chExt cx="9605964" cy="4724400"/>
          </a:xfrm>
        </p:grpSpPr>
        <p:sp>
          <p:nvSpPr>
            <p:cNvPr id="73" name="Rectangle 72"/>
            <p:cNvSpPr/>
            <p:nvPr userDrawn="1"/>
          </p:nvSpPr>
          <p:spPr>
            <a:xfrm>
              <a:off x="1370012" y="1219200"/>
              <a:ext cx="1066800" cy="106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5912"/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74" name="Rectangle 73"/>
            <p:cNvSpPr/>
            <p:nvPr userDrawn="1"/>
          </p:nvSpPr>
          <p:spPr>
            <a:xfrm>
              <a:off x="2589212" y="1219200"/>
              <a:ext cx="1066800" cy="106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5912"/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75" name="Rectangle 74"/>
            <p:cNvSpPr/>
            <p:nvPr userDrawn="1"/>
          </p:nvSpPr>
          <p:spPr>
            <a:xfrm>
              <a:off x="3808412" y="1219200"/>
              <a:ext cx="1066800" cy="106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5912"/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76" name="Rectangle 75"/>
            <p:cNvSpPr/>
            <p:nvPr userDrawn="1"/>
          </p:nvSpPr>
          <p:spPr>
            <a:xfrm>
              <a:off x="5027612" y="1219200"/>
              <a:ext cx="1066800" cy="106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5912"/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77" name="Rectangle 76"/>
            <p:cNvSpPr/>
            <p:nvPr userDrawn="1"/>
          </p:nvSpPr>
          <p:spPr>
            <a:xfrm>
              <a:off x="6246812" y="1219200"/>
              <a:ext cx="1066800" cy="106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5912"/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78" name="Rectangle 77"/>
            <p:cNvSpPr/>
            <p:nvPr userDrawn="1"/>
          </p:nvSpPr>
          <p:spPr>
            <a:xfrm>
              <a:off x="7466012" y="1219200"/>
              <a:ext cx="1066800" cy="106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5912"/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79" name="Rectangle 78"/>
            <p:cNvSpPr/>
            <p:nvPr userDrawn="1"/>
          </p:nvSpPr>
          <p:spPr>
            <a:xfrm>
              <a:off x="8685212" y="1219200"/>
              <a:ext cx="1066800" cy="106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5912"/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80" name="Rectangle 79"/>
            <p:cNvSpPr/>
            <p:nvPr userDrawn="1"/>
          </p:nvSpPr>
          <p:spPr>
            <a:xfrm>
              <a:off x="9904412" y="1219200"/>
              <a:ext cx="1066800" cy="106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5912"/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81" name="Rectangle 80"/>
            <p:cNvSpPr/>
            <p:nvPr userDrawn="1"/>
          </p:nvSpPr>
          <p:spPr>
            <a:xfrm>
              <a:off x="1368424" y="2438400"/>
              <a:ext cx="1066800" cy="106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5912"/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82" name="Rectangle 81"/>
            <p:cNvSpPr/>
            <p:nvPr userDrawn="1"/>
          </p:nvSpPr>
          <p:spPr>
            <a:xfrm>
              <a:off x="2587624" y="2438400"/>
              <a:ext cx="1066800" cy="106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5912"/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83" name="Rectangle 82"/>
            <p:cNvSpPr/>
            <p:nvPr userDrawn="1"/>
          </p:nvSpPr>
          <p:spPr>
            <a:xfrm>
              <a:off x="3806824" y="2438400"/>
              <a:ext cx="1066800" cy="106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5912"/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84" name="Rectangle 83"/>
            <p:cNvSpPr/>
            <p:nvPr userDrawn="1"/>
          </p:nvSpPr>
          <p:spPr>
            <a:xfrm>
              <a:off x="5026024" y="2438400"/>
              <a:ext cx="1066800" cy="106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5912"/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85" name="Rectangle 84"/>
            <p:cNvSpPr/>
            <p:nvPr userDrawn="1"/>
          </p:nvSpPr>
          <p:spPr>
            <a:xfrm>
              <a:off x="6245224" y="2438400"/>
              <a:ext cx="1066800" cy="106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5912"/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86" name="Rectangle 85"/>
            <p:cNvSpPr/>
            <p:nvPr userDrawn="1"/>
          </p:nvSpPr>
          <p:spPr>
            <a:xfrm>
              <a:off x="7464424" y="2438400"/>
              <a:ext cx="1066800" cy="106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5912"/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87" name="Rectangle 86"/>
            <p:cNvSpPr/>
            <p:nvPr userDrawn="1"/>
          </p:nvSpPr>
          <p:spPr>
            <a:xfrm>
              <a:off x="8683624" y="2438400"/>
              <a:ext cx="1066800" cy="106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5912"/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88" name="Rectangle 87"/>
            <p:cNvSpPr/>
            <p:nvPr userDrawn="1"/>
          </p:nvSpPr>
          <p:spPr>
            <a:xfrm>
              <a:off x="9902824" y="2438400"/>
              <a:ext cx="1066800" cy="106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5912"/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89" name="Rectangle 88"/>
            <p:cNvSpPr/>
            <p:nvPr userDrawn="1"/>
          </p:nvSpPr>
          <p:spPr>
            <a:xfrm>
              <a:off x="1366836" y="3657600"/>
              <a:ext cx="1066800" cy="106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5912"/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90" name="Rectangle 89"/>
            <p:cNvSpPr/>
            <p:nvPr userDrawn="1"/>
          </p:nvSpPr>
          <p:spPr>
            <a:xfrm>
              <a:off x="2586036" y="3657600"/>
              <a:ext cx="1066800" cy="106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5912"/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91" name="Rectangle 90"/>
            <p:cNvSpPr/>
            <p:nvPr userDrawn="1"/>
          </p:nvSpPr>
          <p:spPr>
            <a:xfrm>
              <a:off x="3805236" y="3657600"/>
              <a:ext cx="1066800" cy="106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5912"/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92" name="Rectangle 91"/>
            <p:cNvSpPr/>
            <p:nvPr userDrawn="1"/>
          </p:nvSpPr>
          <p:spPr>
            <a:xfrm>
              <a:off x="5024436" y="3657600"/>
              <a:ext cx="1066800" cy="106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5912"/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93" name="Rectangle 92"/>
            <p:cNvSpPr/>
            <p:nvPr userDrawn="1"/>
          </p:nvSpPr>
          <p:spPr>
            <a:xfrm>
              <a:off x="6243636" y="3657600"/>
              <a:ext cx="1066800" cy="106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5912"/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94" name="Rectangle 93"/>
            <p:cNvSpPr/>
            <p:nvPr userDrawn="1"/>
          </p:nvSpPr>
          <p:spPr>
            <a:xfrm>
              <a:off x="7462836" y="3657600"/>
              <a:ext cx="1066800" cy="106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5912"/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95" name="Rectangle 94"/>
            <p:cNvSpPr/>
            <p:nvPr userDrawn="1"/>
          </p:nvSpPr>
          <p:spPr>
            <a:xfrm>
              <a:off x="8682036" y="3657600"/>
              <a:ext cx="1066800" cy="106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5912"/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96" name="Rectangle 95"/>
            <p:cNvSpPr/>
            <p:nvPr userDrawn="1"/>
          </p:nvSpPr>
          <p:spPr>
            <a:xfrm>
              <a:off x="9901236" y="3657600"/>
              <a:ext cx="1066800" cy="106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5912"/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97" name="Rectangle 96"/>
            <p:cNvSpPr/>
            <p:nvPr userDrawn="1"/>
          </p:nvSpPr>
          <p:spPr>
            <a:xfrm>
              <a:off x="1365248" y="4876800"/>
              <a:ext cx="1066800" cy="106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5912"/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98" name="Rectangle 97"/>
            <p:cNvSpPr/>
            <p:nvPr userDrawn="1"/>
          </p:nvSpPr>
          <p:spPr>
            <a:xfrm>
              <a:off x="2584448" y="4876800"/>
              <a:ext cx="1066800" cy="106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5912"/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99" name="Rectangle 98"/>
            <p:cNvSpPr/>
            <p:nvPr userDrawn="1"/>
          </p:nvSpPr>
          <p:spPr>
            <a:xfrm>
              <a:off x="3803648" y="4876800"/>
              <a:ext cx="1066800" cy="106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5912"/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00" name="Rectangle 99"/>
            <p:cNvSpPr/>
            <p:nvPr userDrawn="1"/>
          </p:nvSpPr>
          <p:spPr>
            <a:xfrm>
              <a:off x="5022848" y="4876800"/>
              <a:ext cx="1066800" cy="106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5912"/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01" name="Rectangle 100"/>
            <p:cNvSpPr/>
            <p:nvPr userDrawn="1"/>
          </p:nvSpPr>
          <p:spPr>
            <a:xfrm>
              <a:off x="6242048" y="4876800"/>
              <a:ext cx="1066800" cy="106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5912"/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02" name="Rectangle 101"/>
            <p:cNvSpPr/>
            <p:nvPr userDrawn="1"/>
          </p:nvSpPr>
          <p:spPr>
            <a:xfrm>
              <a:off x="7461248" y="4876800"/>
              <a:ext cx="1066800" cy="106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5912"/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03" name="Rectangle 102"/>
            <p:cNvSpPr/>
            <p:nvPr userDrawn="1"/>
          </p:nvSpPr>
          <p:spPr>
            <a:xfrm>
              <a:off x="8680448" y="4876800"/>
              <a:ext cx="1066800" cy="106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5912"/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04" name="Rectangle 103"/>
            <p:cNvSpPr/>
            <p:nvPr userDrawn="1"/>
          </p:nvSpPr>
          <p:spPr>
            <a:xfrm>
              <a:off x="9899648" y="4876800"/>
              <a:ext cx="1066800" cy="106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5912"/>
              <a:endParaRPr lang="en-US" sz="18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78392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White_BG_Peopl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5351" y="269875"/>
            <a:ext cx="8544960" cy="618998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>
                <a:solidFill>
                  <a:srgbClr val="F86B16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95350" y="2163231"/>
            <a:ext cx="8544960" cy="3586898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113"/>
              </a:spcAft>
              <a:buNone/>
              <a:defRPr sz="1050">
                <a:solidFill>
                  <a:srgbClr val="646464"/>
                </a:solidFill>
              </a:defRPr>
            </a:lvl1pPr>
            <a:lvl2pPr>
              <a:spcAft>
                <a:spcPts val="169"/>
              </a:spcAft>
              <a:defRPr>
                <a:solidFill>
                  <a:srgbClr val="646464"/>
                </a:solidFill>
              </a:defRPr>
            </a:lvl2pPr>
            <a:lvl3pPr>
              <a:spcAft>
                <a:spcPts val="169"/>
              </a:spcAft>
              <a:defRPr>
                <a:solidFill>
                  <a:srgbClr val="646464"/>
                </a:solidFill>
              </a:defRPr>
            </a:lvl3pPr>
            <a:lvl4pPr>
              <a:spcAft>
                <a:spcPts val="169"/>
              </a:spcAft>
              <a:defRPr>
                <a:solidFill>
                  <a:srgbClr val="646464"/>
                </a:solidFill>
              </a:defRPr>
            </a:lvl4pPr>
            <a:lvl5pPr>
              <a:spcAft>
                <a:spcPts val="169"/>
              </a:spcAft>
              <a:defRPr>
                <a:solidFill>
                  <a:srgbClr val="646464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77774" y="1371600"/>
            <a:ext cx="8561323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25" b="0" i="1"/>
            </a:lvl1pPr>
            <a:lvl2pPr marL="122370" indent="0">
              <a:buNone/>
              <a:defRPr sz="1125" b="1" i="1"/>
            </a:lvl2pPr>
            <a:lvl3pPr marL="257244" indent="0">
              <a:buNone/>
              <a:defRPr sz="1125" b="1" i="1"/>
            </a:lvl3pPr>
            <a:lvl4pPr marL="385865" indent="0">
              <a:buNone/>
              <a:defRPr sz="1125" b="1" i="1"/>
            </a:lvl4pPr>
            <a:lvl5pPr marL="514487" indent="0">
              <a:buNone/>
              <a:defRPr sz="1125" b="1" i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342900" y="914400"/>
            <a:ext cx="85725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013" dirty="0">
              <a:solidFill>
                <a:srgbClr val="FFFFFF"/>
              </a:solidFill>
            </a:endParaRPr>
          </a:p>
        </p:txBody>
      </p:sp>
      <p:sp useBgFill="1">
        <p:nvSpPr>
          <p:cNvPr id="12" name="Rectangle 11"/>
          <p:cNvSpPr/>
          <p:nvPr userDrawn="1"/>
        </p:nvSpPr>
        <p:spPr>
          <a:xfrm>
            <a:off x="113138" y="751840"/>
            <a:ext cx="8803393" cy="284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AU" sz="1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/>
          <p:cNvSpPr/>
          <p:nvPr userDrawn="1"/>
        </p:nvSpPr>
        <p:spPr>
          <a:xfrm>
            <a:off x="113138" y="826770"/>
            <a:ext cx="8803393" cy="1790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AU" sz="1800" dirty="0">
              <a:solidFill>
                <a:srgbClr val="FFFFFF"/>
              </a:solidFill>
            </a:endParaRPr>
          </a:p>
        </p:txBody>
      </p:sp>
      <p:pic>
        <p:nvPicPr>
          <p:cNvPr id="15" name="Picture 14" descr="Frame_hands_bar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589280"/>
            <a:ext cx="8840311" cy="692150"/>
          </a:xfrm>
          <a:prstGeom prst="rect">
            <a:avLst/>
          </a:prstGeom>
        </p:spPr>
      </p:pic>
      <p:pic>
        <p:nvPicPr>
          <p:cNvPr id="17" name="Picture 16" descr="frame_lady1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9402" y="6282267"/>
            <a:ext cx="657314" cy="5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873750" y="6464299"/>
            <a:ext cx="2108200" cy="250510"/>
          </a:xfrm>
          <a:prstGeom prst="rect">
            <a:avLst/>
          </a:prstGeom>
        </p:spPr>
        <p:txBody>
          <a:bodyPr rIns="36000"/>
          <a:lstStyle>
            <a:lvl1pPr marL="0" indent="0" algn="r">
              <a:buNone/>
              <a:defRPr sz="600" baseline="0">
                <a:solidFill>
                  <a:srgbClr val="FF5800"/>
                </a:solidFill>
              </a:defRPr>
            </a:lvl1pPr>
            <a:lvl2pPr marL="163159" indent="0">
              <a:buNone/>
              <a:defRPr sz="1050">
                <a:solidFill>
                  <a:srgbClr val="FFFFFF"/>
                </a:solidFill>
              </a:defRPr>
            </a:lvl2pPr>
            <a:lvl3pPr marL="342991" indent="0">
              <a:buNone/>
              <a:defRPr sz="1050">
                <a:solidFill>
                  <a:srgbClr val="FFFFFF"/>
                </a:solidFill>
              </a:defRPr>
            </a:lvl3pPr>
            <a:lvl4pPr marL="514487" indent="0">
              <a:buNone/>
              <a:defRPr sz="1050">
                <a:solidFill>
                  <a:srgbClr val="FFFFFF"/>
                </a:solidFill>
              </a:defRPr>
            </a:lvl4pPr>
            <a:lvl5pPr marL="685983" indent="0">
              <a:buNone/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theme</a:t>
            </a:r>
          </a:p>
        </p:txBody>
      </p:sp>
      <p:sp>
        <p:nvSpPr>
          <p:cNvPr id="1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3606" y="6504258"/>
            <a:ext cx="304800" cy="199379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788">
                <a:solidFill>
                  <a:schemeClr val="tx2"/>
                </a:solidFill>
              </a:defRPr>
            </a:lvl1pPr>
          </a:lstStyle>
          <a:p>
            <a:pPr defTabSz="455912"/>
            <a:fld id="{5FF2E63E-D57D-4EFD-8380-089500058C9E}" type="slidenum">
              <a:rPr lang="en-US" smtClean="0">
                <a:solidFill>
                  <a:srgbClr val="464646"/>
                </a:solidFill>
              </a:rPr>
              <a:pPr defTabSz="455912"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286781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533606" y="6504258"/>
            <a:ext cx="304800" cy="199379"/>
          </a:xfrm>
          <a:prstGeom prst="rect">
            <a:avLst/>
          </a:prstGeom>
        </p:spPr>
        <p:txBody>
          <a:bodyPr/>
          <a:lstStyle/>
          <a:p>
            <a:pPr defTabSz="455912"/>
            <a:fld id="{5FF2E63E-D57D-4EFD-8380-089500058C9E}" type="slidenum">
              <a:rPr lang="en-US" smtClean="0">
                <a:solidFill>
                  <a:srgbClr val="005CB9"/>
                </a:solidFill>
              </a:rPr>
              <a:pPr defTabSz="455912"/>
              <a:t>‹#›</a:t>
            </a:fld>
            <a:endParaRPr lang="en-US" dirty="0">
              <a:solidFill>
                <a:srgbClr val="005C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631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_BG_Cover_Marbles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 userDrawn="1"/>
        </p:nvSpPr>
        <p:spPr>
          <a:xfrm>
            <a:off x="548783" y="685800"/>
            <a:ext cx="8033571" cy="426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AU" sz="1800" dirty="0">
              <a:solidFill>
                <a:srgbClr val="FFFFFF"/>
              </a:solidFill>
            </a:endParaRPr>
          </a:p>
        </p:txBody>
      </p:sp>
      <p:pic>
        <p:nvPicPr>
          <p:cNvPr id="22" name="Picture 2" descr="\\JBWServer\Shared\Clients\Presentations\Accenture\Courteney Malon - 14-1010 - Avanade PPT Title Slide Enhancements\Working Files\Final Images\PPTAdvancement_images\Marbles_Crop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5122"/>
          <a:stretch/>
        </p:blipFill>
        <p:spPr bwMode="auto">
          <a:xfrm>
            <a:off x="855559" y="1094048"/>
            <a:ext cx="4591196" cy="236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6756" y="1087297"/>
            <a:ext cx="4606537" cy="2365517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150"/>
              </a:spcAft>
              <a:buNone/>
              <a:defRPr baseline="0"/>
            </a:lvl1pPr>
            <a:lvl2pPr>
              <a:spcAft>
                <a:spcPts val="225"/>
              </a:spcAft>
              <a:defRPr/>
            </a:lvl2pPr>
            <a:lvl3pPr>
              <a:spcAft>
                <a:spcPts val="225"/>
              </a:spcAft>
              <a:defRPr/>
            </a:lvl3pPr>
            <a:lvl4pPr>
              <a:spcAft>
                <a:spcPts val="225"/>
              </a:spcAft>
              <a:defRPr/>
            </a:lvl4pPr>
            <a:lvl5pPr>
              <a:spcAft>
                <a:spcPts val="225"/>
              </a:spcAft>
              <a:defRPr/>
            </a:lvl5pPr>
          </a:lstStyle>
          <a:p>
            <a:pPr lvl="0"/>
            <a:r>
              <a:rPr lang="en-US" dirty="0"/>
              <a:t>Click to insert your photo, or select and delete this text box to use this photo</a:t>
            </a:r>
          </a:p>
        </p:txBody>
      </p:sp>
      <p:sp>
        <p:nvSpPr>
          <p:cNvPr id="42" name="Rectangle 41"/>
          <p:cNvSpPr/>
          <p:nvPr userDrawn="1"/>
        </p:nvSpPr>
        <p:spPr>
          <a:xfrm>
            <a:off x="5567623" y="1099046"/>
            <a:ext cx="2712949" cy="10996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43" name="Rectangle 42"/>
          <p:cNvSpPr/>
          <p:nvPr userDrawn="1"/>
        </p:nvSpPr>
        <p:spPr>
          <a:xfrm>
            <a:off x="6513363" y="2355850"/>
            <a:ext cx="1772370" cy="1104772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44" name="Rectangle 43"/>
          <p:cNvSpPr/>
          <p:nvPr userDrawn="1"/>
        </p:nvSpPr>
        <p:spPr>
          <a:xfrm>
            <a:off x="6511191" y="3611564"/>
            <a:ext cx="1769382" cy="1104900"/>
          </a:xfrm>
          <a:prstGeom prst="rect">
            <a:avLst/>
          </a:prstGeom>
          <a:solidFill>
            <a:srgbClr val="FF5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45" name="Rectangle 44"/>
          <p:cNvSpPr/>
          <p:nvPr userDrawn="1"/>
        </p:nvSpPr>
        <p:spPr>
          <a:xfrm>
            <a:off x="846756" y="3611563"/>
            <a:ext cx="5549758" cy="11049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4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46756" y="3862948"/>
            <a:ext cx="5549758" cy="853517"/>
          </a:xfrm>
          <a:prstGeom prst="rect">
            <a:avLst/>
          </a:prstGeom>
        </p:spPr>
        <p:txBody>
          <a:bodyPr lIns="72000"/>
          <a:lstStyle>
            <a:lvl1pPr>
              <a:lnSpc>
                <a:spcPct val="90000"/>
              </a:lnSpc>
              <a:defRPr sz="210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567623" y="1087297"/>
            <a:ext cx="2712949" cy="1014664"/>
          </a:xfrm>
          <a:prstGeom prst="rect">
            <a:avLst/>
          </a:prstGeom>
        </p:spPr>
        <p:txBody>
          <a:bodyPr lIns="36000" tIns="36000"/>
          <a:lstStyle>
            <a:lvl1pPr marL="0" indent="0">
              <a:buNone/>
              <a:defRPr sz="1050">
                <a:solidFill>
                  <a:srgbClr val="FFFFFF"/>
                </a:solidFill>
              </a:defRPr>
            </a:lvl1pPr>
            <a:lvl2pPr marL="163159" indent="0">
              <a:buNone/>
              <a:defRPr sz="1050">
                <a:solidFill>
                  <a:srgbClr val="FFFFFF"/>
                </a:solidFill>
              </a:defRPr>
            </a:lvl2pPr>
            <a:lvl3pPr marL="342991" indent="0">
              <a:buNone/>
              <a:defRPr sz="1050">
                <a:solidFill>
                  <a:srgbClr val="FFFFFF"/>
                </a:solidFill>
              </a:defRPr>
            </a:lvl3pPr>
            <a:lvl4pPr marL="514487" indent="0">
              <a:buNone/>
              <a:defRPr sz="1050">
                <a:solidFill>
                  <a:srgbClr val="FFFFFF"/>
                </a:solidFill>
              </a:defRPr>
            </a:lvl4pPr>
            <a:lvl5pPr marL="685983" indent="0">
              <a:buNone/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510843" y="2476511"/>
            <a:ext cx="1772369" cy="976303"/>
          </a:xfrm>
          <a:prstGeom prst="rect">
            <a:avLst/>
          </a:prstGeom>
        </p:spPr>
        <p:txBody>
          <a:bodyPr lIns="36000" tIns="36000" rIns="36000" bIns="36000" anchor="b"/>
          <a:lstStyle>
            <a:lvl1pPr marL="0" indent="0">
              <a:buNone/>
              <a:defRPr sz="900">
                <a:solidFill>
                  <a:srgbClr val="FFFFFF"/>
                </a:solidFill>
              </a:defRPr>
            </a:lvl1pPr>
            <a:lvl2pPr marL="163159" indent="0">
              <a:buNone/>
              <a:defRPr sz="1050">
                <a:solidFill>
                  <a:srgbClr val="FFFFFF"/>
                </a:solidFill>
              </a:defRPr>
            </a:lvl2pPr>
            <a:lvl3pPr marL="342991" indent="0">
              <a:buNone/>
              <a:defRPr sz="1050">
                <a:solidFill>
                  <a:srgbClr val="FFFFFF"/>
                </a:solidFill>
              </a:defRPr>
            </a:lvl3pPr>
            <a:lvl4pPr marL="514487" indent="0">
              <a:buNone/>
              <a:defRPr sz="1050">
                <a:solidFill>
                  <a:srgbClr val="FFFFFF"/>
                </a:solidFill>
              </a:defRPr>
            </a:lvl4pPr>
            <a:lvl5pPr marL="685983" indent="0">
              <a:buNone/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6513363" y="3758189"/>
            <a:ext cx="1764132" cy="958272"/>
          </a:xfrm>
          <a:prstGeom prst="rect">
            <a:avLst/>
          </a:prstGeom>
        </p:spPr>
        <p:txBody>
          <a:bodyPr lIns="36000" tIns="36000" rIns="36000" bIns="36000" anchor="b"/>
          <a:lstStyle>
            <a:lvl1pPr marL="0" indent="0">
              <a:buNone/>
              <a:defRPr sz="900">
                <a:solidFill>
                  <a:srgbClr val="FFFFFF"/>
                </a:solidFill>
              </a:defRPr>
            </a:lvl1pPr>
            <a:lvl2pPr marL="163159" indent="0">
              <a:buNone/>
              <a:defRPr sz="1050">
                <a:solidFill>
                  <a:srgbClr val="FFFFFF"/>
                </a:solidFill>
              </a:defRPr>
            </a:lvl2pPr>
            <a:lvl3pPr marL="342991" indent="0">
              <a:buNone/>
              <a:defRPr sz="1050">
                <a:solidFill>
                  <a:srgbClr val="FFFFFF"/>
                </a:solidFill>
              </a:defRPr>
            </a:lvl3pPr>
            <a:lvl4pPr marL="514487" indent="0">
              <a:buNone/>
              <a:defRPr sz="1050">
                <a:solidFill>
                  <a:srgbClr val="FFFFFF"/>
                </a:solidFill>
              </a:defRPr>
            </a:lvl4pPr>
            <a:lvl5pPr marL="685983" indent="0">
              <a:buNone/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Rectangle 49"/>
          <p:cNvSpPr/>
          <p:nvPr userDrawn="1"/>
        </p:nvSpPr>
        <p:spPr>
          <a:xfrm>
            <a:off x="5567624" y="2355850"/>
            <a:ext cx="828889" cy="1104772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51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5565103" y="2476511"/>
            <a:ext cx="831411" cy="976303"/>
          </a:xfrm>
          <a:prstGeom prst="rect">
            <a:avLst/>
          </a:prstGeom>
        </p:spPr>
        <p:txBody>
          <a:bodyPr lIns="36000" tIns="36000" rIns="36000" bIns="36000" anchor="b"/>
          <a:lstStyle>
            <a:lvl1pPr marL="0" indent="0">
              <a:buNone/>
              <a:defRPr sz="900">
                <a:solidFill>
                  <a:srgbClr val="FFFFFF"/>
                </a:solidFill>
              </a:defRPr>
            </a:lvl1pPr>
            <a:lvl2pPr marL="163159" indent="0">
              <a:buNone/>
              <a:defRPr sz="1050">
                <a:solidFill>
                  <a:srgbClr val="FFFFFF"/>
                </a:solidFill>
              </a:defRPr>
            </a:lvl2pPr>
            <a:lvl3pPr marL="342991" indent="0">
              <a:buNone/>
              <a:defRPr sz="1050">
                <a:solidFill>
                  <a:srgbClr val="FFFFFF"/>
                </a:solidFill>
              </a:defRPr>
            </a:lvl3pPr>
            <a:lvl4pPr marL="514487" indent="0">
              <a:buNone/>
              <a:defRPr sz="1050">
                <a:solidFill>
                  <a:srgbClr val="FFFFFF"/>
                </a:solidFill>
              </a:defRPr>
            </a:lvl4pPr>
            <a:lvl5pPr marL="685983" indent="0">
              <a:buNone/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3606" y="6504258"/>
            <a:ext cx="304800" cy="199379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788">
                <a:solidFill>
                  <a:schemeClr val="tx2"/>
                </a:solidFill>
              </a:defRPr>
            </a:lvl1pPr>
          </a:lstStyle>
          <a:p>
            <a:pPr defTabSz="455912"/>
            <a:fld id="{5FF2E63E-D57D-4EFD-8380-089500058C9E}" type="slidenum">
              <a:rPr lang="en-US" smtClean="0">
                <a:solidFill>
                  <a:srgbClr val="464646"/>
                </a:solidFill>
              </a:rPr>
              <a:pPr defTabSz="455912"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4" name="Rectangle 53"/>
          <p:cNvSpPr/>
          <p:nvPr userDrawn="1"/>
        </p:nvSpPr>
        <p:spPr>
          <a:xfrm>
            <a:off x="510673" y="660400"/>
            <a:ext cx="8117414" cy="4490720"/>
          </a:xfrm>
          <a:prstGeom prst="rect">
            <a:avLst/>
          </a:prstGeom>
          <a:noFill/>
          <a:ln w="571500" cap="sq">
            <a:solidFill>
              <a:srgbClr val="FF58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 useBgFill="1">
        <p:nvSpPr>
          <p:cNvPr id="55" name="Rectangle 54"/>
          <p:cNvSpPr/>
          <p:nvPr userDrawn="1"/>
        </p:nvSpPr>
        <p:spPr>
          <a:xfrm>
            <a:off x="170303" y="5386388"/>
            <a:ext cx="8803393" cy="1000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AU" sz="1800" dirty="0">
              <a:solidFill>
                <a:srgbClr val="FFFFFF"/>
              </a:solidFill>
            </a:endParaRPr>
          </a:p>
        </p:txBody>
      </p:sp>
      <p:sp useBgFill="1">
        <p:nvSpPr>
          <p:cNvPr id="56" name="Rectangle 55"/>
          <p:cNvSpPr/>
          <p:nvPr userDrawn="1"/>
        </p:nvSpPr>
        <p:spPr>
          <a:xfrm>
            <a:off x="170303" y="315913"/>
            <a:ext cx="8803393" cy="1000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AU" sz="1800" dirty="0">
              <a:solidFill>
                <a:srgbClr val="FFFFFF"/>
              </a:solidFill>
            </a:endParaRPr>
          </a:p>
        </p:txBody>
      </p:sp>
      <p:sp>
        <p:nvSpPr>
          <p:cNvPr id="57" name="Rectangle 5"/>
          <p:cNvSpPr txBox="1">
            <a:spLocks noChangeArrowheads="1"/>
          </p:cNvSpPr>
          <p:nvPr userDrawn="1"/>
        </p:nvSpPr>
        <p:spPr bwMode="auto">
          <a:xfrm>
            <a:off x="295352" y="5395596"/>
            <a:ext cx="1865245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defTabSz="455912">
              <a:lnSpc>
                <a:spcPct val="90000"/>
              </a:lnSpc>
              <a:spcAft>
                <a:spcPct val="30000"/>
              </a:spcAft>
            </a:pPr>
            <a:r>
              <a:rPr lang="en-US" sz="450" dirty="0">
                <a:solidFill>
                  <a:srgbClr val="747678"/>
                </a:solidFill>
              </a:rPr>
              <a:t>© 2015 Avanade Inc. All Rights Reserved.</a:t>
            </a:r>
          </a:p>
        </p:txBody>
      </p:sp>
      <p:pic>
        <p:nvPicPr>
          <p:cNvPr id="21" name="Picture 20" descr="AVA_log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17" y="6041560"/>
            <a:ext cx="1835144" cy="66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876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_BG_Cover_Mar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 userDrawn="1"/>
        </p:nvSpPr>
        <p:spPr>
          <a:xfrm>
            <a:off x="548783" y="685800"/>
            <a:ext cx="8033571" cy="426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AU" sz="1800" dirty="0">
              <a:solidFill>
                <a:srgbClr val="FFFFFF"/>
              </a:solidFill>
            </a:endParaRPr>
          </a:p>
        </p:txBody>
      </p:sp>
      <p:pic>
        <p:nvPicPr>
          <p:cNvPr id="38" name="Picture 2" descr="\\JBWServer\Shared\Clients\Presentations\Accenture\Courteney Malon - 14-1010 - Avanade PPT Title Slide Enhancements\Working Files\Final Images\PPTAdvancement_images\Marbles_Crop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5122"/>
          <a:stretch/>
        </p:blipFill>
        <p:spPr bwMode="auto">
          <a:xfrm>
            <a:off x="855559" y="1094048"/>
            <a:ext cx="4591196" cy="236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6756" y="1087297"/>
            <a:ext cx="4606537" cy="2365517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150"/>
              </a:spcAft>
              <a:buNone/>
              <a:defRPr baseline="0"/>
            </a:lvl1pPr>
            <a:lvl2pPr>
              <a:spcAft>
                <a:spcPts val="225"/>
              </a:spcAft>
              <a:defRPr/>
            </a:lvl2pPr>
            <a:lvl3pPr>
              <a:spcAft>
                <a:spcPts val="225"/>
              </a:spcAft>
              <a:defRPr/>
            </a:lvl3pPr>
            <a:lvl4pPr>
              <a:spcAft>
                <a:spcPts val="225"/>
              </a:spcAft>
              <a:defRPr/>
            </a:lvl4pPr>
            <a:lvl5pPr>
              <a:spcAft>
                <a:spcPts val="225"/>
              </a:spcAft>
              <a:defRPr/>
            </a:lvl5pPr>
          </a:lstStyle>
          <a:p>
            <a:pPr lvl="0"/>
            <a:r>
              <a:rPr lang="en-US" dirty="0"/>
              <a:t>Click to insert your photo, or select and delete this text box to use this photo</a:t>
            </a:r>
          </a:p>
        </p:txBody>
      </p:sp>
      <p:sp>
        <p:nvSpPr>
          <p:cNvPr id="40" name="Rectangle 39"/>
          <p:cNvSpPr/>
          <p:nvPr userDrawn="1"/>
        </p:nvSpPr>
        <p:spPr>
          <a:xfrm>
            <a:off x="5567623" y="1099046"/>
            <a:ext cx="2712949" cy="10996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6513363" y="2355850"/>
            <a:ext cx="1772370" cy="1104772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42" name="Rectangle 41"/>
          <p:cNvSpPr/>
          <p:nvPr userDrawn="1"/>
        </p:nvSpPr>
        <p:spPr>
          <a:xfrm>
            <a:off x="6511191" y="3611564"/>
            <a:ext cx="1769382" cy="1104900"/>
          </a:xfrm>
          <a:prstGeom prst="rect">
            <a:avLst/>
          </a:prstGeom>
          <a:solidFill>
            <a:srgbClr val="FF5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43" name="Rectangle 42"/>
          <p:cNvSpPr/>
          <p:nvPr userDrawn="1"/>
        </p:nvSpPr>
        <p:spPr>
          <a:xfrm>
            <a:off x="846756" y="3611563"/>
            <a:ext cx="5549758" cy="11049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46756" y="3862948"/>
            <a:ext cx="5549758" cy="853517"/>
          </a:xfrm>
          <a:prstGeom prst="rect">
            <a:avLst/>
          </a:prstGeom>
        </p:spPr>
        <p:txBody>
          <a:bodyPr lIns="72000"/>
          <a:lstStyle>
            <a:lvl1pPr>
              <a:lnSpc>
                <a:spcPct val="90000"/>
              </a:lnSpc>
              <a:defRPr sz="210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567623" y="1087297"/>
            <a:ext cx="2712949" cy="1014664"/>
          </a:xfrm>
          <a:prstGeom prst="rect">
            <a:avLst/>
          </a:prstGeom>
        </p:spPr>
        <p:txBody>
          <a:bodyPr lIns="36000" tIns="36000"/>
          <a:lstStyle>
            <a:lvl1pPr marL="0" indent="0">
              <a:buNone/>
              <a:defRPr sz="1050">
                <a:solidFill>
                  <a:srgbClr val="FFFFFF"/>
                </a:solidFill>
              </a:defRPr>
            </a:lvl1pPr>
            <a:lvl2pPr marL="163159" indent="0">
              <a:buNone/>
              <a:defRPr sz="1050">
                <a:solidFill>
                  <a:srgbClr val="FFFFFF"/>
                </a:solidFill>
              </a:defRPr>
            </a:lvl2pPr>
            <a:lvl3pPr marL="342991" indent="0">
              <a:buNone/>
              <a:defRPr sz="1050">
                <a:solidFill>
                  <a:srgbClr val="FFFFFF"/>
                </a:solidFill>
              </a:defRPr>
            </a:lvl3pPr>
            <a:lvl4pPr marL="514487" indent="0">
              <a:buNone/>
              <a:defRPr sz="1050">
                <a:solidFill>
                  <a:srgbClr val="FFFFFF"/>
                </a:solidFill>
              </a:defRPr>
            </a:lvl4pPr>
            <a:lvl5pPr marL="685983" indent="0">
              <a:buNone/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510843" y="2476511"/>
            <a:ext cx="1772369" cy="976303"/>
          </a:xfrm>
          <a:prstGeom prst="rect">
            <a:avLst/>
          </a:prstGeom>
        </p:spPr>
        <p:txBody>
          <a:bodyPr lIns="36000" tIns="36000" rIns="36000" bIns="36000" anchor="b"/>
          <a:lstStyle>
            <a:lvl1pPr marL="0" indent="0">
              <a:buNone/>
              <a:defRPr sz="900">
                <a:solidFill>
                  <a:srgbClr val="FFFFFF"/>
                </a:solidFill>
              </a:defRPr>
            </a:lvl1pPr>
            <a:lvl2pPr marL="163159" indent="0">
              <a:buNone/>
              <a:defRPr sz="1050">
                <a:solidFill>
                  <a:srgbClr val="FFFFFF"/>
                </a:solidFill>
              </a:defRPr>
            </a:lvl2pPr>
            <a:lvl3pPr marL="342991" indent="0">
              <a:buNone/>
              <a:defRPr sz="1050">
                <a:solidFill>
                  <a:srgbClr val="FFFFFF"/>
                </a:solidFill>
              </a:defRPr>
            </a:lvl3pPr>
            <a:lvl4pPr marL="514487" indent="0">
              <a:buNone/>
              <a:defRPr sz="1050">
                <a:solidFill>
                  <a:srgbClr val="FFFFFF"/>
                </a:solidFill>
              </a:defRPr>
            </a:lvl4pPr>
            <a:lvl5pPr marL="685983" indent="0">
              <a:buNone/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6513363" y="3758189"/>
            <a:ext cx="1764132" cy="958272"/>
          </a:xfrm>
          <a:prstGeom prst="rect">
            <a:avLst/>
          </a:prstGeom>
        </p:spPr>
        <p:txBody>
          <a:bodyPr lIns="36000" tIns="36000" rIns="36000" bIns="36000" anchor="b"/>
          <a:lstStyle>
            <a:lvl1pPr marL="0" indent="0">
              <a:buNone/>
              <a:defRPr sz="900">
                <a:solidFill>
                  <a:srgbClr val="FFFFFF"/>
                </a:solidFill>
              </a:defRPr>
            </a:lvl1pPr>
            <a:lvl2pPr marL="163159" indent="0">
              <a:buNone/>
              <a:defRPr sz="1050">
                <a:solidFill>
                  <a:srgbClr val="FFFFFF"/>
                </a:solidFill>
              </a:defRPr>
            </a:lvl2pPr>
            <a:lvl3pPr marL="342991" indent="0">
              <a:buNone/>
              <a:defRPr sz="1050">
                <a:solidFill>
                  <a:srgbClr val="FFFFFF"/>
                </a:solidFill>
              </a:defRPr>
            </a:lvl3pPr>
            <a:lvl4pPr marL="514487" indent="0">
              <a:buNone/>
              <a:defRPr sz="1050">
                <a:solidFill>
                  <a:srgbClr val="FFFFFF"/>
                </a:solidFill>
              </a:defRPr>
            </a:lvl4pPr>
            <a:lvl5pPr marL="685983" indent="0">
              <a:buNone/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Rectangle 47"/>
          <p:cNvSpPr/>
          <p:nvPr userDrawn="1"/>
        </p:nvSpPr>
        <p:spPr>
          <a:xfrm>
            <a:off x="5567624" y="2355850"/>
            <a:ext cx="828889" cy="1104772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49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5565103" y="2476511"/>
            <a:ext cx="831411" cy="976303"/>
          </a:xfrm>
          <a:prstGeom prst="rect">
            <a:avLst/>
          </a:prstGeom>
        </p:spPr>
        <p:txBody>
          <a:bodyPr lIns="36000" tIns="36000" rIns="36000" bIns="36000" anchor="b"/>
          <a:lstStyle>
            <a:lvl1pPr marL="0" indent="0">
              <a:buNone/>
              <a:defRPr sz="900">
                <a:solidFill>
                  <a:srgbClr val="FFFFFF"/>
                </a:solidFill>
              </a:defRPr>
            </a:lvl1pPr>
            <a:lvl2pPr marL="163159" indent="0">
              <a:buNone/>
              <a:defRPr sz="1050">
                <a:solidFill>
                  <a:srgbClr val="FFFFFF"/>
                </a:solidFill>
              </a:defRPr>
            </a:lvl2pPr>
            <a:lvl3pPr marL="342991" indent="0">
              <a:buNone/>
              <a:defRPr sz="1050">
                <a:solidFill>
                  <a:srgbClr val="FFFFFF"/>
                </a:solidFill>
              </a:defRPr>
            </a:lvl3pPr>
            <a:lvl4pPr marL="514487" indent="0">
              <a:buNone/>
              <a:defRPr sz="1050">
                <a:solidFill>
                  <a:srgbClr val="FFFFFF"/>
                </a:solidFill>
              </a:defRPr>
            </a:lvl4pPr>
            <a:lvl5pPr marL="685983" indent="0">
              <a:buNone/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3606" y="6504258"/>
            <a:ext cx="304800" cy="199379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788">
                <a:solidFill>
                  <a:schemeClr val="tx2"/>
                </a:solidFill>
              </a:defRPr>
            </a:lvl1pPr>
          </a:lstStyle>
          <a:p>
            <a:pPr defTabSz="455912"/>
            <a:fld id="{5FF2E63E-D57D-4EFD-8380-089500058C9E}" type="slidenum">
              <a:rPr lang="en-US" smtClean="0">
                <a:solidFill>
                  <a:srgbClr val="464646"/>
                </a:solidFill>
              </a:rPr>
              <a:pPr defTabSz="455912"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2" name="Rectangle 51"/>
          <p:cNvSpPr/>
          <p:nvPr userDrawn="1"/>
        </p:nvSpPr>
        <p:spPr>
          <a:xfrm>
            <a:off x="510673" y="660400"/>
            <a:ext cx="8117414" cy="4490720"/>
          </a:xfrm>
          <a:prstGeom prst="rect">
            <a:avLst/>
          </a:prstGeom>
          <a:noFill/>
          <a:ln w="571500" cap="sq">
            <a:solidFill>
              <a:srgbClr val="FF58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 useBgFill="1">
        <p:nvSpPr>
          <p:cNvPr id="53" name="Rectangle 52"/>
          <p:cNvSpPr/>
          <p:nvPr userDrawn="1"/>
        </p:nvSpPr>
        <p:spPr>
          <a:xfrm>
            <a:off x="170303" y="5386388"/>
            <a:ext cx="8803393" cy="1000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AU" sz="1800" dirty="0">
              <a:solidFill>
                <a:srgbClr val="FFFFFF"/>
              </a:solidFill>
            </a:endParaRPr>
          </a:p>
        </p:txBody>
      </p:sp>
      <p:sp useBgFill="1">
        <p:nvSpPr>
          <p:cNvPr id="54" name="Rectangle 53"/>
          <p:cNvSpPr/>
          <p:nvPr userDrawn="1"/>
        </p:nvSpPr>
        <p:spPr>
          <a:xfrm>
            <a:off x="170303" y="315913"/>
            <a:ext cx="8803393" cy="1000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AU" sz="1800" dirty="0">
              <a:solidFill>
                <a:srgbClr val="FFFFFF"/>
              </a:solidFill>
            </a:endParaRPr>
          </a:p>
        </p:txBody>
      </p:sp>
      <p:sp>
        <p:nvSpPr>
          <p:cNvPr id="55" name="Rectangle 5"/>
          <p:cNvSpPr txBox="1">
            <a:spLocks noChangeArrowheads="1"/>
          </p:cNvSpPr>
          <p:nvPr userDrawn="1"/>
        </p:nvSpPr>
        <p:spPr bwMode="auto">
          <a:xfrm>
            <a:off x="295352" y="5395596"/>
            <a:ext cx="1865245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defTabSz="455912">
              <a:lnSpc>
                <a:spcPct val="90000"/>
              </a:lnSpc>
              <a:spcAft>
                <a:spcPct val="30000"/>
              </a:spcAft>
            </a:pPr>
            <a:r>
              <a:rPr lang="en-US" sz="450" dirty="0">
                <a:solidFill>
                  <a:srgbClr val="747678"/>
                </a:solidFill>
              </a:rPr>
              <a:t>© 2015 Avanade Inc. All Rights Reserved.</a:t>
            </a:r>
          </a:p>
        </p:txBody>
      </p:sp>
      <p:pic>
        <p:nvPicPr>
          <p:cNvPr id="21" name="Picture 20" descr="AVA_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17" y="6041560"/>
            <a:ext cx="1835144" cy="66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540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_BG_Cover_People_Deep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/>
          <p:cNvSpPr/>
          <p:nvPr userDrawn="1"/>
        </p:nvSpPr>
        <p:spPr>
          <a:xfrm>
            <a:off x="548783" y="685800"/>
            <a:ext cx="8033571" cy="426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AU" sz="1800" dirty="0">
              <a:solidFill>
                <a:srgbClr val="FFFFFF"/>
              </a:solidFill>
            </a:endParaRPr>
          </a:p>
        </p:txBody>
      </p:sp>
      <p:sp>
        <p:nvSpPr>
          <p:cNvPr id="24" name="Rectangle 5"/>
          <p:cNvSpPr txBox="1">
            <a:spLocks noChangeArrowheads="1"/>
          </p:cNvSpPr>
          <p:nvPr userDrawn="1"/>
        </p:nvSpPr>
        <p:spPr bwMode="auto">
          <a:xfrm>
            <a:off x="6975067" y="5389425"/>
            <a:ext cx="1865245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r" defTabSz="455912">
              <a:lnSpc>
                <a:spcPct val="90000"/>
              </a:lnSpc>
              <a:spcAft>
                <a:spcPct val="30000"/>
              </a:spcAft>
            </a:pPr>
            <a:r>
              <a:rPr lang="en-US" sz="450" dirty="0">
                <a:solidFill>
                  <a:srgbClr val="747678"/>
                </a:solidFill>
              </a:rPr>
              <a:t>© 2014 Avanade Inc. All Rights Reserved.</a:t>
            </a:r>
          </a:p>
        </p:txBody>
      </p:sp>
      <p:sp>
        <p:nvSpPr>
          <p:cNvPr id="94" name="Rectangle 93"/>
          <p:cNvSpPr/>
          <p:nvPr userDrawn="1"/>
        </p:nvSpPr>
        <p:spPr>
          <a:xfrm>
            <a:off x="5567623" y="1099046"/>
            <a:ext cx="2712949" cy="10996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95" name="Rectangle 94"/>
          <p:cNvSpPr/>
          <p:nvPr userDrawn="1"/>
        </p:nvSpPr>
        <p:spPr>
          <a:xfrm>
            <a:off x="6513363" y="2355850"/>
            <a:ext cx="1772370" cy="1104772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96" name="Rectangle 95"/>
          <p:cNvSpPr/>
          <p:nvPr userDrawn="1"/>
        </p:nvSpPr>
        <p:spPr>
          <a:xfrm>
            <a:off x="6511191" y="3611564"/>
            <a:ext cx="1769382" cy="1104900"/>
          </a:xfrm>
          <a:prstGeom prst="rect">
            <a:avLst/>
          </a:prstGeom>
          <a:solidFill>
            <a:srgbClr val="FF5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98" name="Rectangle 97"/>
          <p:cNvSpPr/>
          <p:nvPr userDrawn="1"/>
        </p:nvSpPr>
        <p:spPr>
          <a:xfrm>
            <a:off x="846756" y="3611563"/>
            <a:ext cx="5549758" cy="11049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46756" y="3862948"/>
            <a:ext cx="5549758" cy="853517"/>
          </a:xfrm>
          <a:prstGeom prst="rect">
            <a:avLst/>
          </a:prstGeom>
        </p:spPr>
        <p:txBody>
          <a:bodyPr lIns="72000"/>
          <a:lstStyle>
            <a:lvl1pPr>
              <a:lnSpc>
                <a:spcPct val="90000"/>
              </a:lnSpc>
              <a:defRPr sz="210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567623" y="1087297"/>
            <a:ext cx="2712949" cy="1014664"/>
          </a:xfrm>
          <a:prstGeom prst="rect">
            <a:avLst/>
          </a:prstGeom>
        </p:spPr>
        <p:txBody>
          <a:bodyPr lIns="36000" tIns="36000"/>
          <a:lstStyle>
            <a:lvl1pPr marL="0" indent="0">
              <a:buNone/>
              <a:defRPr sz="1050">
                <a:solidFill>
                  <a:srgbClr val="FFFFFF"/>
                </a:solidFill>
              </a:defRPr>
            </a:lvl1pPr>
            <a:lvl2pPr marL="163159" indent="0">
              <a:buNone/>
              <a:defRPr sz="1050">
                <a:solidFill>
                  <a:srgbClr val="FFFFFF"/>
                </a:solidFill>
              </a:defRPr>
            </a:lvl2pPr>
            <a:lvl3pPr marL="342991" indent="0">
              <a:buNone/>
              <a:defRPr sz="1050">
                <a:solidFill>
                  <a:srgbClr val="FFFFFF"/>
                </a:solidFill>
              </a:defRPr>
            </a:lvl3pPr>
            <a:lvl4pPr marL="514487" indent="0">
              <a:buNone/>
              <a:defRPr sz="1050">
                <a:solidFill>
                  <a:srgbClr val="FFFFFF"/>
                </a:solidFill>
              </a:defRPr>
            </a:lvl4pPr>
            <a:lvl5pPr marL="685983" indent="0">
              <a:buNone/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510843" y="2476511"/>
            <a:ext cx="1772369" cy="976303"/>
          </a:xfrm>
          <a:prstGeom prst="rect">
            <a:avLst/>
          </a:prstGeom>
        </p:spPr>
        <p:txBody>
          <a:bodyPr lIns="36000" tIns="36000" rIns="36000" bIns="36000" anchor="b"/>
          <a:lstStyle>
            <a:lvl1pPr marL="0" indent="0">
              <a:buNone/>
              <a:defRPr sz="900">
                <a:solidFill>
                  <a:srgbClr val="FFFFFF"/>
                </a:solidFill>
              </a:defRPr>
            </a:lvl1pPr>
            <a:lvl2pPr marL="163159" indent="0">
              <a:buNone/>
              <a:defRPr sz="1050">
                <a:solidFill>
                  <a:srgbClr val="FFFFFF"/>
                </a:solidFill>
              </a:defRPr>
            </a:lvl2pPr>
            <a:lvl3pPr marL="342991" indent="0">
              <a:buNone/>
              <a:defRPr sz="1050">
                <a:solidFill>
                  <a:srgbClr val="FFFFFF"/>
                </a:solidFill>
              </a:defRPr>
            </a:lvl3pPr>
            <a:lvl4pPr marL="514487" indent="0">
              <a:buNone/>
              <a:defRPr sz="1050">
                <a:solidFill>
                  <a:srgbClr val="FFFFFF"/>
                </a:solidFill>
              </a:defRPr>
            </a:lvl4pPr>
            <a:lvl5pPr marL="685983" indent="0">
              <a:buNone/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6513363" y="3758189"/>
            <a:ext cx="1764132" cy="958272"/>
          </a:xfrm>
          <a:prstGeom prst="rect">
            <a:avLst/>
          </a:prstGeom>
        </p:spPr>
        <p:txBody>
          <a:bodyPr lIns="36000" tIns="36000" rIns="36000" bIns="36000" anchor="b"/>
          <a:lstStyle>
            <a:lvl1pPr marL="0" indent="0">
              <a:buNone/>
              <a:defRPr sz="900">
                <a:solidFill>
                  <a:srgbClr val="FFFFFF"/>
                </a:solidFill>
              </a:defRPr>
            </a:lvl1pPr>
            <a:lvl2pPr marL="163159" indent="0">
              <a:buNone/>
              <a:defRPr sz="1050">
                <a:solidFill>
                  <a:srgbClr val="FFFFFF"/>
                </a:solidFill>
              </a:defRPr>
            </a:lvl2pPr>
            <a:lvl3pPr marL="342991" indent="0">
              <a:buNone/>
              <a:defRPr sz="1050">
                <a:solidFill>
                  <a:srgbClr val="FFFFFF"/>
                </a:solidFill>
              </a:defRPr>
            </a:lvl3pPr>
            <a:lvl4pPr marL="514487" indent="0">
              <a:buNone/>
              <a:defRPr sz="1050">
                <a:solidFill>
                  <a:srgbClr val="FFFFFF"/>
                </a:solidFill>
              </a:defRPr>
            </a:lvl4pPr>
            <a:lvl5pPr marL="685983" indent="0">
              <a:buNone/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9" name="Rectangle 88"/>
          <p:cNvSpPr/>
          <p:nvPr userDrawn="1"/>
        </p:nvSpPr>
        <p:spPr>
          <a:xfrm>
            <a:off x="5567624" y="2355850"/>
            <a:ext cx="828889" cy="1104772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90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5565103" y="2476511"/>
            <a:ext cx="831411" cy="976303"/>
          </a:xfrm>
          <a:prstGeom prst="rect">
            <a:avLst/>
          </a:prstGeom>
        </p:spPr>
        <p:txBody>
          <a:bodyPr lIns="36000" tIns="36000" rIns="36000" bIns="36000" anchor="b"/>
          <a:lstStyle>
            <a:lvl1pPr marL="0" indent="0">
              <a:buNone/>
              <a:defRPr sz="900">
                <a:solidFill>
                  <a:srgbClr val="FFFFFF"/>
                </a:solidFill>
              </a:defRPr>
            </a:lvl1pPr>
            <a:lvl2pPr marL="163159" indent="0">
              <a:buNone/>
              <a:defRPr sz="1050">
                <a:solidFill>
                  <a:srgbClr val="FFFFFF"/>
                </a:solidFill>
              </a:defRPr>
            </a:lvl2pPr>
            <a:lvl3pPr marL="342991" indent="0">
              <a:buNone/>
              <a:defRPr sz="1050">
                <a:solidFill>
                  <a:srgbClr val="FFFFFF"/>
                </a:solidFill>
              </a:defRPr>
            </a:lvl3pPr>
            <a:lvl4pPr marL="514487" indent="0">
              <a:buNone/>
              <a:defRPr sz="1050">
                <a:solidFill>
                  <a:srgbClr val="FFFFFF"/>
                </a:solidFill>
              </a:defRPr>
            </a:lvl4pPr>
            <a:lvl5pPr marL="685983" indent="0">
              <a:buNone/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26" name="Picture 2" descr="C:\Users\Andrew.A\Desktop\EALA 2nd runner up.jpg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46755" y="1092201"/>
            <a:ext cx="4606538" cy="236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6756" y="1087297"/>
            <a:ext cx="4606537" cy="2365517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150"/>
              </a:spcAft>
              <a:buNone/>
              <a:defRPr baseline="0"/>
            </a:lvl1pPr>
            <a:lvl2pPr>
              <a:spcAft>
                <a:spcPts val="225"/>
              </a:spcAft>
              <a:defRPr/>
            </a:lvl2pPr>
            <a:lvl3pPr>
              <a:spcAft>
                <a:spcPts val="225"/>
              </a:spcAft>
              <a:defRPr/>
            </a:lvl3pPr>
            <a:lvl4pPr>
              <a:spcAft>
                <a:spcPts val="225"/>
              </a:spcAft>
              <a:defRPr/>
            </a:lvl4pPr>
            <a:lvl5pPr>
              <a:spcAft>
                <a:spcPts val="225"/>
              </a:spcAft>
              <a:defRPr/>
            </a:lvl5pPr>
          </a:lstStyle>
          <a:p>
            <a:pPr lvl="0"/>
            <a:r>
              <a:rPr lang="en-US" dirty="0"/>
              <a:t>Click to insert your photo, or select and delete this text box to use this photo</a:t>
            </a:r>
          </a:p>
        </p:txBody>
      </p:sp>
      <p:sp>
        <p:nvSpPr>
          <p:cNvPr id="9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3606" y="6504258"/>
            <a:ext cx="304800" cy="199379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788">
                <a:solidFill>
                  <a:schemeClr val="tx2"/>
                </a:solidFill>
              </a:defRPr>
            </a:lvl1pPr>
          </a:lstStyle>
          <a:p>
            <a:pPr defTabSz="455912"/>
            <a:fld id="{5FF2E63E-D57D-4EFD-8380-089500058C9E}" type="slidenum">
              <a:rPr lang="en-US" smtClean="0">
                <a:solidFill>
                  <a:srgbClr val="464646"/>
                </a:solidFill>
              </a:rPr>
              <a:pPr defTabSz="455912"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pic>
        <p:nvPicPr>
          <p:cNvPr id="2" name="Picture 1" descr="Frame_hands_16x9.png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86580"/>
            <a:ext cx="8975330" cy="6402986"/>
          </a:xfrm>
          <a:prstGeom prst="rect">
            <a:avLst/>
          </a:prstGeom>
        </p:spPr>
      </p:pic>
      <p:pic>
        <p:nvPicPr>
          <p:cNvPr id="19" name="Picture 18" descr="AVA_logo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17" y="6041560"/>
            <a:ext cx="1835144" cy="66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61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_BG_Cover_People_Dee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Frame_hands_16x9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86580"/>
            <a:ext cx="8975330" cy="6402986"/>
          </a:xfrm>
          <a:prstGeom prst="rect">
            <a:avLst/>
          </a:prstGeom>
        </p:spPr>
      </p:pic>
      <p:sp>
        <p:nvSpPr>
          <p:cNvPr id="55" name="Rectangle 54"/>
          <p:cNvSpPr/>
          <p:nvPr userDrawn="1"/>
        </p:nvSpPr>
        <p:spPr>
          <a:xfrm>
            <a:off x="5567623" y="1099046"/>
            <a:ext cx="2712949" cy="10996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56" name="Rectangle 55"/>
          <p:cNvSpPr/>
          <p:nvPr userDrawn="1"/>
        </p:nvSpPr>
        <p:spPr>
          <a:xfrm>
            <a:off x="6513363" y="2355850"/>
            <a:ext cx="1772370" cy="1104772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57" name="Rectangle 56"/>
          <p:cNvSpPr/>
          <p:nvPr userDrawn="1"/>
        </p:nvSpPr>
        <p:spPr>
          <a:xfrm>
            <a:off x="6511191" y="3611564"/>
            <a:ext cx="1769382" cy="110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58" name="Rectangle 57"/>
          <p:cNvSpPr/>
          <p:nvPr userDrawn="1"/>
        </p:nvSpPr>
        <p:spPr>
          <a:xfrm>
            <a:off x="846756" y="3611563"/>
            <a:ext cx="5549758" cy="11049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59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46756" y="3862948"/>
            <a:ext cx="5549758" cy="853517"/>
          </a:xfrm>
          <a:prstGeom prst="rect">
            <a:avLst/>
          </a:prstGeom>
        </p:spPr>
        <p:txBody>
          <a:bodyPr lIns="72000"/>
          <a:lstStyle>
            <a:lvl1pPr>
              <a:lnSpc>
                <a:spcPct val="90000"/>
              </a:lnSpc>
              <a:defRPr sz="210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567623" y="1087297"/>
            <a:ext cx="2712949" cy="1014664"/>
          </a:xfrm>
          <a:prstGeom prst="rect">
            <a:avLst/>
          </a:prstGeom>
        </p:spPr>
        <p:txBody>
          <a:bodyPr lIns="36000" tIns="36000"/>
          <a:lstStyle>
            <a:lvl1pPr marL="0" indent="0">
              <a:buNone/>
              <a:defRPr sz="1050">
                <a:solidFill>
                  <a:srgbClr val="FFFFFF"/>
                </a:solidFill>
              </a:defRPr>
            </a:lvl1pPr>
            <a:lvl2pPr marL="163159" indent="0">
              <a:buNone/>
              <a:defRPr sz="1050">
                <a:solidFill>
                  <a:srgbClr val="FFFFFF"/>
                </a:solidFill>
              </a:defRPr>
            </a:lvl2pPr>
            <a:lvl3pPr marL="342991" indent="0">
              <a:buNone/>
              <a:defRPr sz="1050">
                <a:solidFill>
                  <a:srgbClr val="FFFFFF"/>
                </a:solidFill>
              </a:defRPr>
            </a:lvl3pPr>
            <a:lvl4pPr marL="514487" indent="0">
              <a:buNone/>
              <a:defRPr sz="1050">
                <a:solidFill>
                  <a:srgbClr val="FFFFFF"/>
                </a:solidFill>
              </a:defRPr>
            </a:lvl4pPr>
            <a:lvl5pPr marL="685983" indent="0">
              <a:buNone/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510843" y="2476511"/>
            <a:ext cx="1772369" cy="976303"/>
          </a:xfrm>
          <a:prstGeom prst="rect">
            <a:avLst/>
          </a:prstGeom>
        </p:spPr>
        <p:txBody>
          <a:bodyPr lIns="36000" tIns="36000" rIns="36000" bIns="36000" anchor="b"/>
          <a:lstStyle>
            <a:lvl1pPr marL="0" indent="0">
              <a:buNone/>
              <a:defRPr sz="900">
                <a:solidFill>
                  <a:srgbClr val="FFFFFF"/>
                </a:solidFill>
              </a:defRPr>
            </a:lvl1pPr>
            <a:lvl2pPr marL="163159" indent="0">
              <a:buNone/>
              <a:defRPr sz="1050">
                <a:solidFill>
                  <a:srgbClr val="FFFFFF"/>
                </a:solidFill>
              </a:defRPr>
            </a:lvl2pPr>
            <a:lvl3pPr marL="342991" indent="0">
              <a:buNone/>
              <a:defRPr sz="1050">
                <a:solidFill>
                  <a:srgbClr val="FFFFFF"/>
                </a:solidFill>
              </a:defRPr>
            </a:lvl3pPr>
            <a:lvl4pPr marL="514487" indent="0">
              <a:buNone/>
              <a:defRPr sz="1050">
                <a:solidFill>
                  <a:srgbClr val="FFFFFF"/>
                </a:solidFill>
              </a:defRPr>
            </a:lvl4pPr>
            <a:lvl5pPr marL="685983" indent="0">
              <a:buNone/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6513363" y="3758189"/>
            <a:ext cx="1764132" cy="958272"/>
          </a:xfrm>
          <a:prstGeom prst="rect">
            <a:avLst/>
          </a:prstGeom>
        </p:spPr>
        <p:txBody>
          <a:bodyPr lIns="36000" tIns="36000" rIns="36000" bIns="36000" anchor="b"/>
          <a:lstStyle>
            <a:lvl1pPr marL="0" indent="0">
              <a:buNone/>
              <a:defRPr sz="900">
                <a:solidFill>
                  <a:srgbClr val="FFFFFF"/>
                </a:solidFill>
              </a:defRPr>
            </a:lvl1pPr>
            <a:lvl2pPr marL="163159" indent="0">
              <a:buNone/>
              <a:defRPr sz="1050">
                <a:solidFill>
                  <a:srgbClr val="FFFFFF"/>
                </a:solidFill>
              </a:defRPr>
            </a:lvl2pPr>
            <a:lvl3pPr marL="342991" indent="0">
              <a:buNone/>
              <a:defRPr sz="1050">
                <a:solidFill>
                  <a:srgbClr val="FFFFFF"/>
                </a:solidFill>
              </a:defRPr>
            </a:lvl3pPr>
            <a:lvl4pPr marL="514487" indent="0">
              <a:buNone/>
              <a:defRPr sz="1050">
                <a:solidFill>
                  <a:srgbClr val="FFFFFF"/>
                </a:solidFill>
              </a:defRPr>
            </a:lvl4pPr>
            <a:lvl5pPr marL="685983" indent="0">
              <a:buNone/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Rectangle 63"/>
          <p:cNvSpPr/>
          <p:nvPr userDrawn="1"/>
        </p:nvSpPr>
        <p:spPr>
          <a:xfrm>
            <a:off x="5567624" y="2355850"/>
            <a:ext cx="828889" cy="1104772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65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5565103" y="2476511"/>
            <a:ext cx="831411" cy="976303"/>
          </a:xfrm>
          <a:prstGeom prst="rect">
            <a:avLst/>
          </a:prstGeom>
        </p:spPr>
        <p:txBody>
          <a:bodyPr lIns="36000" tIns="36000" rIns="36000" bIns="36000" anchor="b"/>
          <a:lstStyle>
            <a:lvl1pPr marL="0" indent="0">
              <a:buNone/>
              <a:defRPr sz="900">
                <a:solidFill>
                  <a:srgbClr val="FFFFFF"/>
                </a:solidFill>
              </a:defRPr>
            </a:lvl1pPr>
            <a:lvl2pPr marL="163159" indent="0">
              <a:buNone/>
              <a:defRPr sz="1050">
                <a:solidFill>
                  <a:srgbClr val="FFFFFF"/>
                </a:solidFill>
              </a:defRPr>
            </a:lvl2pPr>
            <a:lvl3pPr marL="342991" indent="0">
              <a:buNone/>
              <a:defRPr sz="1050">
                <a:solidFill>
                  <a:srgbClr val="FFFFFF"/>
                </a:solidFill>
              </a:defRPr>
            </a:lvl3pPr>
            <a:lvl4pPr marL="514487" indent="0">
              <a:buNone/>
              <a:defRPr sz="1050">
                <a:solidFill>
                  <a:srgbClr val="FFFFFF"/>
                </a:solidFill>
              </a:defRPr>
            </a:lvl4pPr>
            <a:lvl5pPr marL="685983" indent="0">
              <a:buNone/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6" name="Picture 2" descr="C:\Users\Andrew.A\Desktop\EALA 2nd runner up.jpg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46755" y="1092201"/>
            <a:ext cx="4606538" cy="236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6756" y="1087297"/>
            <a:ext cx="4606537" cy="2365517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150"/>
              </a:spcAft>
              <a:buNone/>
              <a:defRPr baseline="0"/>
            </a:lvl1pPr>
            <a:lvl2pPr>
              <a:spcAft>
                <a:spcPts val="225"/>
              </a:spcAft>
              <a:defRPr/>
            </a:lvl2pPr>
            <a:lvl3pPr>
              <a:spcAft>
                <a:spcPts val="225"/>
              </a:spcAft>
              <a:defRPr/>
            </a:lvl3pPr>
            <a:lvl4pPr>
              <a:spcAft>
                <a:spcPts val="225"/>
              </a:spcAft>
              <a:defRPr/>
            </a:lvl4pPr>
            <a:lvl5pPr>
              <a:spcAft>
                <a:spcPts val="225"/>
              </a:spcAft>
              <a:defRPr/>
            </a:lvl5pPr>
          </a:lstStyle>
          <a:p>
            <a:pPr lvl="0"/>
            <a:r>
              <a:rPr lang="en-US" dirty="0"/>
              <a:t>Click to insert your photo, or select and delete this text box to use this photo</a:t>
            </a:r>
          </a:p>
        </p:txBody>
      </p:sp>
      <p:sp>
        <p:nvSpPr>
          <p:cNvPr id="8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3606" y="6504258"/>
            <a:ext cx="304800" cy="199379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788">
                <a:solidFill>
                  <a:schemeClr val="tx2"/>
                </a:solidFill>
              </a:defRPr>
            </a:lvl1pPr>
          </a:lstStyle>
          <a:p>
            <a:pPr defTabSz="455912"/>
            <a:fld id="{5FF2E63E-D57D-4EFD-8380-089500058C9E}" type="slidenum">
              <a:rPr lang="en-US" smtClean="0">
                <a:solidFill>
                  <a:srgbClr val="464646"/>
                </a:solidFill>
              </a:rPr>
              <a:pPr defTabSz="455912"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4" name="Rectangle 5"/>
          <p:cNvSpPr txBox="1">
            <a:spLocks noChangeArrowheads="1"/>
          </p:cNvSpPr>
          <p:nvPr userDrawn="1"/>
        </p:nvSpPr>
        <p:spPr bwMode="auto">
          <a:xfrm>
            <a:off x="6975067" y="5389425"/>
            <a:ext cx="1865245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r" defTabSz="455912">
              <a:lnSpc>
                <a:spcPct val="90000"/>
              </a:lnSpc>
              <a:spcAft>
                <a:spcPct val="30000"/>
              </a:spcAft>
            </a:pPr>
            <a:r>
              <a:rPr lang="en-US" sz="450" dirty="0">
                <a:solidFill>
                  <a:srgbClr val="747678"/>
                </a:solidFill>
              </a:rPr>
              <a:t>© 2015 Avanade Inc. All Rights Reserved.</a:t>
            </a:r>
          </a:p>
        </p:txBody>
      </p:sp>
      <p:pic>
        <p:nvPicPr>
          <p:cNvPr id="18" name="Picture 17" descr="AVA_log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17" y="6041560"/>
            <a:ext cx="1835144" cy="66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027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_BG_Cover_noPeople_Deep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48783" y="685800"/>
            <a:ext cx="8033571" cy="426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AU" sz="1800" dirty="0">
              <a:solidFill>
                <a:srgbClr val="FFFFFF"/>
              </a:solidFill>
            </a:endParaRPr>
          </a:p>
        </p:txBody>
      </p:sp>
      <p:sp>
        <p:nvSpPr>
          <p:cNvPr id="50" name="Slide Number Placeholder 2"/>
          <p:cNvSpPr>
            <a:spLocks noGrp="1"/>
          </p:cNvSpPr>
          <p:nvPr>
            <p:ph type="sldNum" sz="quarter" idx="16"/>
          </p:nvPr>
        </p:nvSpPr>
        <p:spPr>
          <a:xfrm>
            <a:off x="8533606" y="6504258"/>
            <a:ext cx="304800" cy="199379"/>
          </a:xfrm>
          <a:prstGeom prst="rect">
            <a:avLst/>
          </a:prstGeom>
        </p:spPr>
        <p:txBody>
          <a:bodyPr/>
          <a:lstStyle/>
          <a:p>
            <a:pPr defTabSz="455912"/>
            <a:fld id="{5FF2E63E-D57D-4EFD-8380-089500058C9E}" type="slidenum">
              <a:rPr lang="en-US" smtClean="0">
                <a:solidFill>
                  <a:srgbClr val="005CB9"/>
                </a:solidFill>
              </a:rPr>
              <a:pPr defTabSz="455912"/>
              <a:t>‹#›</a:t>
            </a:fld>
            <a:endParaRPr lang="en-US" dirty="0">
              <a:solidFill>
                <a:srgbClr val="005CB9"/>
              </a:solidFill>
            </a:endParaRPr>
          </a:p>
        </p:txBody>
      </p:sp>
      <p:sp>
        <p:nvSpPr>
          <p:cNvPr id="44" name="Rectangle 43"/>
          <p:cNvSpPr/>
          <p:nvPr userDrawn="1"/>
        </p:nvSpPr>
        <p:spPr>
          <a:xfrm>
            <a:off x="510673" y="660400"/>
            <a:ext cx="8117414" cy="4490720"/>
          </a:xfrm>
          <a:prstGeom prst="rect">
            <a:avLst/>
          </a:prstGeom>
          <a:noFill/>
          <a:ln w="571500" cap="sq">
            <a:solidFill>
              <a:srgbClr val="FF58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70" name="Rectangle 69"/>
          <p:cNvSpPr/>
          <p:nvPr userDrawn="1"/>
        </p:nvSpPr>
        <p:spPr>
          <a:xfrm>
            <a:off x="5567623" y="1099046"/>
            <a:ext cx="2712949" cy="10996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71" name="Rectangle 70"/>
          <p:cNvSpPr/>
          <p:nvPr userDrawn="1"/>
        </p:nvSpPr>
        <p:spPr>
          <a:xfrm>
            <a:off x="6513363" y="2355850"/>
            <a:ext cx="1772370" cy="1104772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72" name="Rectangle 71"/>
          <p:cNvSpPr/>
          <p:nvPr userDrawn="1"/>
        </p:nvSpPr>
        <p:spPr>
          <a:xfrm>
            <a:off x="6511191" y="3611564"/>
            <a:ext cx="1769382" cy="1104900"/>
          </a:xfrm>
          <a:prstGeom prst="rect">
            <a:avLst/>
          </a:prstGeom>
          <a:solidFill>
            <a:srgbClr val="FF5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73" name="Rectangle 72"/>
          <p:cNvSpPr/>
          <p:nvPr userDrawn="1"/>
        </p:nvSpPr>
        <p:spPr>
          <a:xfrm>
            <a:off x="846756" y="3611563"/>
            <a:ext cx="5549758" cy="11049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46756" y="3862948"/>
            <a:ext cx="5549758" cy="853517"/>
          </a:xfrm>
          <a:prstGeom prst="rect">
            <a:avLst/>
          </a:prstGeom>
        </p:spPr>
        <p:txBody>
          <a:bodyPr lIns="72000"/>
          <a:lstStyle>
            <a:lvl1pPr>
              <a:lnSpc>
                <a:spcPct val="90000"/>
              </a:lnSpc>
              <a:defRPr sz="210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5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567623" y="1087297"/>
            <a:ext cx="2712949" cy="1014664"/>
          </a:xfrm>
          <a:prstGeom prst="rect">
            <a:avLst/>
          </a:prstGeom>
        </p:spPr>
        <p:txBody>
          <a:bodyPr lIns="36000" tIns="36000"/>
          <a:lstStyle>
            <a:lvl1pPr marL="0" indent="0">
              <a:buNone/>
              <a:defRPr sz="1050">
                <a:solidFill>
                  <a:srgbClr val="FFFFFF"/>
                </a:solidFill>
              </a:defRPr>
            </a:lvl1pPr>
            <a:lvl2pPr marL="163159" indent="0">
              <a:buNone/>
              <a:defRPr sz="1050">
                <a:solidFill>
                  <a:srgbClr val="FFFFFF"/>
                </a:solidFill>
              </a:defRPr>
            </a:lvl2pPr>
            <a:lvl3pPr marL="342991" indent="0">
              <a:buNone/>
              <a:defRPr sz="1050">
                <a:solidFill>
                  <a:srgbClr val="FFFFFF"/>
                </a:solidFill>
              </a:defRPr>
            </a:lvl3pPr>
            <a:lvl4pPr marL="514487" indent="0">
              <a:buNone/>
              <a:defRPr sz="1050">
                <a:solidFill>
                  <a:srgbClr val="FFFFFF"/>
                </a:solidFill>
              </a:defRPr>
            </a:lvl4pPr>
            <a:lvl5pPr marL="685983" indent="0">
              <a:buNone/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510843" y="2476511"/>
            <a:ext cx="1772369" cy="976303"/>
          </a:xfrm>
          <a:prstGeom prst="rect">
            <a:avLst/>
          </a:prstGeom>
        </p:spPr>
        <p:txBody>
          <a:bodyPr lIns="36000" tIns="36000" rIns="36000" bIns="36000" anchor="b"/>
          <a:lstStyle>
            <a:lvl1pPr marL="0" indent="0">
              <a:buNone/>
              <a:defRPr sz="900">
                <a:solidFill>
                  <a:srgbClr val="FFFFFF"/>
                </a:solidFill>
              </a:defRPr>
            </a:lvl1pPr>
            <a:lvl2pPr marL="163159" indent="0">
              <a:buNone/>
              <a:defRPr sz="1050">
                <a:solidFill>
                  <a:srgbClr val="FFFFFF"/>
                </a:solidFill>
              </a:defRPr>
            </a:lvl2pPr>
            <a:lvl3pPr marL="342991" indent="0">
              <a:buNone/>
              <a:defRPr sz="1050">
                <a:solidFill>
                  <a:srgbClr val="FFFFFF"/>
                </a:solidFill>
              </a:defRPr>
            </a:lvl3pPr>
            <a:lvl4pPr marL="514487" indent="0">
              <a:buNone/>
              <a:defRPr sz="1050">
                <a:solidFill>
                  <a:srgbClr val="FFFFFF"/>
                </a:solidFill>
              </a:defRPr>
            </a:lvl4pPr>
            <a:lvl5pPr marL="685983" indent="0">
              <a:buNone/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6513363" y="3758189"/>
            <a:ext cx="1764132" cy="958272"/>
          </a:xfrm>
          <a:prstGeom prst="rect">
            <a:avLst/>
          </a:prstGeom>
        </p:spPr>
        <p:txBody>
          <a:bodyPr lIns="36000" tIns="36000" rIns="36000" bIns="36000" anchor="b"/>
          <a:lstStyle>
            <a:lvl1pPr marL="0" indent="0">
              <a:buNone/>
              <a:defRPr sz="900">
                <a:solidFill>
                  <a:srgbClr val="FFFFFF"/>
                </a:solidFill>
              </a:defRPr>
            </a:lvl1pPr>
            <a:lvl2pPr marL="163159" indent="0">
              <a:buNone/>
              <a:defRPr sz="1050">
                <a:solidFill>
                  <a:srgbClr val="FFFFFF"/>
                </a:solidFill>
              </a:defRPr>
            </a:lvl2pPr>
            <a:lvl3pPr marL="342991" indent="0">
              <a:buNone/>
              <a:defRPr sz="1050">
                <a:solidFill>
                  <a:srgbClr val="FFFFFF"/>
                </a:solidFill>
              </a:defRPr>
            </a:lvl3pPr>
            <a:lvl4pPr marL="514487" indent="0">
              <a:buNone/>
              <a:defRPr sz="1050">
                <a:solidFill>
                  <a:srgbClr val="FFFFFF"/>
                </a:solidFill>
              </a:defRPr>
            </a:lvl4pPr>
            <a:lvl5pPr marL="685983" indent="0">
              <a:buNone/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77"/>
          <p:cNvSpPr/>
          <p:nvPr userDrawn="1"/>
        </p:nvSpPr>
        <p:spPr>
          <a:xfrm>
            <a:off x="5567624" y="2355850"/>
            <a:ext cx="828889" cy="1104772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79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5565103" y="2476511"/>
            <a:ext cx="831411" cy="976303"/>
          </a:xfrm>
          <a:prstGeom prst="rect">
            <a:avLst/>
          </a:prstGeom>
        </p:spPr>
        <p:txBody>
          <a:bodyPr lIns="36000" tIns="36000" rIns="36000" bIns="36000" anchor="b"/>
          <a:lstStyle>
            <a:lvl1pPr marL="0" indent="0">
              <a:buNone/>
              <a:defRPr sz="900">
                <a:solidFill>
                  <a:srgbClr val="FFFFFF"/>
                </a:solidFill>
              </a:defRPr>
            </a:lvl1pPr>
            <a:lvl2pPr marL="163159" indent="0">
              <a:buNone/>
              <a:defRPr sz="1050">
                <a:solidFill>
                  <a:srgbClr val="FFFFFF"/>
                </a:solidFill>
              </a:defRPr>
            </a:lvl2pPr>
            <a:lvl3pPr marL="342991" indent="0">
              <a:buNone/>
              <a:defRPr sz="1050">
                <a:solidFill>
                  <a:srgbClr val="FFFFFF"/>
                </a:solidFill>
              </a:defRPr>
            </a:lvl3pPr>
            <a:lvl4pPr marL="514487" indent="0">
              <a:buNone/>
              <a:defRPr sz="1050">
                <a:solidFill>
                  <a:srgbClr val="FFFFFF"/>
                </a:solidFill>
              </a:defRPr>
            </a:lvl4pPr>
            <a:lvl5pPr marL="685983" indent="0">
              <a:buNone/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0" name="Picture 2" descr="C:\Users\Andrew.A\Desktop\EALA 2nd runner up.jpg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46755" y="1092201"/>
            <a:ext cx="4606538" cy="236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6756" y="1087297"/>
            <a:ext cx="4606537" cy="2365517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150"/>
              </a:spcAft>
              <a:buNone/>
              <a:defRPr baseline="0"/>
            </a:lvl1pPr>
            <a:lvl2pPr>
              <a:spcAft>
                <a:spcPts val="225"/>
              </a:spcAft>
              <a:defRPr/>
            </a:lvl2pPr>
            <a:lvl3pPr>
              <a:spcAft>
                <a:spcPts val="225"/>
              </a:spcAft>
              <a:defRPr/>
            </a:lvl3pPr>
            <a:lvl4pPr>
              <a:spcAft>
                <a:spcPts val="225"/>
              </a:spcAft>
              <a:defRPr/>
            </a:lvl4pPr>
            <a:lvl5pPr>
              <a:spcAft>
                <a:spcPts val="225"/>
              </a:spcAft>
              <a:defRPr/>
            </a:lvl5pPr>
          </a:lstStyle>
          <a:p>
            <a:pPr lvl="0"/>
            <a:r>
              <a:rPr lang="en-US" dirty="0"/>
              <a:t>Click to insert your photo, or select and delete this text box to use this photo</a:t>
            </a:r>
          </a:p>
        </p:txBody>
      </p:sp>
      <p:sp useBgFill="1">
        <p:nvSpPr>
          <p:cNvPr id="85" name="Rectangle 84"/>
          <p:cNvSpPr/>
          <p:nvPr userDrawn="1"/>
        </p:nvSpPr>
        <p:spPr>
          <a:xfrm>
            <a:off x="170303" y="5386388"/>
            <a:ext cx="8803393" cy="1000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AU" sz="1800" dirty="0">
              <a:solidFill>
                <a:srgbClr val="FFFFFF"/>
              </a:solidFill>
            </a:endParaRPr>
          </a:p>
        </p:txBody>
      </p:sp>
      <p:sp useBgFill="1">
        <p:nvSpPr>
          <p:cNvPr id="86" name="Rectangle 85"/>
          <p:cNvSpPr/>
          <p:nvPr userDrawn="1"/>
        </p:nvSpPr>
        <p:spPr>
          <a:xfrm>
            <a:off x="170303" y="315913"/>
            <a:ext cx="8803393" cy="1000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AU" sz="1800" dirty="0">
              <a:solidFill>
                <a:srgbClr val="FFFFFF"/>
              </a:solidFill>
            </a:endParaRPr>
          </a:p>
        </p:txBody>
      </p:sp>
      <p:sp>
        <p:nvSpPr>
          <p:cNvPr id="87" name="Rectangle 5"/>
          <p:cNvSpPr txBox="1">
            <a:spLocks noChangeArrowheads="1"/>
          </p:cNvSpPr>
          <p:nvPr userDrawn="1"/>
        </p:nvSpPr>
        <p:spPr bwMode="auto">
          <a:xfrm>
            <a:off x="295352" y="5395596"/>
            <a:ext cx="1865245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defTabSz="455912">
              <a:lnSpc>
                <a:spcPct val="90000"/>
              </a:lnSpc>
              <a:spcAft>
                <a:spcPct val="30000"/>
              </a:spcAft>
            </a:pPr>
            <a:r>
              <a:rPr lang="en-US" sz="450" dirty="0">
                <a:solidFill>
                  <a:srgbClr val="747678"/>
                </a:solidFill>
              </a:rPr>
              <a:t>© 2015 Avanade Inc. All Rights Reserved.</a:t>
            </a:r>
          </a:p>
        </p:txBody>
      </p:sp>
      <p:pic>
        <p:nvPicPr>
          <p:cNvPr id="21" name="Picture 20" descr="AVA_log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17" y="6041560"/>
            <a:ext cx="1835144" cy="66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83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_BG_Cover_noPeople_Dee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 userDrawn="1"/>
        </p:nvSpPr>
        <p:spPr>
          <a:xfrm>
            <a:off x="510673" y="660400"/>
            <a:ext cx="8117414" cy="4490720"/>
          </a:xfrm>
          <a:prstGeom prst="rect">
            <a:avLst/>
          </a:prstGeom>
          <a:noFill/>
          <a:ln w="571500" cap="sq">
            <a:solidFill>
              <a:srgbClr val="FF58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63" name="Rectangle 62"/>
          <p:cNvSpPr/>
          <p:nvPr userDrawn="1"/>
        </p:nvSpPr>
        <p:spPr>
          <a:xfrm>
            <a:off x="170303" y="5386388"/>
            <a:ext cx="8803393" cy="100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AU" sz="1800" dirty="0">
              <a:solidFill>
                <a:srgbClr val="FFFFFF"/>
              </a:solidFill>
            </a:endParaRPr>
          </a:p>
        </p:txBody>
      </p:sp>
      <p:sp>
        <p:nvSpPr>
          <p:cNvPr id="64" name="Rectangle 63"/>
          <p:cNvSpPr/>
          <p:nvPr userDrawn="1"/>
        </p:nvSpPr>
        <p:spPr>
          <a:xfrm>
            <a:off x="170303" y="315913"/>
            <a:ext cx="8803393" cy="100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AU" sz="1800" dirty="0">
              <a:solidFill>
                <a:srgbClr val="FFFFFF"/>
              </a:solidFill>
            </a:endParaRPr>
          </a:p>
        </p:txBody>
      </p:sp>
      <p:sp>
        <p:nvSpPr>
          <p:cNvPr id="48" name="Rectangle 47"/>
          <p:cNvSpPr/>
          <p:nvPr userDrawn="1"/>
        </p:nvSpPr>
        <p:spPr>
          <a:xfrm>
            <a:off x="5567623" y="1099046"/>
            <a:ext cx="2712949" cy="10996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49" name="Rectangle 48"/>
          <p:cNvSpPr/>
          <p:nvPr userDrawn="1"/>
        </p:nvSpPr>
        <p:spPr>
          <a:xfrm>
            <a:off x="6513363" y="2355850"/>
            <a:ext cx="1772370" cy="1104772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50" name="Rectangle 49"/>
          <p:cNvSpPr/>
          <p:nvPr userDrawn="1"/>
        </p:nvSpPr>
        <p:spPr>
          <a:xfrm>
            <a:off x="6511191" y="3611564"/>
            <a:ext cx="1769382" cy="1104900"/>
          </a:xfrm>
          <a:prstGeom prst="rect">
            <a:avLst/>
          </a:prstGeom>
          <a:solidFill>
            <a:srgbClr val="FF5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51" name="Rectangle 50"/>
          <p:cNvSpPr/>
          <p:nvPr userDrawn="1"/>
        </p:nvSpPr>
        <p:spPr>
          <a:xfrm>
            <a:off x="846756" y="3611563"/>
            <a:ext cx="5549758" cy="11049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46756" y="3862948"/>
            <a:ext cx="5549758" cy="853517"/>
          </a:xfrm>
          <a:prstGeom prst="rect">
            <a:avLst/>
          </a:prstGeom>
        </p:spPr>
        <p:txBody>
          <a:bodyPr lIns="72000"/>
          <a:lstStyle>
            <a:lvl1pPr>
              <a:lnSpc>
                <a:spcPct val="90000"/>
              </a:lnSpc>
              <a:defRPr sz="210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567623" y="1087297"/>
            <a:ext cx="2712949" cy="1014664"/>
          </a:xfrm>
          <a:prstGeom prst="rect">
            <a:avLst/>
          </a:prstGeom>
        </p:spPr>
        <p:txBody>
          <a:bodyPr lIns="36000" tIns="36000"/>
          <a:lstStyle>
            <a:lvl1pPr marL="0" indent="0">
              <a:buNone/>
              <a:defRPr sz="1050">
                <a:solidFill>
                  <a:srgbClr val="FFFFFF"/>
                </a:solidFill>
              </a:defRPr>
            </a:lvl1pPr>
            <a:lvl2pPr marL="163159" indent="0">
              <a:buNone/>
              <a:defRPr sz="1050">
                <a:solidFill>
                  <a:srgbClr val="FFFFFF"/>
                </a:solidFill>
              </a:defRPr>
            </a:lvl2pPr>
            <a:lvl3pPr marL="342991" indent="0">
              <a:buNone/>
              <a:defRPr sz="1050">
                <a:solidFill>
                  <a:srgbClr val="FFFFFF"/>
                </a:solidFill>
              </a:defRPr>
            </a:lvl3pPr>
            <a:lvl4pPr marL="514487" indent="0">
              <a:buNone/>
              <a:defRPr sz="1050">
                <a:solidFill>
                  <a:srgbClr val="FFFFFF"/>
                </a:solidFill>
              </a:defRPr>
            </a:lvl4pPr>
            <a:lvl5pPr marL="685983" indent="0">
              <a:buNone/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510843" y="2476511"/>
            <a:ext cx="1772369" cy="976303"/>
          </a:xfrm>
          <a:prstGeom prst="rect">
            <a:avLst/>
          </a:prstGeom>
        </p:spPr>
        <p:txBody>
          <a:bodyPr lIns="36000" tIns="36000" rIns="36000" bIns="36000" anchor="b"/>
          <a:lstStyle>
            <a:lvl1pPr marL="0" indent="0">
              <a:buNone/>
              <a:defRPr sz="900">
                <a:solidFill>
                  <a:srgbClr val="FFFFFF"/>
                </a:solidFill>
              </a:defRPr>
            </a:lvl1pPr>
            <a:lvl2pPr marL="163159" indent="0">
              <a:buNone/>
              <a:defRPr sz="1050">
                <a:solidFill>
                  <a:srgbClr val="FFFFFF"/>
                </a:solidFill>
              </a:defRPr>
            </a:lvl2pPr>
            <a:lvl3pPr marL="342991" indent="0">
              <a:buNone/>
              <a:defRPr sz="1050">
                <a:solidFill>
                  <a:srgbClr val="FFFFFF"/>
                </a:solidFill>
              </a:defRPr>
            </a:lvl3pPr>
            <a:lvl4pPr marL="514487" indent="0">
              <a:buNone/>
              <a:defRPr sz="1050">
                <a:solidFill>
                  <a:srgbClr val="FFFFFF"/>
                </a:solidFill>
              </a:defRPr>
            </a:lvl4pPr>
            <a:lvl5pPr marL="685983" indent="0">
              <a:buNone/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6513363" y="3758189"/>
            <a:ext cx="1764132" cy="958272"/>
          </a:xfrm>
          <a:prstGeom prst="rect">
            <a:avLst/>
          </a:prstGeom>
        </p:spPr>
        <p:txBody>
          <a:bodyPr lIns="36000" tIns="36000" rIns="36000" bIns="36000" anchor="b"/>
          <a:lstStyle>
            <a:lvl1pPr marL="0" indent="0">
              <a:buNone/>
              <a:defRPr sz="900">
                <a:solidFill>
                  <a:srgbClr val="FFFFFF"/>
                </a:solidFill>
              </a:defRPr>
            </a:lvl1pPr>
            <a:lvl2pPr marL="163159" indent="0">
              <a:buNone/>
              <a:defRPr sz="1050">
                <a:solidFill>
                  <a:srgbClr val="FFFFFF"/>
                </a:solidFill>
              </a:defRPr>
            </a:lvl2pPr>
            <a:lvl3pPr marL="342991" indent="0">
              <a:buNone/>
              <a:defRPr sz="1050">
                <a:solidFill>
                  <a:srgbClr val="FFFFFF"/>
                </a:solidFill>
              </a:defRPr>
            </a:lvl3pPr>
            <a:lvl4pPr marL="514487" indent="0">
              <a:buNone/>
              <a:defRPr sz="1050">
                <a:solidFill>
                  <a:srgbClr val="FFFFFF"/>
                </a:solidFill>
              </a:defRPr>
            </a:lvl4pPr>
            <a:lvl5pPr marL="685983" indent="0">
              <a:buNone/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Rectangle 55"/>
          <p:cNvSpPr/>
          <p:nvPr userDrawn="1"/>
        </p:nvSpPr>
        <p:spPr>
          <a:xfrm>
            <a:off x="5567624" y="2355850"/>
            <a:ext cx="828889" cy="1104772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57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5565103" y="2476511"/>
            <a:ext cx="831411" cy="976303"/>
          </a:xfrm>
          <a:prstGeom prst="rect">
            <a:avLst/>
          </a:prstGeom>
        </p:spPr>
        <p:txBody>
          <a:bodyPr lIns="36000" tIns="36000" rIns="36000" bIns="36000" anchor="b"/>
          <a:lstStyle>
            <a:lvl1pPr marL="0" indent="0">
              <a:buNone/>
              <a:defRPr sz="900">
                <a:solidFill>
                  <a:srgbClr val="FFFFFF"/>
                </a:solidFill>
              </a:defRPr>
            </a:lvl1pPr>
            <a:lvl2pPr marL="163159" indent="0">
              <a:buNone/>
              <a:defRPr sz="1050">
                <a:solidFill>
                  <a:srgbClr val="FFFFFF"/>
                </a:solidFill>
              </a:defRPr>
            </a:lvl2pPr>
            <a:lvl3pPr marL="342991" indent="0">
              <a:buNone/>
              <a:defRPr sz="1050">
                <a:solidFill>
                  <a:srgbClr val="FFFFFF"/>
                </a:solidFill>
              </a:defRPr>
            </a:lvl3pPr>
            <a:lvl4pPr marL="514487" indent="0">
              <a:buNone/>
              <a:defRPr sz="1050">
                <a:solidFill>
                  <a:srgbClr val="FFFFFF"/>
                </a:solidFill>
              </a:defRPr>
            </a:lvl4pPr>
            <a:lvl5pPr marL="685983" indent="0">
              <a:buNone/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8" name="Picture 2" descr="C:\Users\Andrew.A\Desktop\EALA 2nd runner up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46755" y="1092201"/>
            <a:ext cx="4606538" cy="236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6756" y="1087297"/>
            <a:ext cx="4606537" cy="2365517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150"/>
              </a:spcAft>
              <a:buNone/>
              <a:defRPr baseline="0"/>
            </a:lvl1pPr>
            <a:lvl2pPr>
              <a:spcAft>
                <a:spcPts val="225"/>
              </a:spcAft>
              <a:defRPr/>
            </a:lvl2pPr>
            <a:lvl3pPr>
              <a:spcAft>
                <a:spcPts val="225"/>
              </a:spcAft>
              <a:defRPr/>
            </a:lvl3pPr>
            <a:lvl4pPr>
              <a:spcAft>
                <a:spcPts val="225"/>
              </a:spcAft>
              <a:defRPr/>
            </a:lvl4pPr>
            <a:lvl5pPr>
              <a:spcAft>
                <a:spcPts val="225"/>
              </a:spcAft>
              <a:defRPr/>
            </a:lvl5pPr>
          </a:lstStyle>
          <a:p>
            <a:pPr lvl="0"/>
            <a:r>
              <a:rPr lang="en-US" dirty="0"/>
              <a:t>Click to insert your photo, or select and delete this text box to use this photo</a:t>
            </a:r>
          </a:p>
        </p:txBody>
      </p:sp>
      <p:sp>
        <p:nvSpPr>
          <p:cNvPr id="6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3606" y="6504258"/>
            <a:ext cx="304800" cy="199379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788">
                <a:solidFill>
                  <a:schemeClr val="tx2"/>
                </a:solidFill>
              </a:defRPr>
            </a:lvl1pPr>
          </a:lstStyle>
          <a:p>
            <a:pPr defTabSz="455912"/>
            <a:fld id="{5FF2E63E-D57D-4EFD-8380-089500058C9E}" type="slidenum">
              <a:rPr lang="en-US" smtClean="0">
                <a:solidFill>
                  <a:srgbClr val="464646"/>
                </a:solidFill>
              </a:rPr>
              <a:pPr defTabSz="455912"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2" name="Rectangle 5"/>
          <p:cNvSpPr txBox="1">
            <a:spLocks noChangeArrowheads="1"/>
          </p:cNvSpPr>
          <p:nvPr userDrawn="1"/>
        </p:nvSpPr>
        <p:spPr bwMode="auto">
          <a:xfrm>
            <a:off x="295352" y="5395596"/>
            <a:ext cx="1865245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defTabSz="455912">
              <a:lnSpc>
                <a:spcPct val="90000"/>
              </a:lnSpc>
              <a:spcAft>
                <a:spcPct val="30000"/>
              </a:spcAft>
            </a:pPr>
            <a:r>
              <a:rPr lang="en-US" sz="450" dirty="0">
                <a:solidFill>
                  <a:srgbClr val="747678"/>
                </a:solidFill>
              </a:rPr>
              <a:t>© 2015 Avanade Inc. All Rights Reserved.</a:t>
            </a:r>
          </a:p>
        </p:txBody>
      </p:sp>
      <p:pic>
        <p:nvPicPr>
          <p:cNvPr id="20" name="Picture 19" descr="AVA_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17" y="6041560"/>
            <a:ext cx="1835144" cy="66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56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_Divider_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Frame_hands_grid_short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221044"/>
            <a:ext cx="8970188" cy="5863617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  <a:gs pos="49000">
                <a:schemeClr val="bg1">
                  <a:lumMod val="75000"/>
                </a:schemeClr>
              </a:gs>
            </a:gsLst>
            <a:lin ang="318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570458" y="685802"/>
            <a:ext cx="8069671" cy="4190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16" name="Picture 15" descr="frame_2people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15903" y="1485052"/>
            <a:ext cx="3408060" cy="337142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tangle 16"/>
          <p:cNvSpPr/>
          <p:nvPr userDrawn="1"/>
        </p:nvSpPr>
        <p:spPr>
          <a:xfrm>
            <a:off x="846756" y="1084389"/>
            <a:ext cx="3638339" cy="3632074"/>
          </a:xfrm>
          <a:prstGeom prst="rect">
            <a:avLst/>
          </a:prstGeom>
          <a:solidFill>
            <a:srgbClr val="FF5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0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46756" y="1092200"/>
            <a:ext cx="3638339" cy="3494321"/>
          </a:xfrm>
          <a:prstGeom prst="rect">
            <a:avLst/>
          </a:prstGeom>
        </p:spPr>
        <p:txBody>
          <a:bodyPr lIns="72000" tIns="72000" rIns="72000" bIns="72000"/>
          <a:lstStyle>
            <a:lvl1pPr>
              <a:lnSpc>
                <a:spcPct val="90000"/>
              </a:lnSpc>
              <a:defRPr sz="1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Divider title style</a:t>
            </a:r>
          </a:p>
        </p:txBody>
      </p:sp>
      <p:sp>
        <p:nvSpPr>
          <p:cNvPr id="5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3606" y="6504258"/>
            <a:ext cx="304800" cy="199379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788">
                <a:solidFill>
                  <a:schemeClr val="tx2"/>
                </a:solidFill>
              </a:defRPr>
            </a:lvl1pPr>
          </a:lstStyle>
          <a:p>
            <a:pPr defTabSz="455912"/>
            <a:fld id="{5FF2E63E-D57D-4EFD-8380-089500058C9E}" type="slidenum">
              <a:rPr lang="en-US" smtClean="0">
                <a:solidFill>
                  <a:srgbClr val="464646"/>
                </a:solidFill>
              </a:rPr>
              <a:pPr defTabSz="455912"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7" name="Rectangle 5"/>
          <p:cNvSpPr txBox="1">
            <a:spLocks noChangeArrowheads="1"/>
          </p:cNvSpPr>
          <p:nvPr userDrawn="1"/>
        </p:nvSpPr>
        <p:spPr bwMode="auto">
          <a:xfrm>
            <a:off x="6975067" y="5389425"/>
            <a:ext cx="1865245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r" defTabSz="455912">
              <a:lnSpc>
                <a:spcPct val="90000"/>
              </a:lnSpc>
              <a:spcAft>
                <a:spcPct val="30000"/>
              </a:spcAft>
            </a:pPr>
            <a:r>
              <a:rPr lang="en-US" sz="450" dirty="0">
                <a:solidFill>
                  <a:srgbClr val="747678"/>
                </a:solidFill>
              </a:rPr>
              <a:t>© 2014 Avanade Inc. All Rights Reserved.</a:t>
            </a:r>
          </a:p>
        </p:txBody>
      </p:sp>
      <p:pic>
        <p:nvPicPr>
          <p:cNvPr id="15" name="Picture 14" descr="Frame_hands_16x9.png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86580"/>
            <a:ext cx="8975330" cy="6402986"/>
          </a:xfrm>
          <a:prstGeom prst="rect">
            <a:avLst/>
          </a:prstGeom>
        </p:spPr>
      </p:pic>
      <p:pic>
        <p:nvPicPr>
          <p:cNvPr id="12" name="Picture 11" descr="AVA_logo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17" y="6041560"/>
            <a:ext cx="1835144" cy="66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06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8094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</p:sldLayoutIdLst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30000"/>
        </a:spcAft>
        <a:defRPr sz="165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30000"/>
        </a:spcAft>
        <a:defRPr sz="240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30000"/>
        </a:spcAft>
        <a:defRPr sz="240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30000"/>
        </a:spcAft>
        <a:defRPr sz="240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30000"/>
        </a:spcAft>
        <a:defRPr sz="2401">
          <a:solidFill>
            <a:schemeClr val="tx2"/>
          </a:solidFill>
          <a:latin typeface="Arial" charset="0"/>
        </a:defRPr>
      </a:lvl5pPr>
      <a:lvl6pPr marL="342991" algn="l" rtl="0" eaLnBrk="1" fontAlgn="base" hangingPunct="1">
        <a:spcBef>
          <a:spcPct val="0"/>
        </a:spcBef>
        <a:spcAft>
          <a:spcPct val="0"/>
        </a:spcAft>
        <a:defRPr sz="2401" b="1">
          <a:solidFill>
            <a:schemeClr val="tx2"/>
          </a:solidFill>
          <a:latin typeface="Arial" charset="0"/>
        </a:defRPr>
      </a:lvl6pPr>
      <a:lvl7pPr marL="685983" algn="l" rtl="0" eaLnBrk="1" fontAlgn="base" hangingPunct="1">
        <a:spcBef>
          <a:spcPct val="0"/>
        </a:spcBef>
        <a:spcAft>
          <a:spcPct val="0"/>
        </a:spcAft>
        <a:defRPr sz="2401" b="1">
          <a:solidFill>
            <a:schemeClr val="tx2"/>
          </a:solidFill>
          <a:latin typeface="Arial" charset="0"/>
        </a:defRPr>
      </a:lvl7pPr>
      <a:lvl8pPr marL="1028974" algn="l" rtl="0" eaLnBrk="1" fontAlgn="base" hangingPunct="1">
        <a:spcBef>
          <a:spcPct val="0"/>
        </a:spcBef>
        <a:spcAft>
          <a:spcPct val="0"/>
        </a:spcAft>
        <a:defRPr sz="2401" b="1">
          <a:solidFill>
            <a:schemeClr val="tx2"/>
          </a:solidFill>
          <a:latin typeface="Arial" charset="0"/>
        </a:defRPr>
      </a:lvl8pPr>
      <a:lvl9pPr marL="1371966" algn="l" rtl="0" eaLnBrk="1" fontAlgn="base" hangingPunct="1">
        <a:spcBef>
          <a:spcPct val="0"/>
        </a:spcBef>
        <a:spcAft>
          <a:spcPct val="0"/>
        </a:spcAft>
        <a:defRPr sz="2401" b="1">
          <a:solidFill>
            <a:schemeClr val="tx2"/>
          </a:solidFill>
          <a:latin typeface="Arial" charset="0"/>
        </a:defRPr>
      </a:lvl9pPr>
    </p:titleStyle>
    <p:bodyStyle>
      <a:lvl1pPr marL="131004" indent="-131004" algn="l" rtl="0" eaLnBrk="1" fontAlgn="base" hangingPunct="1">
        <a:lnSpc>
          <a:spcPct val="90000"/>
        </a:lnSpc>
        <a:spcBef>
          <a:spcPct val="0"/>
        </a:spcBef>
        <a:spcAft>
          <a:spcPts val="450"/>
        </a:spcAft>
        <a:buChar char="•"/>
        <a:defRPr sz="1050">
          <a:solidFill>
            <a:srgbClr val="646464"/>
          </a:solidFill>
          <a:latin typeface="+mn-lt"/>
          <a:ea typeface="+mn-ea"/>
          <a:cs typeface="+mn-cs"/>
        </a:defRPr>
      </a:lvl1pPr>
      <a:lvl2pPr marL="317982" indent="-154823" algn="l" rtl="0" eaLnBrk="1" fontAlgn="base" hangingPunct="1">
        <a:lnSpc>
          <a:spcPct val="90000"/>
        </a:lnSpc>
        <a:spcBef>
          <a:spcPct val="0"/>
        </a:spcBef>
        <a:spcAft>
          <a:spcPts val="450"/>
        </a:spcAft>
        <a:buFont typeface="Arial" charset="0"/>
        <a:buChar char="–"/>
        <a:defRPr sz="1050">
          <a:solidFill>
            <a:srgbClr val="646464"/>
          </a:solidFill>
          <a:latin typeface="+mn-lt"/>
        </a:defRPr>
      </a:lvl2pPr>
      <a:lvl3pPr marL="489478" indent="-146486" algn="l" rtl="0" eaLnBrk="1" fontAlgn="base" hangingPunct="1">
        <a:lnSpc>
          <a:spcPct val="90000"/>
        </a:lnSpc>
        <a:spcBef>
          <a:spcPct val="0"/>
        </a:spcBef>
        <a:spcAft>
          <a:spcPts val="450"/>
        </a:spcAft>
        <a:buFont typeface="Wingdings" pitchFamily="2" charset="2"/>
        <a:buChar char="§"/>
        <a:defRPr sz="1050">
          <a:solidFill>
            <a:srgbClr val="646464"/>
          </a:solidFill>
          <a:latin typeface="+mn-lt"/>
        </a:defRPr>
      </a:lvl3pPr>
      <a:lvl4pPr marL="660973" indent="-146486" algn="l" rtl="0" eaLnBrk="1" fontAlgn="base" hangingPunct="1">
        <a:lnSpc>
          <a:spcPct val="90000"/>
        </a:lnSpc>
        <a:spcBef>
          <a:spcPct val="0"/>
        </a:spcBef>
        <a:spcAft>
          <a:spcPts val="450"/>
        </a:spcAft>
        <a:buFont typeface="Arial" charset="0"/>
        <a:buChar char="–"/>
        <a:defRPr sz="1050">
          <a:solidFill>
            <a:srgbClr val="646464"/>
          </a:solidFill>
          <a:latin typeface="+mn-lt"/>
        </a:defRPr>
      </a:lvl4pPr>
      <a:lvl5pPr marL="816987" indent="-131004" algn="l" rtl="0" eaLnBrk="1" fontAlgn="base" hangingPunct="1">
        <a:lnSpc>
          <a:spcPct val="90000"/>
        </a:lnSpc>
        <a:spcBef>
          <a:spcPct val="0"/>
        </a:spcBef>
        <a:spcAft>
          <a:spcPts val="450"/>
        </a:spcAft>
        <a:buFont typeface="Arial"/>
        <a:buChar char="•"/>
        <a:defRPr sz="1050">
          <a:solidFill>
            <a:srgbClr val="646464"/>
          </a:solidFill>
          <a:latin typeface="+mn-lt"/>
        </a:defRPr>
      </a:lvl5pPr>
      <a:lvl6pPr marL="1159978" indent="-131004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6pPr>
      <a:lvl7pPr marL="1502969" indent="-131004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7pPr>
      <a:lvl8pPr marL="1845961" indent="-131004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8pPr>
      <a:lvl9pPr marL="2188952" indent="-131004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dr-farrukh-mirza" TargetMode="External"/><Relationship Id="rId2" Type="http://schemas.openxmlformats.org/officeDocument/2006/relationships/hyperlink" Target="https://farrukhmpk.github.io/" TargetMode="Externa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2.png"/><Relationship Id="rId4" Type="http://schemas.openxmlformats.org/officeDocument/2006/relationships/hyperlink" Target="https://github.com/farrukhmp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Rectangle 203"/>
          <p:cNvSpPr/>
          <p:nvPr/>
        </p:nvSpPr>
        <p:spPr>
          <a:xfrm>
            <a:off x="-36512" y="0"/>
            <a:ext cx="458253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98" tIns="34299" rIns="68598" bIns="342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5912"/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8" name="Rectangle 10"/>
          <p:cNvSpPr>
            <a:spLocks noChangeArrowheads="1"/>
          </p:cNvSpPr>
          <p:nvPr/>
        </p:nvSpPr>
        <p:spPr bwMode="auto">
          <a:xfrm>
            <a:off x="4644008" y="116632"/>
            <a:ext cx="4356000" cy="252000"/>
          </a:xfrm>
          <a:prstGeom prst="rect">
            <a:avLst/>
          </a:prstGeom>
          <a:solidFill>
            <a:srgbClr val="FF7126"/>
          </a:solidFill>
          <a:ln w="3175" algn="ctr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lIns="27007" tIns="27007" rIns="27007" bIns="27007" anchor="ctr"/>
          <a:lstStyle/>
          <a:p>
            <a:pPr marL="146486" indent="-146486" eaLnBrk="0" hangingPunct="0"/>
            <a:r>
              <a:rPr lang="en-GB" sz="1050" b="1" kern="0" dirty="0">
                <a:solidFill>
                  <a:srgbClr val="FFFFFF"/>
                </a:solidFill>
                <a:latin typeface="Calibri" pitchFamily="34" charset="0"/>
              </a:rPr>
              <a:t>Selected Experience</a:t>
            </a:r>
          </a:p>
        </p:txBody>
      </p:sp>
      <p:sp>
        <p:nvSpPr>
          <p:cNvPr id="41" name="Rectangle 17"/>
          <p:cNvSpPr>
            <a:spLocks noChangeArrowheads="1"/>
          </p:cNvSpPr>
          <p:nvPr/>
        </p:nvSpPr>
        <p:spPr bwMode="auto">
          <a:xfrm>
            <a:off x="115792" y="1484784"/>
            <a:ext cx="4356000" cy="252000"/>
          </a:xfrm>
          <a:prstGeom prst="rect">
            <a:avLst/>
          </a:prstGeom>
          <a:solidFill>
            <a:srgbClr val="FF7126"/>
          </a:solidFill>
          <a:ln w="3175" algn="ctr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lIns="27007" tIns="27007" rIns="27007" bIns="27007" anchor="ctr"/>
          <a:lstStyle/>
          <a:p>
            <a:pPr marL="146486" indent="-146486" eaLnBrk="0" hangingPunct="0">
              <a:defRPr/>
            </a:pPr>
            <a:r>
              <a:rPr lang="en-GB" sz="1050" b="1" kern="0" dirty="0">
                <a:solidFill>
                  <a:srgbClr val="FFFFFF"/>
                </a:solidFill>
                <a:latin typeface="Calibri" pitchFamily="34" charset="0"/>
              </a:rPr>
              <a:t>Professional Background</a:t>
            </a:r>
          </a:p>
        </p:txBody>
      </p:sp>
      <p:sp>
        <p:nvSpPr>
          <p:cNvPr id="42" name="Rectangle 18"/>
          <p:cNvSpPr>
            <a:spLocks noChangeArrowheads="1"/>
          </p:cNvSpPr>
          <p:nvPr/>
        </p:nvSpPr>
        <p:spPr bwMode="auto">
          <a:xfrm>
            <a:off x="101975" y="1772815"/>
            <a:ext cx="4386244" cy="2592289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27007" tIns="27007" rIns="27007" bIns="27007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339933"/>
              </a:buClr>
              <a:defRPr/>
            </a:pPr>
            <a:r>
              <a:rPr lang="en-IE" sz="1000" dirty="0" smtClean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Farrukh </a:t>
            </a:r>
            <a:r>
              <a:rPr lang="en-IE" sz="1000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is </a:t>
            </a:r>
            <a:r>
              <a:rPr lang="en-IE" sz="1000" dirty="0" smtClean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an experienced Solution/System/Software </a:t>
            </a:r>
            <a:r>
              <a:rPr lang="en-IE" sz="1000" dirty="0" smtClean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Architect, Manager, </a:t>
            </a:r>
            <a:r>
              <a:rPr lang="en-IE" sz="1000" dirty="0" smtClean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leader &amp; software engineering professional with over 15 years of experience in a variety of roles including team leadership &amp; management, and hands-on software architecture, design, development  &amp; integration experience.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339933"/>
              </a:buClr>
              <a:defRPr/>
            </a:pPr>
            <a:endParaRPr lang="en-IE" sz="1000" dirty="0" smtClean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339933"/>
              </a:buClr>
              <a:defRPr/>
            </a:pPr>
            <a:r>
              <a:rPr lang="en-IE" sz="1000" dirty="0" smtClean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Farrukh has successfully built, lead &amp; mentored high efficiency teams by hiring excellent software development professionals and scaling existing team structures. </a:t>
            </a:r>
            <a:r>
              <a:rPr lang="en-IE" sz="1000" dirty="0" smtClean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He </a:t>
            </a:r>
            <a:r>
              <a:rPr lang="en-IE" sz="1000" dirty="0" smtClean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has successfully architected, designed  &amp; delivered web applications, highly scalable </a:t>
            </a:r>
            <a:r>
              <a:rPr lang="en-IE" sz="1000" dirty="0" err="1" smtClean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microservices</a:t>
            </a:r>
            <a:r>
              <a:rPr lang="en-IE" sz="1000" dirty="0" smtClean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single sign-on (CAS/SAML/OAuth), thick client applications, embedded systems, ESB, JMS, SOA, distributed Web APIs, Batch Processors &amp; automated processes in a variety of agile environments, using Java, Spring Boot, LDAP, </a:t>
            </a:r>
            <a:r>
              <a:rPr lang="en-IE" sz="1000" dirty="0" err="1" smtClean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eJabberD</a:t>
            </a:r>
            <a:r>
              <a:rPr lang="en-IE" sz="1000" dirty="0" smtClean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scripting, PostgreSQL, MS-</a:t>
            </a:r>
            <a:r>
              <a:rPr lang="en-IE" sz="1000" dirty="0" err="1" smtClean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SQLServer</a:t>
            </a:r>
            <a:r>
              <a:rPr lang="en-IE" sz="1000" dirty="0" smtClean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IE" sz="1000" dirty="0" err="1" smtClean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WildFly</a:t>
            </a:r>
            <a:r>
              <a:rPr lang="en-IE" sz="1000" dirty="0" smtClean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Jenkins, Nexus, Cryptography etc.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339933"/>
              </a:buClr>
              <a:defRPr/>
            </a:pPr>
            <a:endParaRPr lang="en-GB" sz="1000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339933"/>
              </a:buClr>
              <a:defRPr/>
            </a:pPr>
            <a:r>
              <a:rPr lang="en-GB" sz="1000" dirty="0" smtClean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Farrukh has been involved in integration projects over the course of his career, where he worked on different types of middleware systems.</a:t>
            </a:r>
            <a:endParaRPr lang="en-GB" sz="1000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339933"/>
              </a:buClr>
              <a:defRPr/>
            </a:pPr>
            <a:endParaRPr lang="en-GB" sz="1000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767" algn="l"/>
              </a:tabLst>
            </a:pPr>
            <a:endParaRPr lang="en-GB" sz="1000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767" algn="l"/>
              </a:tabLst>
            </a:pPr>
            <a:endParaRPr lang="en-GB" sz="1000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767" algn="l"/>
              </a:tabLst>
            </a:pPr>
            <a:endParaRPr lang="en-GB" sz="1000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767" algn="l"/>
              </a:tabLst>
            </a:pPr>
            <a:endParaRPr lang="en-GB" sz="1000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259632" y="43197"/>
            <a:ext cx="30809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1400" b="1" i="1" kern="0" dirty="0" smtClean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Farrukh Mirza</a:t>
            </a:r>
            <a:endParaRPr lang="en-GB" sz="1400" b="1" i="1" kern="0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>
              <a:defRPr/>
            </a:pPr>
            <a:r>
              <a:rPr lang="en-GB" sz="1000" i="1" kern="0" dirty="0" smtClean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Senior Solution </a:t>
            </a:r>
            <a:r>
              <a:rPr lang="en-GB" sz="1000" i="1" kern="0" dirty="0" smtClean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Architect/Manager</a:t>
            </a:r>
            <a:endParaRPr lang="en-GB" sz="1000" i="1" kern="0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>
              <a:defRPr/>
            </a:pPr>
            <a:endParaRPr lang="en-GB" sz="1000" kern="0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>
              <a:defRPr/>
            </a:pPr>
            <a:r>
              <a:rPr lang="en-GB" sz="1000" kern="0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Email: </a:t>
            </a:r>
            <a:r>
              <a:rPr lang="en-GB" sz="1000" kern="0" dirty="0" smtClean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Farrukh.Mirza@boi.com</a:t>
            </a:r>
            <a:endParaRPr lang="en-GB" sz="1000" kern="0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>
              <a:defRPr/>
            </a:pPr>
            <a:r>
              <a:rPr lang="en-GB" sz="1000" kern="0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Mobile: </a:t>
            </a:r>
            <a:r>
              <a:rPr lang="en-GB" sz="1000" kern="0" dirty="0" smtClean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+353-87-2719767</a:t>
            </a:r>
          </a:p>
          <a:p>
            <a:pPr>
              <a:defRPr/>
            </a:pPr>
            <a:r>
              <a:rPr lang="en-GB" sz="1000" kern="0" dirty="0" smtClean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Web: </a:t>
            </a:r>
            <a:r>
              <a:rPr lang="en-GB" sz="1000" kern="0" dirty="0" smtClean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  <a:hlinkClick r:id="rId2"/>
              </a:rPr>
              <a:t>https://farrukhmpk.github.io</a:t>
            </a:r>
            <a:r>
              <a:rPr lang="en-GB" sz="1000" kern="0" dirty="0" smtClean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endParaRPr lang="en-GB" sz="1000" kern="0" dirty="0" smtClean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>
              <a:defRPr/>
            </a:pPr>
            <a:r>
              <a:rPr lang="en-GB" sz="1000" kern="0" dirty="0" smtClean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LinkedIn</a:t>
            </a:r>
            <a:r>
              <a:rPr lang="en-GB" sz="1000" kern="0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: </a:t>
            </a:r>
            <a:r>
              <a:rPr lang="en-GB" sz="1000" kern="0" dirty="0" smtClean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  <a:hlinkClick r:id="rId3"/>
              </a:rPr>
              <a:t>www.linkedin.com/in/dr-farrukh-mirza</a:t>
            </a:r>
            <a:endParaRPr lang="en-GB" sz="1000" kern="0" dirty="0" smtClean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>
              <a:defRPr/>
            </a:pPr>
            <a:r>
              <a:rPr lang="en-GB" sz="1000" kern="0" dirty="0" smtClean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GitHub</a:t>
            </a:r>
            <a:r>
              <a:rPr lang="en-GB" sz="1000" kern="0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: </a:t>
            </a:r>
            <a:r>
              <a:rPr lang="en-GB" sz="1000" kern="0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  <a:hlinkClick r:id="rId4"/>
              </a:rPr>
              <a:t>https://</a:t>
            </a:r>
            <a:r>
              <a:rPr lang="en-GB" sz="1000" kern="0" dirty="0" smtClean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  <a:hlinkClick r:id="rId4"/>
              </a:rPr>
              <a:t>github.com/farrukhmpk</a:t>
            </a:r>
            <a:endParaRPr lang="en-GB" sz="1000" kern="0" dirty="0" smtClean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>
              <a:defRPr/>
            </a:pPr>
            <a:endParaRPr lang="en-GB" sz="1000" kern="0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1" name="Rectangle 17"/>
          <p:cNvSpPr>
            <a:spLocks noChangeArrowheads="1"/>
          </p:cNvSpPr>
          <p:nvPr/>
        </p:nvSpPr>
        <p:spPr bwMode="auto">
          <a:xfrm>
            <a:off x="101975" y="4581128"/>
            <a:ext cx="4356000" cy="252000"/>
          </a:xfrm>
          <a:prstGeom prst="rect">
            <a:avLst/>
          </a:prstGeom>
          <a:solidFill>
            <a:srgbClr val="FF7126"/>
          </a:solidFill>
          <a:ln w="3175" algn="ctr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lIns="27007" tIns="27007" rIns="27007" bIns="27007" anchor="ctr"/>
          <a:lstStyle/>
          <a:p>
            <a:pPr marL="146486" indent="-146486" eaLnBrk="0" hangingPunct="0"/>
            <a:r>
              <a:rPr lang="en-GB" sz="1050" b="1" kern="0" dirty="0">
                <a:solidFill>
                  <a:srgbClr val="FFFFFF"/>
                </a:solidFill>
                <a:latin typeface="Calibri" pitchFamily="34" charset="0"/>
              </a:rPr>
              <a:t>Selected Professional </a:t>
            </a:r>
            <a:r>
              <a:rPr lang="en-GB" sz="1050" b="1" kern="0" dirty="0" smtClean="0">
                <a:solidFill>
                  <a:srgbClr val="FFFFFF"/>
                </a:solidFill>
                <a:latin typeface="Calibri" pitchFamily="34" charset="0"/>
              </a:rPr>
              <a:t>Skills &amp; Strengths</a:t>
            </a:r>
            <a:endParaRPr lang="en-GB" sz="1050" b="1" kern="0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2" name="TextBox 23"/>
          <p:cNvSpPr txBox="1"/>
          <p:nvPr/>
        </p:nvSpPr>
        <p:spPr>
          <a:xfrm>
            <a:off x="46147" y="4797152"/>
            <a:ext cx="1838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00" dirty="0" smtClean="0">
                <a:solidFill>
                  <a:srgbClr val="FFFFFF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Solution/System/Software Architecture</a:t>
            </a:r>
            <a:endParaRPr lang="id-ID" sz="900" dirty="0">
              <a:solidFill>
                <a:srgbClr val="FFFFFF"/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34" name="TextBox 23"/>
          <p:cNvSpPr txBox="1"/>
          <p:nvPr/>
        </p:nvSpPr>
        <p:spPr>
          <a:xfrm>
            <a:off x="46148" y="5219908"/>
            <a:ext cx="1555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00" dirty="0" smtClean="0">
                <a:solidFill>
                  <a:srgbClr val="FFFFFF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Web Applications, APIs, </a:t>
            </a:r>
            <a:r>
              <a:rPr lang="en-GB" sz="900" dirty="0" err="1" smtClean="0">
                <a:solidFill>
                  <a:srgbClr val="FFFFFF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Microservices</a:t>
            </a:r>
            <a:endParaRPr lang="id-ID" sz="900" dirty="0">
              <a:solidFill>
                <a:srgbClr val="FFFFFF"/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162" name="Group 161"/>
          <p:cNvGrpSpPr/>
          <p:nvPr/>
        </p:nvGrpSpPr>
        <p:grpSpPr>
          <a:xfrm>
            <a:off x="1619672" y="5661248"/>
            <a:ext cx="2826207" cy="227708"/>
            <a:chOff x="9552702" y="2370997"/>
            <a:chExt cx="1416051" cy="155798"/>
          </a:xfrm>
          <a:effectLst>
            <a:outerShdw blurRad="50800" dist="12700" algn="l" rotWithShape="0">
              <a:prstClr val="black">
                <a:alpha val="40000"/>
              </a:prstClr>
            </a:outerShdw>
          </a:effectLst>
        </p:grpSpPr>
        <p:sp>
          <p:nvSpPr>
            <p:cNvPr id="163" name="Rectangle 5"/>
            <p:cNvSpPr>
              <a:spLocks noChangeArrowheads="1"/>
            </p:cNvSpPr>
            <p:nvPr/>
          </p:nvSpPr>
          <p:spPr bwMode="auto">
            <a:xfrm>
              <a:off x="9552702" y="2370997"/>
              <a:ext cx="90488" cy="155798"/>
            </a:xfrm>
            <a:prstGeom prst="rect">
              <a:avLst/>
            </a:prstGeom>
            <a:solidFill>
              <a:srgbClr val="FF7126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1013">
                <a:solidFill>
                  <a:srgbClr val="005CB9"/>
                </a:solidFill>
              </a:endParaRPr>
            </a:p>
          </p:txBody>
        </p:sp>
        <p:sp>
          <p:nvSpPr>
            <p:cNvPr id="164" name="Rectangle 6"/>
            <p:cNvSpPr>
              <a:spLocks noChangeArrowheads="1"/>
            </p:cNvSpPr>
            <p:nvPr/>
          </p:nvSpPr>
          <p:spPr bwMode="auto">
            <a:xfrm>
              <a:off x="9673352" y="2370997"/>
              <a:ext cx="90488" cy="155798"/>
            </a:xfrm>
            <a:prstGeom prst="rect">
              <a:avLst/>
            </a:prstGeom>
            <a:solidFill>
              <a:srgbClr val="FF7126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1013">
                <a:solidFill>
                  <a:srgbClr val="005CB9"/>
                </a:solidFill>
              </a:endParaRPr>
            </a:p>
          </p:txBody>
        </p:sp>
        <p:sp>
          <p:nvSpPr>
            <p:cNvPr id="165" name="Rectangle 7"/>
            <p:cNvSpPr>
              <a:spLocks noChangeArrowheads="1"/>
            </p:cNvSpPr>
            <p:nvPr/>
          </p:nvSpPr>
          <p:spPr bwMode="auto">
            <a:xfrm>
              <a:off x="9794002" y="2370997"/>
              <a:ext cx="90488" cy="155798"/>
            </a:xfrm>
            <a:prstGeom prst="rect">
              <a:avLst/>
            </a:prstGeom>
            <a:solidFill>
              <a:srgbClr val="FF7126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1013">
                <a:solidFill>
                  <a:srgbClr val="005CB9"/>
                </a:solidFill>
              </a:endParaRPr>
            </a:p>
          </p:txBody>
        </p:sp>
        <p:sp>
          <p:nvSpPr>
            <p:cNvPr id="166" name="Rectangle 8"/>
            <p:cNvSpPr>
              <a:spLocks noChangeArrowheads="1"/>
            </p:cNvSpPr>
            <p:nvPr/>
          </p:nvSpPr>
          <p:spPr bwMode="auto">
            <a:xfrm>
              <a:off x="9914652" y="2370997"/>
              <a:ext cx="90488" cy="155798"/>
            </a:xfrm>
            <a:prstGeom prst="rect">
              <a:avLst/>
            </a:prstGeom>
            <a:solidFill>
              <a:srgbClr val="FF7126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1013">
                <a:solidFill>
                  <a:srgbClr val="005CB9"/>
                </a:solidFill>
              </a:endParaRPr>
            </a:p>
          </p:txBody>
        </p:sp>
        <p:sp>
          <p:nvSpPr>
            <p:cNvPr id="167" name="Rectangle 9"/>
            <p:cNvSpPr>
              <a:spLocks noChangeArrowheads="1"/>
            </p:cNvSpPr>
            <p:nvPr/>
          </p:nvSpPr>
          <p:spPr bwMode="auto">
            <a:xfrm>
              <a:off x="10035302" y="2370997"/>
              <a:ext cx="90488" cy="155798"/>
            </a:xfrm>
            <a:prstGeom prst="rect">
              <a:avLst/>
            </a:prstGeom>
            <a:solidFill>
              <a:srgbClr val="FF7126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1013">
                <a:solidFill>
                  <a:srgbClr val="005CB9"/>
                </a:solidFill>
              </a:endParaRPr>
            </a:p>
          </p:txBody>
        </p:sp>
        <p:sp>
          <p:nvSpPr>
            <p:cNvPr id="168" name="Rectangle 10"/>
            <p:cNvSpPr>
              <a:spLocks noChangeArrowheads="1"/>
            </p:cNvSpPr>
            <p:nvPr/>
          </p:nvSpPr>
          <p:spPr bwMode="auto">
            <a:xfrm>
              <a:off x="10155952" y="2370997"/>
              <a:ext cx="90488" cy="155798"/>
            </a:xfrm>
            <a:prstGeom prst="rect">
              <a:avLst/>
            </a:prstGeom>
            <a:solidFill>
              <a:srgbClr val="FF7126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1013">
                <a:solidFill>
                  <a:srgbClr val="005CB9"/>
                </a:solidFill>
              </a:endParaRPr>
            </a:p>
          </p:txBody>
        </p:sp>
        <p:sp>
          <p:nvSpPr>
            <p:cNvPr id="169" name="Rectangle 11"/>
            <p:cNvSpPr>
              <a:spLocks noChangeArrowheads="1"/>
            </p:cNvSpPr>
            <p:nvPr/>
          </p:nvSpPr>
          <p:spPr bwMode="auto">
            <a:xfrm>
              <a:off x="10276602" y="2370997"/>
              <a:ext cx="90488" cy="155798"/>
            </a:xfrm>
            <a:prstGeom prst="rect">
              <a:avLst/>
            </a:prstGeom>
            <a:solidFill>
              <a:srgbClr val="FF7126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1013">
                <a:solidFill>
                  <a:srgbClr val="005CB9"/>
                </a:solidFill>
              </a:endParaRPr>
            </a:p>
          </p:txBody>
        </p:sp>
        <p:sp>
          <p:nvSpPr>
            <p:cNvPr id="170" name="Rectangle 12"/>
            <p:cNvSpPr>
              <a:spLocks noChangeArrowheads="1"/>
            </p:cNvSpPr>
            <p:nvPr/>
          </p:nvSpPr>
          <p:spPr bwMode="auto">
            <a:xfrm>
              <a:off x="10395665" y="2370997"/>
              <a:ext cx="90488" cy="155798"/>
            </a:xfrm>
            <a:prstGeom prst="rect">
              <a:avLst/>
            </a:prstGeom>
            <a:solidFill>
              <a:srgbClr val="FF7126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1013">
                <a:solidFill>
                  <a:srgbClr val="005CB9"/>
                </a:solidFill>
              </a:endParaRPr>
            </a:p>
          </p:txBody>
        </p:sp>
        <p:sp>
          <p:nvSpPr>
            <p:cNvPr id="171" name="Rectangle 13"/>
            <p:cNvSpPr>
              <a:spLocks noChangeArrowheads="1"/>
            </p:cNvSpPr>
            <p:nvPr/>
          </p:nvSpPr>
          <p:spPr bwMode="auto">
            <a:xfrm>
              <a:off x="10516315" y="2370997"/>
              <a:ext cx="90488" cy="1557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1013">
                <a:solidFill>
                  <a:srgbClr val="005CB9"/>
                </a:solidFill>
              </a:endParaRPr>
            </a:p>
          </p:txBody>
        </p:sp>
        <p:sp>
          <p:nvSpPr>
            <p:cNvPr id="172" name="Rectangle 14"/>
            <p:cNvSpPr>
              <a:spLocks noChangeArrowheads="1"/>
            </p:cNvSpPr>
            <p:nvPr/>
          </p:nvSpPr>
          <p:spPr bwMode="auto">
            <a:xfrm>
              <a:off x="10636965" y="2370997"/>
              <a:ext cx="90488" cy="1557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1013">
                <a:solidFill>
                  <a:srgbClr val="005CB9"/>
                </a:solidFill>
              </a:endParaRPr>
            </a:p>
          </p:txBody>
        </p:sp>
        <p:sp>
          <p:nvSpPr>
            <p:cNvPr id="173" name="Rectangle 15"/>
            <p:cNvSpPr>
              <a:spLocks noChangeArrowheads="1"/>
            </p:cNvSpPr>
            <p:nvPr/>
          </p:nvSpPr>
          <p:spPr bwMode="auto">
            <a:xfrm>
              <a:off x="10757615" y="2370997"/>
              <a:ext cx="90488" cy="1557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1013">
                <a:solidFill>
                  <a:srgbClr val="005CB9"/>
                </a:solidFill>
              </a:endParaRPr>
            </a:p>
          </p:txBody>
        </p:sp>
        <p:sp>
          <p:nvSpPr>
            <p:cNvPr id="174" name="Rectangle 16"/>
            <p:cNvSpPr>
              <a:spLocks noChangeArrowheads="1"/>
            </p:cNvSpPr>
            <p:nvPr/>
          </p:nvSpPr>
          <p:spPr bwMode="auto">
            <a:xfrm>
              <a:off x="10878265" y="2370997"/>
              <a:ext cx="90488" cy="1557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1013">
                <a:solidFill>
                  <a:srgbClr val="005CB9"/>
                </a:solidFill>
              </a:endParaRPr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1619672" y="6078488"/>
            <a:ext cx="2826203" cy="227708"/>
            <a:chOff x="9552702" y="2370997"/>
            <a:chExt cx="1416049" cy="155798"/>
          </a:xfrm>
          <a:effectLst>
            <a:outerShdw blurRad="50800" dist="12700" algn="l" rotWithShape="0">
              <a:prstClr val="black">
                <a:alpha val="40000"/>
              </a:prstClr>
            </a:outerShdw>
          </a:effectLst>
        </p:grpSpPr>
        <p:sp>
          <p:nvSpPr>
            <p:cNvPr id="189" name="Rectangle 5"/>
            <p:cNvSpPr>
              <a:spLocks noChangeArrowheads="1"/>
            </p:cNvSpPr>
            <p:nvPr/>
          </p:nvSpPr>
          <p:spPr bwMode="auto">
            <a:xfrm>
              <a:off x="9552702" y="2370997"/>
              <a:ext cx="90488" cy="15579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1013">
                <a:solidFill>
                  <a:srgbClr val="005CB9"/>
                </a:solidFill>
              </a:endParaRPr>
            </a:p>
          </p:txBody>
        </p:sp>
        <p:sp>
          <p:nvSpPr>
            <p:cNvPr id="190" name="Rectangle 6"/>
            <p:cNvSpPr>
              <a:spLocks noChangeArrowheads="1"/>
            </p:cNvSpPr>
            <p:nvPr/>
          </p:nvSpPr>
          <p:spPr bwMode="auto">
            <a:xfrm>
              <a:off x="9673352" y="2370997"/>
              <a:ext cx="90488" cy="15579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1013">
                <a:solidFill>
                  <a:srgbClr val="005CB9"/>
                </a:solidFill>
              </a:endParaRPr>
            </a:p>
          </p:txBody>
        </p:sp>
        <p:sp>
          <p:nvSpPr>
            <p:cNvPr id="191" name="Rectangle 7"/>
            <p:cNvSpPr>
              <a:spLocks noChangeArrowheads="1"/>
            </p:cNvSpPr>
            <p:nvPr/>
          </p:nvSpPr>
          <p:spPr bwMode="auto">
            <a:xfrm>
              <a:off x="9794002" y="2370997"/>
              <a:ext cx="90488" cy="15579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1013">
                <a:solidFill>
                  <a:srgbClr val="005CB9"/>
                </a:solidFill>
              </a:endParaRPr>
            </a:p>
          </p:txBody>
        </p:sp>
        <p:sp>
          <p:nvSpPr>
            <p:cNvPr id="192" name="Rectangle 8"/>
            <p:cNvSpPr>
              <a:spLocks noChangeArrowheads="1"/>
            </p:cNvSpPr>
            <p:nvPr/>
          </p:nvSpPr>
          <p:spPr bwMode="auto">
            <a:xfrm>
              <a:off x="9914652" y="2370997"/>
              <a:ext cx="90488" cy="15579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1013">
                <a:solidFill>
                  <a:srgbClr val="005CB9"/>
                </a:solidFill>
              </a:endParaRPr>
            </a:p>
          </p:txBody>
        </p:sp>
        <p:sp>
          <p:nvSpPr>
            <p:cNvPr id="193" name="Rectangle 9"/>
            <p:cNvSpPr>
              <a:spLocks noChangeArrowheads="1"/>
            </p:cNvSpPr>
            <p:nvPr/>
          </p:nvSpPr>
          <p:spPr bwMode="auto">
            <a:xfrm>
              <a:off x="10035302" y="2370997"/>
              <a:ext cx="90488" cy="15579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1013">
                <a:solidFill>
                  <a:srgbClr val="005CB9"/>
                </a:solidFill>
              </a:endParaRPr>
            </a:p>
          </p:txBody>
        </p:sp>
        <p:sp>
          <p:nvSpPr>
            <p:cNvPr id="194" name="Rectangle 10"/>
            <p:cNvSpPr>
              <a:spLocks noChangeArrowheads="1"/>
            </p:cNvSpPr>
            <p:nvPr/>
          </p:nvSpPr>
          <p:spPr bwMode="auto">
            <a:xfrm>
              <a:off x="10155952" y="2370997"/>
              <a:ext cx="90488" cy="15579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1013">
                <a:solidFill>
                  <a:srgbClr val="005CB9"/>
                </a:solidFill>
              </a:endParaRPr>
            </a:p>
          </p:txBody>
        </p:sp>
        <p:sp>
          <p:nvSpPr>
            <p:cNvPr id="195" name="Rectangle 11"/>
            <p:cNvSpPr>
              <a:spLocks noChangeArrowheads="1"/>
            </p:cNvSpPr>
            <p:nvPr/>
          </p:nvSpPr>
          <p:spPr bwMode="auto">
            <a:xfrm>
              <a:off x="10276602" y="2370997"/>
              <a:ext cx="90488" cy="15579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1013">
                <a:solidFill>
                  <a:srgbClr val="005CB9"/>
                </a:solidFill>
              </a:endParaRPr>
            </a:p>
          </p:txBody>
        </p:sp>
        <p:sp>
          <p:nvSpPr>
            <p:cNvPr id="196" name="Rectangle 12"/>
            <p:cNvSpPr>
              <a:spLocks noChangeArrowheads="1"/>
            </p:cNvSpPr>
            <p:nvPr/>
          </p:nvSpPr>
          <p:spPr bwMode="auto">
            <a:xfrm>
              <a:off x="10395665" y="2370997"/>
              <a:ext cx="90488" cy="15579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1013">
                <a:solidFill>
                  <a:srgbClr val="005CB9"/>
                </a:solidFill>
              </a:endParaRPr>
            </a:p>
          </p:txBody>
        </p:sp>
        <p:sp>
          <p:nvSpPr>
            <p:cNvPr id="197" name="Rectangle 13"/>
            <p:cNvSpPr>
              <a:spLocks noChangeArrowheads="1"/>
            </p:cNvSpPr>
            <p:nvPr/>
          </p:nvSpPr>
          <p:spPr bwMode="auto">
            <a:xfrm>
              <a:off x="10516315" y="2370997"/>
              <a:ext cx="90488" cy="15579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1013">
                <a:solidFill>
                  <a:srgbClr val="005CB9"/>
                </a:solidFill>
              </a:endParaRPr>
            </a:p>
          </p:txBody>
        </p:sp>
        <p:sp>
          <p:nvSpPr>
            <p:cNvPr id="198" name="Rectangle 14"/>
            <p:cNvSpPr>
              <a:spLocks noChangeArrowheads="1"/>
            </p:cNvSpPr>
            <p:nvPr/>
          </p:nvSpPr>
          <p:spPr bwMode="auto">
            <a:xfrm>
              <a:off x="10636965" y="2370997"/>
              <a:ext cx="90488" cy="15579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1013">
                <a:solidFill>
                  <a:srgbClr val="005CB9"/>
                </a:solidFill>
              </a:endParaRPr>
            </a:p>
          </p:txBody>
        </p:sp>
        <p:sp>
          <p:nvSpPr>
            <p:cNvPr id="199" name="Rectangle 15"/>
            <p:cNvSpPr>
              <a:spLocks noChangeArrowheads="1"/>
            </p:cNvSpPr>
            <p:nvPr/>
          </p:nvSpPr>
          <p:spPr bwMode="auto">
            <a:xfrm>
              <a:off x="10757615" y="2370997"/>
              <a:ext cx="90488" cy="15579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1013">
                <a:solidFill>
                  <a:srgbClr val="005CB9"/>
                </a:solidFill>
              </a:endParaRPr>
            </a:p>
          </p:txBody>
        </p:sp>
        <p:sp>
          <p:nvSpPr>
            <p:cNvPr id="200" name="Rectangle 16"/>
            <p:cNvSpPr>
              <a:spLocks noChangeArrowheads="1"/>
            </p:cNvSpPr>
            <p:nvPr/>
          </p:nvSpPr>
          <p:spPr bwMode="auto">
            <a:xfrm>
              <a:off x="10878263" y="2370997"/>
              <a:ext cx="90488" cy="1557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1013">
                <a:solidFill>
                  <a:srgbClr val="005CB9"/>
                </a:solidFill>
              </a:endParaRPr>
            </a:p>
          </p:txBody>
        </p:sp>
      </p:grpSp>
      <p:sp>
        <p:nvSpPr>
          <p:cNvPr id="201" name="TextBox 23"/>
          <p:cNvSpPr txBox="1"/>
          <p:nvPr/>
        </p:nvSpPr>
        <p:spPr>
          <a:xfrm>
            <a:off x="46146" y="5589240"/>
            <a:ext cx="165759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00" dirty="0" smtClean="0">
                <a:solidFill>
                  <a:srgbClr val="FFFFFF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Process &amp; Operations Automation, Containers, DevOps &amp; </a:t>
            </a:r>
            <a:r>
              <a:rPr lang="en-GB" sz="900" dirty="0" smtClean="0">
                <a:solidFill>
                  <a:srgbClr val="FFFFFF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Tooling, Cloud</a:t>
            </a:r>
            <a:endParaRPr lang="id-ID" sz="900" dirty="0">
              <a:solidFill>
                <a:srgbClr val="FFFFFF"/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03" name="TextBox 23"/>
          <p:cNvSpPr txBox="1"/>
          <p:nvPr/>
        </p:nvSpPr>
        <p:spPr>
          <a:xfrm>
            <a:off x="46147" y="6078488"/>
            <a:ext cx="154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sz="900" dirty="0" smtClean="0">
                <a:solidFill>
                  <a:srgbClr val="FFFFFF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Software Design, Development &amp; Analysis</a:t>
            </a:r>
            <a:endParaRPr lang="id-ID" sz="900" dirty="0">
              <a:solidFill>
                <a:srgbClr val="FFFFFF"/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206" name="Straight Arrow Connector 205"/>
          <p:cNvCxnSpPr/>
          <p:nvPr/>
        </p:nvCxnSpPr>
        <p:spPr>
          <a:xfrm>
            <a:off x="5580112" y="664096"/>
            <a:ext cx="0" cy="4133056"/>
          </a:xfrm>
          <a:prstGeom prst="straightConnector1">
            <a:avLst/>
          </a:prstGeom>
          <a:ln w="19050" cap="rnd">
            <a:prstDash val="sysDot"/>
            <a:round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4678127" y="404664"/>
            <a:ext cx="7745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5912"/>
            <a:r>
              <a:rPr lang="en-GB" sz="900" dirty="0">
                <a:solidFill>
                  <a:srgbClr val="464646">
                    <a:lumMod val="50000"/>
                  </a:srgb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Since </a:t>
            </a:r>
            <a:r>
              <a:rPr lang="en-GB" sz="900" dirty="0" smtClean="0">
                <a:solidFill>
                  <a:srgbClr val="464646">
                    <a:lumMod val="50000"/>
                  </a:srgb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2019</a:t>
            </a:r>
            <a:endParaRPr lang="id-ID" sz="900" dirty="0">
              <a:solidFill>
                <a:srgbClr val="464646">
                  <a:lumMod val="50000"/>
                </a:srgb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5652121" y="332656"/>
            <a:ext cx="33843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5912"/>
            <a:r>
              <a:rPr lang="en-GB" sz="1100" b="1" dirty="0" smtClean="0">
                <a:solidFill>
                  <a:srgbClr val="464646"/>
                </a:solidFill>
                <a:latin typeface="Calibri Light" panose="020F0302020204030204" pitchFamily="34" charset="0"/>
              </a:rPr>
              <a:t>Senior Solution Architect, TST, Bank of Ireland, Dublin</a:t>
            </a:r>
            <a:endParaRPr lang="en-GB" sz="1100" dirty="0">
              <a:solidFill>
                <a:srgbClr val="464646"/>
              </a:solidFill>
              <a:latin typeface="Calibri Light" panose="020F0302020204030204" pitchFamily="34" charset="0"/>
            </a:endParaRPr>
          </a:p>
          <a:p>
            <a:pPr marL="128622" indent="-128622" defTabSz="455912">
              <a:buFont typeface="Arial" panose="020B0604020202020204" pitchFamily="34" charset="0"/>
              <a:buChar char="•"/>
            </a:pPr>
            <a:r>
              <a:rPr lang="en-GB" sz="1100" dirty="0" smtClean="0">
                <a:solidFill>
                  <a:srgbClr val="464646"/>
                </a:solidFill>
                <a:latin typeface="Calibri Light" panose="020F0302020204030204" pitchFamily="34" charset="0"/>
              </a:rPr>
              <a:t>Solution/System/Software Architecture</a:t>
            </a:r>
          </a:p>
          <a:p>
            <a:pPr marL="128622" indent="-128622" defTabSz="455912">
              <a:buFont typeface="Arial" panose="020B0604020202020204" pitchFamily="34" charset="0"/>
              <a:buChar char="•"/>
            </a:pPr>
            <a:r>
              <a:rPr lang="en-GB" sz="1100" dirty="0" smtClean="0">
                <a:solidFill>
                  <a:srgbClr val="464646"/>
                </a:solidFill>
                <a:latin typeface="Calibri Light" panose="020F0302020204030204" pitchFamily="34" charset="0"/>
              </a:rPr>
              <a:t>Process Automation</a:t>
            </a:r>
          </a:p>
          <a:p>
            <a:pPr marL="128622" indent="-128622" defTabSz="455912">
              <a:buFont typeface="Arial" panose="020B0604020202020204" pitchFamily="34" charset="0"/>
              <a:buChar char="•"/>
            </a:pPr>
            <a:r>
              <a:rPr lang="en-GB" sz="1100" dirty="0" smtClean="0">
                <a:solidFill>
                  <a:srgbClr val="464646"/>
                </a:solidFill>
                <a:latin typeface="Calibri Light" panose="020F0302020204030204" pitchFamily="34" charset="0"/>
              </a:rPr>
              <a:t>DevOps &amp; Developer Experience</a:t>
            </a:r>
            <a:endParaRPr lang="en-GB" sz="1100" dirty="0">
              <a:solidFill>
                <a:srgbClr val="464646"/>
              </a:solidFill>
              <a:latin typeface="Calibri Light" panose="020F0302020204030204" pitchFamily="34" charset="0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4678127" y="3342184"/>
            <a:ext cx="7729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5912"/>
            <a:r>
              <a:rPr lang="en-GB" sz="900" dirty="0" smtClean="0">
                <a:solidFill>
                  <a:srgbClr val="464646">
                    <a:lumMod val="50000"/>
                  </a:srgb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2008-2014</a:t>
            </a:r>
            <a:endParaRPr lang="id-ID" sz="900" dirty="0">
              <a:solidFill>
                <a:srgbClr val="464646">
                  <a:lumMod val="50000"/>
                </a:srgb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5674428" y="3309264"/>
            <a:ext cx="336206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5912"/>
            <a:r>
              <a:rPr lang="en-GB" sz="1100" b="1" dirty="0" smtClean="0">
                <a:solidFill>
                  <a:srgbClr val="464646"/>
                </a:solidFill>
                <a:latin typeface="Calibri Light" panose="020F0302020204030204" pitchFamily="34" charset="0"/>
              </a:rPr>
              <a:t>Research Assistant &amp; PhD, Trinity College Dublin</a:t>
            </a:r>
            <a:endParaRPr lang="en-GB" sz="1100" dirty="0">
              <a:solidFill>
                <a:srgbClr val="464646"/>
              </a:solidFill>
              <a:latin typeface="Calibri Light" panose="020F0302020204030204" pitchFamily="34" charset="0"/>
            </a:endParaRPr>
          </a:p>
          <a:p>
            <a:pPr marL="128622" indent="-128622" defTabSz="455912">
              <a:buFont typeface="Arial" panose="020B0604020202020204" pitchFamily="34" charset="0"/>
              <a:buChar char="•"/>
            </a:pPr>
            <a:r>
              <a:rPr lang="en-IE" sz="1100" dirty="0" smtClean="0">
                <a:solidFill>
                  <a:srgbClr val="464646"/>
                </a:solidFill>
                <a:latin typeface="Calibri Light" panose="020F0302020204030204" pitchFamily="34" charset="0"/>
              </a:rPr>
              <a:t>Distributed Systems</a:t>
            </a:r>
          </a:p>
          <a:p>
            <a:pPr marL="128622" indent="-128622" defTabSz="455912">
              <a:buFont typeface="Arial" panose="020B0604020202020204" pitchFamily="34" charset="0"/>
              <a:buChar char="•"/>
            </a:pPr>
            <a:r>
              <a:rPr lang="en-IE" sz="1100" dirty="0" smtClean="0">
                <a:solidFill>
                  <a:srgbClr val="464646"/>
                </a:solidFill>
                <a:latin typeface="Calibri Light" panose="020F0302020204030204" pitchFamily="34" charset="0"/>
              </a:rPr>
              <a:t>Embedded Systems &amp; Middleware</a:t>
            </a:r>
          </a:p>
          <a:p>
            <a:pPr marL="128622" indent="-128622" defTabSz="455912">
              <a:buFont typeface="Arial" panose="020B0604020202020204" pitchFamily="34" charset="0"/>
              <a:buChar char="•"/>
            </a:pPr>
            <a:r>
              <a:rPr lang="en-IE" sz="1100" dirty="0" smtClean="0">
                <a:solidFill>
                  <a:srgbClr val="464646"/>
                </a:solidFill>
                <a:latin typeface="Calibri Light" panose="020F0302020204030204" pitchFamily="34" charset="0"/>
              </a:rPr>
              <a:t>Geo Spatial Simulator</a:t>
            </a:r>
          </a:p>
          <a:p>
            <a:pPr marL="128622" indent="-128622" defTabSz="455912">
              <a:buFont typeface="Arial" panose="020B0604020202020204" pitchFamily="34" charset="0"/>
              <a:buChar char="•"/>
            </a:pPr>
            <a:r>
              <a:rPr lang="en-IE" sz="1100" dirty="0" smtClean="0">
                <a:solidFill>
                  <a:srgbClr val="464646"/>
                </a:solidFill>
                <a:latin typeface="Calibri Light" panose="020F0302020204030204" pitchFamily="34" charset="0"/>
              </a:rPr>
              <a:t>Wireless Sensor Networks</a:t>
            </a:r>
            <a:endParaRPr lang="en-GB" sz="1100" dirty="0">
              <a:solidFill>
                <a:srgbClr val="464646"/>
              </a:solidFill>
              <a:latin typeface="Calibri Light" panose="020F0302020204030204" pitchFamily="34" charset="0"/>
            </a:endParaRPr>
          </a:p>
        </p:txBody>
      </p:sp>
      <p:sp>
        <p:nvSpPr>
          <p:cNvPr id="275" name="Content Placeholder 19"/>
          <p:cNvSpPr txBox="1">
            <a:spLocks/>
          </p:cNvSpPr>
          <p:nvPr/>
        </p:nvSpPr>
        <p:spPr>
          <a:xfrm flipH="1">
            <a:off x="4863792" y="5805264"/>
            <a:ext cx="4189678" cy="1035988"/>
          </a:xfrm>
          <a:prstGeom prst="rect">
            <a:avLst/>
          </a:prstGeom>
        </p:spPr>
        <p:txBody>
          <a:bodyPr vert="horz" lIns="51448" tIns="25724" rIns="51448" bIns="25724" rtlCol="0"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sz="1000" b="1" dirty="0" smtClean="0">
                <a:solidFill>
                  <a:srgbClr val="464646"/>
                </a:solidFill>
              </a:rPr>
              <a:t>Doctor of Philosophy (PhD), Computer Science, Trinity College Dublin</a:t>
            </a:r>
            <a:endParaRPr lang="en-GB" sz="1000" b="1" dirty="0">
              <a:solidFill>
                <a:srgbClr val="464646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rgbClr val="464646"/>
                </a:solidFill>
              </a:rPr>
              <a:t>Postgraduate Diploma (PGD) in Statistics, Trinity College Dublin</a:t>
            </a:r>
            <a:endParaRPr lang="en-US" sz="1000" b="1" dirty="0">
              <a:solidFill>
                <a:srgbClr val="464646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rgbClr val="464646"/>
                </a:solidFill>
              </a:rPr>
              <a:t>Bachelor of Science, Computer Engineering, Pakistan</a:t>
            </a:r>
          </a:p>
          <a:p>
            <a:pPr>
              <a:lnSpc>
                <a:spcPct val="150000"/>
              </a:lnSpc>
            </a:pPr>
            <a:endParaRPr lang="id-ID" sz="1000" b="1" dirty="0">
              <a:solidFill>
                <a:srgbClr val="005CB9"/>
              </a:solidFill>
            </a:endParaRPr>
          </a:p>
        </p:txBody>
      </p:sp>
      <p:grpSp>
        <p:nvGrpSpPr>
          <p:cNvPr id="276" name="Group 275"/>
          <p:cNvGrpSpPr/>
          <p:nvPr/>
        </p:nvGrpSpPr>
        <p:grpSpPr>
          <a:xfrm flipH="1">
            <a:off x="4644008" y="5877272"/>
            <a:ext cx="259378" cy="315323"/>
            <a:chOff x="10004425" y="2801938"/>
            <a:chExt cx="404813" cy="492126"/>
          </a:xfrm>
          <a:solidFill>
            <a:schemeClr val="tx2"/>
          </a:solidFill>
        </p:grpSpPr>
        <p:sp>
          <p:nvSpPr>
            <p:cNvPr id="277" name="Freeform 276"/>
            <p:cNvSpPr>
              <a:spLocks noEditPoints="1"/>
            </p:cNvSpPr>
            <p:nvPr/>
          </p:nvSpPr>
          <p:spPr bwMode="auto">
            <a:xfrm>
              <a:off x="10039350" y="2801938"/>
              <a:ext cx="323850" cy="327025"/>
            </a:xfrm>
            <a:custGeom>
              <a:avLst/>
              <a:gdLst>
                <a:gd name="T0" fmla="*/ 84 w 84"/>
                <a:gd name="T1" fmla="*/ 42 h 85"/>
                <a:gd name="T2" fmla="*/ 42 w 84"/>
                <a:gd name="T3" fmla="*/ 0 h 85"/>
                <a:gd name="T4" fmla="*/ 0 w 84"/>
                <a:gd name="T5" fmla="*/ 42 h 85"/>
                <a:gd name="T6" fmla="*/ 42 w 84"/>
                <a:gd name="T7" fmla="*/ 85 h 85"/>
                <a:gd name="T8" fmla="*/ 84 w 84"/>
                <a:gd name="T9" fmla="*/ 42 h 85"/>
                <a:gd name="T10" fmla="*/ 42 w 84"/>
                <a:gd name="T11" fmla="*/ 72 h 85"/>
                <a:gd name="T12" fmla="*/ 12 w 84"/>
                <a:gd name="T13" fmla="*/ 42 h 85"/>
                <a:gd name="T14" fmla="*/ 42 w 84"/>
                <a:gd name="T15" fmla="*/ 13 h 85"/>
                <a:gd name="T16" fmla="*/ 72 w 84"/>
                <a:gd name="T17" fmla="*/ 42 h 85"/>
                <a:gd name="T18" fmla="*/ 42 w 84"/>
                <a:gd name="T19" fmla="*/ 7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5">
                  <a:moveTo>
                    <a:pt x="84" y="42"/>
                  </a:moveTo>
                  <a:cubicBezTo>
                    <a:pt x="84" y="19"/>
                    <a:pt x="65" y="0"/>
                    <a:pt x="42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66"/>
                    <a:pt x="19" y="85"/>
                    <a:pt x="42" y="85"/>
                  </a:cubicBezTo>
                  <a:cubicBezTo>
                    <a:pt x="65" y="85"/>
                    <a:pt x="84" y="66"/>
                    <a:pt x="84" y="42"/>
                  </a:cubicBezTo>
                  <a:close/>
                  <a:moveTo>
                    <a:pt x="42" y="72"/>
                  </a:moveTo>
                  <a:cubicBezTo>
                    <a:pt x="26" y="72"/>
                    <a:pt x="12" y="59"/>
                    <a:pt x="12" y="42"/>
                  </a:cubicBezTo>
                  <a:cubicBezTo>
                    <a:pt x="12" y="26"/>
                    <a:pt x="26" y="13"/>
                    <a:pt x="42" y="13"/>
                  </a:cubicBezTo>
                  <a:cubicBezTo>
                    <a:pt x="58" y="13"/>
                    <a:pt x="72" y="26"/>
                    <a:pt x="72" y="42"/>
                  </a:cubicBezTo>
                  <a:cubicBezTo>
                    <a:pt x="72" y="59"/>
                    <a:pt x="58" y="72"/>
                    <a:pt x="42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id-ID" sz="1013">
                <a:solidFill>
                  <a:srgbClr val="005CB9"/>
                </a:solidFill>
              </a:endParaRPr>
            </a:p>
          </p:txBody>
        </p:sp>
        <p:sp>
          <p:nvSpPr>
            <p:cNvPr id="278" name="Freeform 277"/>
            <p:cNvSpPr>
              <a:spLocks/>
            </p:cNvSpPr>
            <p:nvPr/>
          </p:nvSpPr>
          <p:spPr bwMode="auto">
            <a:xfrm>
              <a:off x="10213975" y="3097213"/>
              <a:ext cx="195263" cy="196850"/>
            </a:xfrm>
            <a:custGeom>
              <a:avLst/>
              <a:gdLst>
                <a:gd name="T0" fmla="*/ 28 w 51"/>
                <a:gd name="T1" fmla="*/ 0 h 51"/>
                <a:gd name="T2" fmla="*/ 0 w 51"/>
                <a:gd name="T3" fmla="*/ 12 h 51"/>
                <a:gd name="T4" fmla="*/ 26 w 51"/>
                <a:gd name="T5" fmla="*/ 51 h 51"/>
                <a:gd name="T6" fmla="*/ 29 w 51"/>
                <a:gd name="T7" fmla="*/ 29 h 51"/>
                <a:gd name="T8" fmla="*/ 51 w 51"/>
                <a:gd name="T9" fmla="*/ 35 h 51"/>
                <a:gd name="T10" fmla="*/ 28 w 51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51">
                  <a:moveTo>
                    <a:pt x="28" y="0"/>
                  </a:moveTo>
                  <a:cubicBezTo>
                    <a:pt x="21" y="7"/>
                    <a:pt x="11" y="11"/>
                    <a:pt x="0" y="12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51" y="35"/>
                    <a:pt x="51" y="35"/>
                    <a:pt x="51" y="35"/>
                  </a:cubicBez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id-ID" sz="1013">
                <a:solidFill>
                  <a:srgbClr val="005CB9"/>
                </a:solidFill>
              </a:endParaRPr>
            </a:p>
          </p:txBody>
        </p:sp>
        <p:sp>
          <p:nvSpPr>
            <p:cNvPr id="279" name="Freeform 278"/>
            <p:cNvSpPr>
              <a:spLocks/>
            </p:cNvSpPr>
            <p:nvPr/>
          </p:nvSpPr>
          <p:spPr bwMode="auto">
            <a:xfrm>
              <a:off x="10004425" y="3105151"/>
              <a:ext cx="196850" cy="188913"/>
            </a:xfrm>
            <a:custGeom>
              <a:avLst/>
              <a:gdLst>
                <a:gd name="T0" fmla="*/ 0 w 51"/>
                <a:gd name="T1" fmla="*/ 33 h 49"/>
                <a:gd name="T2" fmla="*/ 22 w 51"/>
                <a:gd name="T3" fmla="*/ 27 h 49"/>
                <a:gd name="T4" fmla="*/ 25 w 51"/>
                <a:gd name="T5" fmla="*/ 49 h 49"/>
                <a:gd name="T6" fmla="*/ 51 w 51"/>
                <a:gd name="T7" fmla="*/ 10 h 49"/>
                <a:gd name="T8" fmla="*/ 22 w 51"/>
                <a:gd name="T9" fmla="*/ 0 h 49"/>
                <a:gd name="T10" fmla="*/ 0 w 51"/>
                <a:gd name="T11" fmla="*/ 3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49">
                  <a:moveTo>
                    <a:pt x="0" y="33"/>
                  </a:moveTo>
                  <a:cubicBezTo>
                    <a:pt x="22" y="27"/>
                    <a:pt x="22" y="27"/>
                    <a:pt x="22" y="27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40" y="10"/>
                    <a:pt x="30" y="6"/>
                    <a:pt x="22" y="0"/>
                  </a:cubicBez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id-ID" sz="1013">
                <a:solidFill>
                  <a:srgbClr val="005CB9"/>
                </a:solidFill>
              </a:endParaRPr>
            </a:p>
          </p:txBody>
        </p:sp>
        <p:sp>
          <p:nvSpPr>
            <p:cNvPr id="280" name="Freeform 279"/>
            <p:cNvSpPr>
              <a:spLocks/>
            </p:cNvSpPr>
            <p:nvPr/>
          </p:nvSpPr>
          <p:spPr bwMode="auto">
            <a:xfrm>
              <a:off x="10125075" y="2886076"/>
              <a:ext cx="157163" cy="149225"/>
            </a:xfrm>
            <a:custGeom>
              <a:avLst/>
              <a:gdLst>
                <a:gd name="T0" fmla="*/ 38 w 41"/>
                <a:gd name="T1" fmla="*/ 14 h 39"/>
                <a:gd name="T2" fmla="*/ 31 w 41"/>
                <a:gd name="T3" fmla="*/ 13 h 39"/>
                <a:gd name="T4" fmla="*/ 25 w 41"/>
                <a:gd name="T5" fmla="*/ 9 h 39"/>
                <a:gd name="T6" fmla="*/ 22 w 41"/>
                <a:gd name="T7" fmla="*/ 2 h 39"/>
                <a:gd name="T8" fmla="*/ 19 w 41"/>
                <a:gd name="T9" fmla="*/ 2 h 39"/>
                <a:gd name="T10" fmla="*/ 16 w 41"/>
                <a:gd name="T11" fmla="*/ 9 h 39"/>
                <a:gd name="T12" fmla="*/ 10 w 41"/>
                <a:gd name="T13" fmla="*/ 13 h 39"/>
                <a:gd name="T14" fmla="*/ 2 w 41"/>
                <a:gd name="T15" fmla="*/ 14 h 39"/>
                <a:gd name="T16" fmla="*/ 1 w 41"/>
                <a:gd name="T17" fmla="*/ 17 h 39"/>
                <a:gd name="T18" fmla="*/ 7 w 41"/>
                <a:gd name="T19" fmla="*/ 22 h 39"/>
                <a:gd name="T20" fmla="*/ 9 w 41"/>
                <a:gd name="T21" fmla="*/ 29 h 39"/>
                <a:gd name="T22" fmla="*/ 8 w 41"/>
                <a:gd name="T23" fmla="*/ 36 h 39"/>
                <a:gd name="T24" fmla="*/ 10 w 41"/>
                <a:gd name="T25" fmla="*/ 38 h 39"/>
                <a:gd name="T26" fmla="*/ 17 w 41"/>
                <a:gd name="T27" fmla="*/ 34 h 39"/>
                <a:gd name="T28" fmla="*/ 24 w 41"/>
                <a:gd name="T29" fmla="*/ 34 h 39"/>
                <a:gd name="T30" fmla="*/ 30 w 41"/>
                <a:gd name="T31" fmla="*/ 38 h 39"/>
                <a:gd name="T32" fmla="*/ 33 w 41"/>
                <a:gd name="T33" fmla="*/ 36 h 39"/>
                <a:gd name="T34" fmla="*/ 31 w 41"/>
                <a:gd name="T35" fmla="*/ 29 h 39"/>
                <a:gd name="T36" fmla="*/ 34 w 41"/>
                <a:gd name="T37" fmla="*/ 22 h 39"/>
                <a:gd name="T38" fmla="*/ 39 w 41"/>
                <a:gd name="T39" fmla="*/ 17 h 39"/>
                <a:gd name="T40" fmla="*/ 38 w 41"/>
                <a:gd name="T41" fmla="*/ 1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1" h="39">
                  <a:moveTo>
                    <a:pt x="38" y="14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29" y="13"/>
                    <a:pt x="26" y="11"/>
                    <a:pt x="25" y="9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1" y="0"/>
                    <a:pt x="20" y="0"/>
                    <a:pt x="19" y="2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5" y="11"/>
                    <a:pt x="12" y="13"/>
                    <a:pt x="10" y="13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0" y="14"/>
                    <a:pt x="0" y="16"/>
                    <a:pt x="1" y="17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9" y="24"/>
                    <a:pt x="10" y="27"/>
                    <a:pt x="9" y="29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7" y="38"/>
                    <a:pt x="8" y="39"/>
                    <a:pt x="10" y="38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3"/>
                    <a:pt x="22" y="33"/>
                    <a:pt x="24" y="34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2" y="39"/>
                    <a:pt x="34" y="38"/>
                    <a:pt x="33" y="36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31" y="27"/>
                    <a:pt x="32" y="24"/>
                    <a:pt x="34" y="22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41" y="16"/>
                    <a:pt x="41" y="14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id-ID" sz="1013">
                <a:solidFill>
                  <a:srgbClr val="005CB9"/>
                </a:solidFill>
              </a:endParaRPr>
            </a:p>
          </p:txBody>
        </p:sp>
      </p:grpSp>
      <p:sp>
        <p:nvSpPr>
          <p:cNvPr id="281" name="Rectangle 10"/>
          <p:cNvSpPr>
            <a:spLocks noChangeArrowheads="1"/>
          </p:cNvSpPr>
          <p:nvPr/>
        </p:nvSpPr>
        <p:spPr bwMode="auto">
          <a:xfrm>
            <a:off x="4644008" y="5553264"/>
            <a:ext cx="4356000" cy="252000"/>
          </a:xfrm>
          <a:prstGeom prst="rect">
            <a:avLst/>
          </a:prstGeom>
          <a:solidFill>
            <a:srgbClr val="FF7126"/>
          </a:solidFill>
          <a:ln w="3175" algn="ctr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lIns="27007" tIns="27007" rIns="27007" bIns="27007" anchor="ctr"/>
          <a:lstStyle/>
          <a:p>
            <a:pPr marL="146486" indent="-146486" eaLnBrk="0" hangingPunct="0"/>
            <a:r>
              <a:rPr lang="en-GB" sz="1050" b="1" kern="0" dirty="0" smtClean="0">
                <a:solidFill>
                  <a:srgbClr val="FFFFFF"/>
                </a:solidFill>
                <a:latin typeface="Calibri" pitchFamily="34" charset="0"/>
              </a:rPr>
              <a:t>Qualifications</a:t>
            </a:r>
            <a:endParaRPr lang="en-GB" sz="1050" b="1" kern="0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4684595" y="1037928"/>
            <a:ext cx="7569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5912"/>
            <a:r>
              <a:rPr lang="en-GB" sz="900" dirty="0" smtClean="0">
                <a:solidFill>
                  <a:srgbClr val="464646">
                    <a:lumMod val="50000"/>
                  </a:srgb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2013-2019</a:t>
            </a:r>
            <a:endParaRPr lang="id-ID" sz="900" dirty="0">
              <a:solidFill>
                <a:srgbClr val="464646">
                  <a:lumMod val="50000"/>
                </a:srgb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5652121" y="992049"/>
            <a:ext cx="338683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5912"/>
            <a:r>
              <a:rPr lang="en-GB" sz="1100" b="1" dirty="0" smtClean="0">
                <a:solidFill>
                  <a:srgbClr val="464646"/>
                </a:solidFill>
                <a:latin typeface="Calibri Light" panose="020F0302020204030204" pitchFamily="34" charset="0"/>
              </a:rPr>
              <a:t>Solution Architect/Team </a:t>
            </a:r>
            <a:r>
              <a:rPr lang="en-GB" sz="1100" b="1" dirty="0" smtClean="0">
                <a:solidFill>
                  <a:srgbClr val="464646"/>
                </a:solidFill>
                <a:latin typeface="Calibri Light" panose="020F0302020204030204" pitchFamily="34" charset="0"/>
              </a:rPr>
              <a:t>Lead/Manager, </a:t>
            </a:r>
            <a:r>
              <a:rPr lang="en-GB" sz="1100" b="1" dirty="0" smtClean="0">
                <a:solidFill>
                  <a:srgbClr val="464646"/>
                </a:solidFill>
                <a:latin typeface="Calibri Light" panose="020F0302020204030204" pitchFamily="34" charset="0"/>
              </a:rPr>
              <a:t>Client Solutions Ltd, Dublin</a:t>
            </a:r>
          </a:p>
          <a:p>
            <a:pPr marL="128622" indent="-128622" defTabSz="455912">
              <a:buFont typeface="Arial" panose="020B0604020202020204" pitchFamily="34" charset="0"/>
              <a:buChar char="•"/>
            </a:pPr>
            <a:r>
              <a:rPr lang="en-GB" sz="1100" dirty="0" smtClean="0">
                <a:solidFill>
                  <a:srgbClr val="464646"/>
                </a:solidFill>
                <a:latin typeface="Calibri Light" panose="020F0302020204030204" pitchFamily="34" charset="0"/>
              </a:rPr>
              <a:t>Solution/System/Software Architecture</a:t>
            </a:r>
          </a:p>
          <a:p>
            <a:pPr marL="128622" indent="-128622" defTabSz="455912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464646"/>
                </a:solidFill>
                <a:latin typeface="Calibri Light" panose="020F0302020204030204" pitchFamily="34" charset="0"/>
              </a:rPr>
              <a:t>Team Leadership &amp; </a:t>
            </a:r>
            <a:r>
              <a:rPr lang="en-GB" sz="1100" dirty="0" smtClean="0">
                <a:solidFill>
                  <a:srgbClr val="464646"/>
                </a:solidFill>
                <a:latin typeface="Calibri Light" panose="020F0302020204030204" pitchFamily="34" charset="0"/>
              </a:rPr>
              <a:t>Management</a:t>
            </a:r>
          </a:p>
          <a:p>
            <a:pPr marL="128622" indent="-128622" defTabSz="455912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464646"/>
                </a:solidFill>
                <a:latin typeface="Calibri Light" panose="020F0302020204030204" pitchFamily="34" charset="0"/>
              </a:rPr>
              <a:t>Project Management &amp; Delivery (Agile)</a:t>
            </a:r>
          </a:p>
          <a:p>
            <a:pPr marL="128622" indent="-128622" defTabSz="455912">
              <a:buFont typeface="Arial" panose="020B0604020202020204" pitchFamily="34" charset="0"/>
              <a:buChar char="•"/>
            </a:pPr>
            <a:r>
              <a:rPr lang="en-GB" sz="1100" dirty="0" err="1" smtClean="0">
                <a:solidFill>
                  <a:srgbClr val="464646"/>
                </a:solidFill>
                <a:latin typeface="Calibri Light" panose="020F0302020204030204" pitchFamily="34" charset="0"/>
              </a:rPr>
              <a:t>Microservices</a:t>
            </a:r>
            <a:r>
              <a:rPr lang="en-GB" sz="1100" dirty="0" smtClean="0">
                <a:solidFill>
                  <a:srgbClr val="464646"/>
                </a:solidFill>
                <a:latin typeface="Calibri Light" panose="020F0302020204030204" pitchFamily="34" charset="0"/>
              </a:rPr>
              <a:t> &amp; Service Oriented Architecture</a:t>
            </a:r>
          </a:p>
          <a:p>
            <a:pPr marL="128622" indent="-128622" defTabSz="455912">
              <a:buFont typeface="Arial" panose="020B0604020202020204" pitchFamily="34" charset="0"/>
              <a:buChar char="•"/>
            </a:pPr>
            <a:r>
              <a:rPr lang="en-GB" sz="1100" dirty="0" smtClean="0">
                <a:solidFill>
                  <a:srgbClr val="464646"/>
                </a:solidFill>
                <a:latin typeface="Calibri Light" panose="020F0302020204030204" pitchFamily="34" charset="0"/>
              </a:rPr>
              <a:t>Web Application Architecture </a:t>
            </a:r>
          </a:p>
          <a:p>
            <a:pPr marL="128622" indent="-128622" defTabSz="455912">
              <a:buFont typeface="Arial" panose="020B0604020202020204" pitchFamily="34" charset="0"/>
              <a:buChar char="•"/>
            </a:pPr>
            <a:r>
              <a:rPr lang="en-GB" sz="1100" dirty="0" smtClean="0">
                <a:solidFill>
                  <a:srgbClr val="464646"/>
                </a:solidFill>
                <a:latin typeface="Calibri Light" panose="020F0302020204030204" pitchFamily="34" charset="0"/>
              </a:rPr>
              <a:t>APIs (REST/SOAP)</a:t>
            </a:r>
            <a:endParaRPr lang="en-GB" sz="1100" dirty="0">
              <a:solidFill>
                <a:srgbClr val="464646"/>
              </a:solidFill>
              <a:latin typeface="Calibri Light" panose="020F0302020204030204" pitchFamily="34" charset="0"/>
            </a:endParaRPr>
          </a:p>
          <a:p>
            <a:pPr marL="128622" indent="-128622" defTabSz="455912">
              <a:buFont typeface="Arial" panose="020B0604020202020204" pitchFamily="34" charset="0"/>
              <a:buChar char="•"/>
            </a:pPr>
            <a:r>
              <a:rPr lang="en-GB" sz="1100" dirty="0" smtClean="0">
                <a:solidFill>
                  <a:srgbClr val="464646"/>
                </a:solidFill>
                <a:latin typeface="Calibri Light" panose="020F0302020204030204" pitchFamily="34" charset="0"/>
              </a:rPr>
              <a:t>Integration Architecture</a:t>
            </a:r>
          </a:p>
          <a:p>
            <a:pPr marL="128622" indent="-128622" defTabSz="455912">
              <a:buFont typeface="Arial" panose="020B0604020202020204" pitchFamily="34" charset="0"/>
              <a:buChar char="•"/>
            </a:pPr>
            <a:r>
              <a:rPr lang="en-GB" sz="1100" dirty="0" smtClean="0">
                <a:solidFill>
                  <a:srgbClr val="464646"/>
                </a:solidFill>
                <a:latin typeface="Calibri Light" panose="020F0302020204030204" pitchFamily="34" charset="0"/>
              </a:rPr>
              <a:t>Application/API Security</a:t>
            </a:r>
          </a:p>
          <a:p>
            <a:pPr marL="128622" indent="-128622" defTabSz="455912">
              <a:buFont typeface="Arial" panose="020B0604020202020204" pitchFamily="34" charset="0"/>
              <a:buChar char="•"/>
            </a:pPr>
            <a:r>
              <a:rPr lang="en-GB" sz="1100" dirty="0" smtClean="0">
                <a:solidFill>
                  <a:srgbClr val="464646"/>
                </a:solidFill>
                <a:latin typeface="Calibri Light" panose="020F0302020204030204" pitchFamily="34" charset="0"/>
              </a:rPr>
              <a:t>Containerization, DevOps </a:t>
            </a:r>
            <a:r>
              <a:rPr lang="en-GB" sz="1100" dirty="0">
                <a:solidFill>
                  <a:srgbClr val="464646"/>
                </a:solidFill>
                <a:latin typeface="Calibri Light" panose="020F0302020204030204" pitchFamily="34" charset="0"/>
              </a:rPr>
              <a:t>&amp; Tooling</a:t>
            </a:r>
          </a:p>
          <a:p>
            <a:pPr marL="128622" indent="-128622" defTabSz="455912">
              <a:buFont typeface="Arial" panose="020B0604020202020204" pitchFamily="34" charset="0"/>
              <a:buChar char="•"/>
            </a:pPr>
            <a:r>
              <a:rPr lang="en-GB" sz="1100" dirty="0" smtClean="0">
                <a:solidFill>
                  <a:srgbClr val="464646"/>
                </a:solidFill>
                <a:latin typeface="Calibri Light" panose="020F0302020204030204" pitchFamily="34" charset="0"/>
              </a:rPr>
              <a:t>Team Performance Reviews</a:t>
            </a:r>
          </a:p>
          <a:p>
            <a:pPr marL="128622" indent="-128622" defTabSz="455912">
              <a:buFont typeface="Arial" panose="020B0604020202020204" pitchFamily="34" charset="0"/>
              <a:buChar char="•"/>
            </a:pPr>
            <a:r>
              <a:rPr lang="en-GB" sz="1100" dirty="0" smtClean="0">
                <a:solidFill>
                  <a:srgbClr val="464646"/>
                </a:solidFill>
                <a:latin typeface="Calibri Light" panose="020F0302020204030204" pitchFamily="34" charset="0"/>
              </a:rPr>
              <a:t>Recruitment &amp; Talent Acquisition</a:t>
            </a:r>
          </a:p>
          <a:p>
            <a:pPr marL="128622" indent="-128622" defTabSz="455912">
              <a:buFont typeface="Arial" panose="020B0604020202020204" pitchFamily="34" charset="0"/>
              <a:buChar char="•"/>
            </a:pPr>
            <a:r>
              <a:rPr lang="en-GB" sz="1100" dirty="0" smtClean="0">
                <a:solidFill>
                  <a:srgbClr val="464646"/>
                </a:solidFill>
                <a:latin typeface="Calibri Light" panose="020F0302020204030204" pitchFamily="34" charset="0"/>
              </a:rPr>
              <a:t>Customer Management</a:t>
            </a:r>
          </a:p>
        </p:txBody>
      </p:sp>
      <p:cxnSp>
        <p:nvCxnSpPr>
          <p:cNvPr id="222" name="Straight Arrow Connector 221"/>
          <p:cNvCxnSpPr>
            <a:cxnSpLocks/>
          </p:cNvCxnSpPr>
          <p:nvPr/>
        </p:nvCxnSpPr>
        <p:spPr>
          <a:xfrm>
            <a:off x="5573761" y="476672"/>
            <a:ext cx="0" cy="2979"/>
          </a:xfrm>
          <a:prstGeom prst="straightConnector1">
            <a:avLst/>
          </a:prstGeom>
          <a:ln w="19050" cap="rnd">
            <a:prstDash val="sysDot"/>
            <a:round/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xmlns="" id="{91318735-E900-4BA6-BE6D-D882B4119B83}"/>
              </a:ext>
            </a:extLst>
          </p:cNvPr>
          <p:cNvCxnSpPr>
            <a:cxnSpLocks/>
          </p:cNvCxnSpPr>
          <p:nvPr/>
        </p:nvCxnSpPr>
        <p:spPr>
          <a:xfrm>
            <a:off x="5577995" y="3434072"/>
            <a:ext cx="0" cy="3605"/>
          </a:xfrm>
          <a:prstGeom prst="straightConnector1">
            <a:avLst/>
          </a:prstGeom>
          <a:ln w="19050" cap="rnd">
            <a:prstDash val="sysDot"/>
            <a:round/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>
            <a:extLst>
              <a:ext uri="{FF2B5EF4-FFF2-40B4-BE49-F238E27FC236}">
                <a16:creationId xmlns:a16="http://schemas.microsoft.com/office/drawing/2014/main" xmlns="" id="{39733C15-9AB1-4F96-BDB5-5B6B2E3C0D4B}"/>
              </a:ext>
            </a:extLst>
          </p:cNvPr>
          <p:cNvGrpSpPr/>
          <p:nvPr/>
        </p:nvGrpSpPr>
        <p:grpSpPr>
          <a:xfrm>
            <a:off x="1621085" y="4872323"/>
            <a:ext cx="2826207" cy="227708"/>
            <a:chOff x="9552702" y="2370997"/>
            <a:chExt cx="1416051" cy="155798"/>
          </a:xfrm>
          <a:effectLst>
            <a:outerShdw blurRad="50800" dist="12700" algn="l" rotWithShape="0">
              <a:prstClr val="black">
                <a:alpha val="40000"/>
              </a:prstClr>
            </a:outerShdw>
          </a:effectLst>
        </p:grpSpPr>
        <p:sp>
          <p:nvSpPr>
            <p:cNvPr id="215" name="Rectangle 5">
              <a:extLst>
                <a:ext uri="{FF2B5EF4-FFF2-40B4-BE49-F238E27FC236}">
                  <a16:creationId xmlns:a16="http://schemas.microsoft.com/office/drawing/2014/main" xmlns="" id="{4C16F0A2-9AF2-4909-9AE4-D6A44355B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2702" y="2370997"/>
              <a:ext cx="90488" cy="155798"/>
            </a:xfrm>
            <a:prstGeom prst="rect">
              <a:avLst/>
            </a:prstGeom>
            <a:solidFill>
              <a:srgbClr val="009FDA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900">
                <a:solidFill>
                  <a:srgbClr val="005CB9"/>
                </a:solidFill>
              </a:endParaRPr>
            </a:p>
          </p:txBody>
        </p:sp>
        <p:sp>
          <p:nvSpPr>
            <p:cNvPr id="216" name="Rectangle 6">
              <a:extLst>
                <a:ext uri="{FF2B5EF4-FFF2-40B4-BE49-F238E27FC236}">
                  <a16:creationId xmlns:a16="http://schemas.microsoft.com/office/drawing/2014/main" xmlns="" id="{955A6389-414F-4DC3-A27C-D2F355DA5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73352" y="2370997"/>
              <a:ext cx="90488" cy="155798"/>
            </a:xfrm>
            <a:prstGeom prst="rect">
              <a:avLst/>
            </a:prstGeom>
            <a:solidFill>
              <a:srgbClr val="009FDA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900">
                <a:solidFill>
                  <a:srgbClr val="005CB9"/>
                </a:solidFill>
              </a:endParaRPr>
            </a:p>
          </p:txBody>
        </p:sp>
        <p:sp>
          <p:nvSpPr>
            <p:cNvPr id="217" name="Rectangle 7">
              <a:extLst>
                <a:ext uri="{FF2B5EF4-FFF2-40B4-BE49-F238E27FC236}">
                  <a16:creationId xmlns:a16="http://schemas.microsoft.com/office/drawing/2014/main" xmlns="" id="{308FC843-0CE4-44D1-86C2-9A3E8F178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4002" y="2370997"/>
              <a:ext cx="90488" cy="155798"/>
            </a:xfrm>
            <a:prstGeom prst="rect">
              <a:avLst/>
            </a:prstGeom>
            <a:solidFill>
              <a:srgbClr val="009FDA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900">
                <a:solidFill>
                  <a:srgbClr val="005CB9"/>
                </a:solidFill>
              </a:endParaRPr>
            </a:p>
          </p:txBody>
        </p:sp>
        <p:sp>
          <p:nvSpPr>
            <p:cNvPr id="218" name="Rectangle 8">
              <a:extLst>
                <a:ext uri="{FF2B5EF4-FFF2-40B4-BE49-F238E27FC236}">
                  <a16:creationId xmlns:a16="http://schemas.microsoft.com/office/drawing/2014/main" xmlns="" id="{6626312E-8E83-4E21-8B12-79B8A155A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14652" y="2370997"/>
              <a:ext cx="90488" cy="155798"/>
            </a:xfrm>
            <a:prstGeom prst="rect">
              <a:avLst/>
            </a:prstGeom>
            <a:solidFill>
              <a:srgbClr val="009FDA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900">
                <a:solidFill>
                  <a:srgbClr val="005CB9"/>
                </a:solidFill>
              </a:endParaRPr>
            </a:p>
          </p:txBody>
        </p:sp>
        <p:sp>
          <p:nvSpPr>
            <p:cNvPr id="223" name="Rectangle 9">
              <a:extLst>
                <a:ext uri="{FF2B5EF4-FFF2-40B4-BE49-F238E27FC236}">
                  <a16:creationId xmlns:a16="http://schemas.microsoft.com/office/drawing/2014/main" xmlns="" id="{7CE07C91-99AE-4DC6-BED3-223A00A11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5302" y="2370997"/>
              <a:ext cx="90488" cy="155798"/>
            </a:xfrm>
            <a:prstGeom prst="rect">
              <a:avLst/>
            </a:prstGeom>
            <a:solidFill>
              <a:srgbClr val="009FDA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900">
                <a:solidFill>
                  <a:srgbClr val="005CB9"/>
                </a:solidFill>
              </a:endParaRPr>
            </a:p>
          </p:txBody>
        </p:sp>
        <p:sp>
          <p:nvSpPr>
            <p:cNvPr id="224" name="Rectangle 10">
              <a:extLst>
                <a:ext uri="{FF2B5EF4-FFF2-40B4-BE49-F238E27FC236}">
                  <a16:creationId xmlns:a16="http://schemas.microsoft.com/office/drawing/2014/main" xmlns="" id="{A8A0EFBC-824C-40E1-A13B-8CEF900FD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55952" y="2370997"/>
              <a:ext cx="90488" cy="155798"/>
            </a:xfrm>
            <a:prstGeom prst="rect">
              <a:avLst/>
            </a:prstGeom>
            <a:solidFill>
              <a:srgbClr val="009FDA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900">
                <a:solidFill>
                  <a:srgbClr val="005CB9"/>
                </a:solidFill>
              </a:endParaRPr>
            </a:p>
          </p:txBody>
        </p:sp>
        <p:sp>
          <p:nvSpPr>
            <p:cNvPr id="225" name="Rectangle 11">
              <a:extLst>
                <a:ext uri="{FF2B5EF4-FFF2-40B4-BE49-F238E27FC236}">
                  <a16:creationId xmlns:a16="http://schemas.microsoft.com/office/drawing/2014/main" xmlns="" id="{F3E07C00-D179-44DC-859D-4A139630F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6602" y="2370997"/>
              <a:ext cx="90488" cy="155798"/>
            </a:xfrm>
            <a:prstGeom prst="rect">
              <a:avLst/>
            </a:prstGeom>
            <a:solidFill>
              <a:srgbClr val="009FDA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900">
                <a:solidFill>
                  <a:srgbClr val="005CB9"/>
                </a:solidFill>
              </a:endParaRPr>
            </a:p>
          </p:txBody>
        </p:sp>
        <p:sp>
          <p:nvSpPr>
            <p:cNvPr id="226" name="Rectangle 12">
              <a:extLst>
                <a:ext uri="{FF2B5EF4-FFF2-40B4-BE49-F238E27FC236}">
                  <a16:creationId xmlns:a16="http://schemas.microsoft.com/office/drawing/2014/main" xmlns="" id="{5E25DD05-5BE0-4C77-B7A1-ADFBAADCF1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5665" y="2370997"/>
              <a:ext cx="90488" cy="155798"/>
            </a:xfrm>
            <a:prstGeom prst="rect">
              <a:avLst/>
            </a:prstGeom>
            <a:solidFill>
              <a:srgbClr val="009FDA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900">
                <a:solidFill>
                  <a:srgbClr val="005CB9"/>
                </a:solidFill>
              </a:endParaRPr>
            </a:p>
          </p:txBody>
        </p:sp>
        <p:sp>
          <p:nvSpPr>
            <p:cNvPr id="227" name="Rectangle 13">
              <a:extLst>
                <a:ext uri="{FF2B5EF4-FFF2-40B4-BE49-F238E27FC236}">
                  <a16:creationId xmlns:a16="http://schemas.microsoft.com/office/drawing/2014/main" xmlns="" id="{37B2F94A-7EF0-4663-9E0C-5F89CBF62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6315" y="2370997"/>
              <a:ext cx="90488" cy="155798"/>
            </a:xfrm>
            <a:prstGeom prst="rect">
              <a:avLst/>
            </a:prstGeom>
            <a:solidFill>
              <a:srgbClr val="009FDA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900">
                <a:solidFill>
                  <a:srgbClr val="005CB9"/>
                </a:solidFill>
              </a:endParaRPr>
            </a:p>
          </p:txBody>
        </p:sp>
        <p:sp>
          <p:nvSpPr>
            <p:cNvPr id="228" name="Rectangle 14">
              <a:extLst>
                <a:ext uri="{FF2B5EF4-FFF2-40B4-BE49-F238E27FC236}">
                  <a16:creationId xmlns:a16="http://schemas.microsoft.com/office/drawing/2014/main" xmlns="" id="{9889D737-7842-48A8-8E38-E4E7B8E42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6965" y="2370997"/>
              <a:ext cx="90488" cy="155798"/>
            </a:xfrm>
            <a:prstGeom prst="rect">
              <a:avLst/>
            </a:prstGeom>
            <a:solidFill>
              <a:srgbClr val="009FDA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900">
                <a:solidFill>
                  <a:srgbClr val="005CB9"/>
                </a:solidFill>
              </a:endParaRPr>
            </a:p>
          </p:txBody>
        </p:sp>
        <p:sp>
          <p:nvSpPr>
            <p:cNvPr id="229" name="Rectangle 15">
              <a:extLst>
                <a:ext uri="{FF2B5EF4-FFF2-40B4-BE49-F238E27FC236}">
                  <a16:creationId xmlns:a16="http://schemas.microsoft.com/office/drawing/2014/main" xmlns="" id="{3C6B15DE-CB0D-42DD-A3E2-5D971ECA1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7615" y="2370997"/>
              <a:ext cx="90488" cy="155798"/>
            </a:xfrm>
            <a:prstGeom prst="rect">
              <a:avLst/>
            </a:prstGeom>
            <a:solidFill>
              <a:srgbClr val="009FDA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900">
                <a:solidFill>
                  <a:srgbClr val="005CB9"/>
                </a:solidFill>
              </a:endParaRPr>
            </a:p>
          </p:txBody>
        </p:sp>
        <p:sp>
          <p:nvSpPr>
            <p:cNvPr id="230" name="Rectangle 16">
              <a:extLst>
                <a:ext uri="{FF2B5EF4-FFF2-40B4-BE49-F238E27FC236}">
                  <a16:creationId xmlns:a16="http://schemas.microsoft.com/office/drawing/2014/main" xmlns="" id="{CBB0193E-6069-450B-85C1-09D80452E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78265" y="2370997"/>
              <a:ext cx="90488" cy="1557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900">
                <a:solidFill>
                  <a:srgbClr val="005CB9"/>
                </a:solidFill>
              </a:endParaRPr>
            </a:p>
          </p:txBody>
        </p:sp>
      </p:grpSp>
      <p:sp>
        <p:nvSpPr>
          <p:cNvPr id="235" name="TextBox 23"/>
          <p:cNvSpPr txBox="1"/>
          <p:nvPr/>
        </p:nvSpPr>
        <p:spPr>
          <a:xfrm>
            <a:off x="46146" y="6444044"/>
            <a:ext cx="1838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00" dirty="0" smtClean="0">
                <a:solidFill>
                  <a:srgbClr val="FFFFFF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Team </a:t>
            </a:r>
            <a:r>
              <a:rPr lang="en-GB" sz="900" dirty="0" smtClean="0">
                <a:solidFill>
                  <a:srgbClr val="FFFFFF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Leadership, </a:t>
            </a:r>
            <a:r>
              <a:rPr lang="en-GB" sz="900" dirty="0" smtClean="0">
                <a:solidFill>
                  <a:srgbClr val="FFFFFF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Project </a:t>
            </a:r>
            <a:r>
              <a:rPr lang="en-GB" sz="900" dirty="0" smtClean="0">
                <a:solidFill>
                  <a:srgbClr val="FFFFFF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Management (Scrum/Kanban)</a:t>
            </a:r>
            <a:endParaRPr lang="id-ID" sz="900" dirty="0">
              <a:solidFill>
                <a:srgbClr val="FFFFFF"/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240" name="Group 239"/>
          <p:cNvGrpSpPr/>
          <p:nvPr/>
        </p:nvGrpSpPr>
        <p:grpSpPr>
          <a:xfrm>
            <a:off x="1601777" y="5301208"/>
            <a:ext cx="2826207" cy="227708"/>
            <a:chOff x="9552702" y="2370997"/>
            <a:chExt cx="1416051" cy="155798"/>
          </a:xfrm>
          <a:effectLst>
            <a:outerShdw blurRad="50800" dist="12700" algn="l" rotWithShape="0">
              <a:prstClr val="black">
                <a:alpha val="40000"/>
              </a:prstClr>
            </a:outerShdw>
          </a:effectLst>
        </p:grpSpPr>
        <p:sp>
          <p:nvSpPr>
            <p:cNvPr id="241" name="Rectangle 5"/>
            <p:cNvSpPr>
              <a:spLocks noChangeArrowheads="1"/>
            </p:cNvSpPr>
            <p:nvPr/>
          </p:nvSpPr>
          <p:spPr bwMode="auto">
            <a:xfrm>
              <a:off x="9552702" y="2370997"/>
              <a:ext cx="90488" cy="155798"/>
            </a:xfrm>
            <a:prstGeom prst="rect">
              <a:avLst/>
            </a:prstGeom>
            <a:solidFill>
              <a:srgbClr val="CF0072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1013">
                <a:solidFill>
                  <a:srgbClr val="005CB9"/>
                </a:solidFill>
              </a:endParaRPr>
            </a:p>
          </p:txBody>
        </p:sp>
        <p:sp>
          <p:nvSpPr>
            <p:cNvPr id="242" name="Rectangle 6"/>
            <p:cNvSpPr>
              <a:spLocks noChangeArrowheads="1"/>
            </p:cNvSpPr>
            <p:nvPr/>
          </p:nvSpPr>
          <p:spPr bwMode="auto">
            <a:xfrm>
              <a:off x="9673352" y="2370997"/>
              <a:ext cx="90488" cy="155798"/>
            </a:xfrm>
            <a:prstGeom prst="rect">
              <a:avLst/>
            </a:prstGeom>
            <a:solidFill>
              <a:srgbClr val="CF0072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1013">
                <a:solidFill>
                  <a:srgbClr val="005CB9"/>
                </a:solidFill>
              </a:endParaRPr>
            </a:p>
          </p:txBody>
        </p:sp>
        <p:sp>
          <p:nvSpPr>
            <p:cNvPr id="243" name="Rectangle 7"/>
            <p:cNvSpPr>
              <a:spLocks noChangeArrowheads="1"/>
            </p:cNvSpPr>
            <p:nvPr/>
          </p:nvSpPr>
          <p:spPr bwMode="auto">
            <a:xfrm>
              <a:off x="9794002" y="2370997"/>
              <a:ext cx="90488" cy="155798"/>
            </a:xfrm>
            <a:prstGeom prst="rect">
              <a:avLst/>
            </a:prstGeom>
            <a:solidFill>
              <a:srgbClr val="CF0072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1013">
                <a:solidFill>
                  <a:srgbClr val="005CB9"/>
                </a:solidFill>
              </a:endParaRPr>
            </a:p>
          </p:txBody>
        </p:sp>
        <p:sp>
          <p:nvSpPr>
            <p:cNvPr id="244" name="Rectangle 8"/>
            <p:cNvSpPr>
              <a:spLocks noChangeArrowheads="1"/>
            </p:cNvSpPr>
            <p:nvPr/>
          </p:nvSpPr>
          <p:spPr bwMode="auto">
            <a:xfrm>
              <a:off x="9914652" y="2370997"/>
              <a:ext cx="90488" cy="155798"/>
            </a:xfrm>
            <a:prstGeom prst="rect">
              <a:avLst/>
            </a:prstGeom>
            <a:solidFill>
              <a:srgbClr val="CF0072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1013">
                <a:solidFill>
                  <a:srgbClr val="005CB9"/>
                </a:solidFill>
              </a:endParaRPr>
            </a:p>
          </p:txBody>
        </p:sp>
        <p:sp>
          <p:nvSpPr>
            <p:cNvPr id="245" name="Rectangle 9"/>
            <p:cNvSpPr>
              <a:spLocks noChangeArrowheads="1"/>
            </p:cNvSpPr>
            <p:nvPr/>
          </p:nvSpPr>
          <p:spPr bwMode="auto">
            <a:xfrm>
              <a:off x="10035302" y="2370997"/>
              <a:ext cx="90488" cy="155798"/>
            </a:xfrm>
            <a:prstGeom prst="rect">
              <a:avLst/>
            </a:prstGeom>
            <a:solidFill>
              <a:srgbClr val="CF0072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1013">
                <a:solidFill>
                  <a:srgbClr val="005CB9"/>
                </a:solidFill>
              </a:endParaRPr>
            </a:p>
          </p:txBody>
        </p:sp>
        <p:sp>
          <p:nvSpPr>
            <p:cNvPr id="246" name="Rectangle 10"/>
            <p:cNvSpPr>
              <a:spLocks noChangeArrowheads="1"/>
            </p:cNvSpPr>
            <p:nvPr/>
          </p:nvSpPr>
          <p:spPr bwMode="auto">
            <a:xfrm>
              <a:off x="10155952" y="2370997"/>
              <a:ext cx="90488" cy="155798"/>
            </a:xfrm>
            <a:prstGeom prst="rect">
              <a:avLst/>
            </a:prstGeom>
            <a:solidFill>
              <a:srgbClr val="CF0072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1013">
                <a:solidFill>
                  <a:srgbClr val="005CB9"/>
                </a:solidFill>
              </a:endParaRPr>
            </a:p>
          </p:txBody>
        </p:sp>
        <p:sp>
          <p:nvSpPr>
            <p:cNvPr id="247" name="Rectangle 11"/>
            <p:cNvSpPr>
              <a:spLocks noChangeArrowheads="1"/>
            </p:cNvSpPr>
            <p:nvPr/>
          </p:nvSpPr>
          <p:spPr bwMode="auto">
            <a:xfrm>
              <a:off x="10276602" y="2370997"/>
              <a:ext cx="90488" cy="155798"/>
            </a:xfrm>
            <a:prstGeom prst="rect">
              <a:avLst/>
            </a:prstGeom>
            <a:solidFill>
              <a:srgbClr val="CF0072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1013">
                <a:solidFill>
                  <a:srgbClr val="005CB9"/>
                </a:solidFill>
              </a:endParaRPr>
            </a:p>
          </p:txBody>
        </p:sp>
        <p:sp>
          <p:nvSpPr>
            <p:cNvPr id="248" name="Rectangle 12"/>
            <p:cNvSpPr>
              <a:spLocks noChangeArrowheads="1"/>
            </p:cNvSpPr>
            <p:nvPr/>
          </p:nvSpPr>
          <p:spPr bwMode="auto">
            <a:xfrm>
              <a:off x="10395665" y="2370997"/>
              <a:ext cx="90488" cy="155798"/>
            </a:xfrm>
            <a:prstGeom prst="rect">
              <a:avLst/>
            </a:prstGeom>
            <a:solidFill>
              <a:srgbClr val="CF0072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1013">
                <a:solidFill>
                  <a:srgbClr val="005CB9"/>
                </a:solidFill>
              </a:endParaRPr>
            </a:p>
          </p:txBody>
        </p:sp>
        <p:sp>
          <p:nvSpPr>
            <p:cNvPr id="249" name="Rectangle 13"/>
            <p:cNvSpPr>
              <a:spLocks noChangeArrowheads="1"/>
            </p:cNvSpPr>
            <p:nvPr/>
          </p:nvSpPr>
          <p:spPr bwMode="auto">
            <a:xfrm>
              <a:off x="10516315" y="2370997"/>
              <a:ext cx="90488" cy="155798"/>
            </a:xfrm>
            <a:prstGeom prst="rect">
              <a:avLst/>
            </a:prstGeom>
            <a:solidFill>
              <a:srgbClr val="CF0072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1013">
                <a:solidFill>
                  <a:srgbClr val="005CB9"/>
                </a:solidFill>
              </a:endParaRPr>
            </a:p>
          </p:txBody>
        </p:sp>
        <p:sp>
          <p:nvSpPr>
            <p:cNvPr id="250" name="Rectangle 14"/>
            <p:cNvSpPr>
              <a:spLocks noChangeArrowheads="1"/>
            </p:cNvSpPr>
            <p:nvPr/>
          </p:nvSpPr>
          <p:spPr bwMode="auto">
            <a:xfrm>
              <a:off x="10636965" y="2370997"/>
              <a:ext cx="90488" cy="155798"/>
            </a:xfrm>
            <a:prstGeom prst="rect">
              <a:avLst/>
            </a:prstGeom>
            <a:solidFill>
              <a:srgbClr val="CF0072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1013">
                <a:solidFill>
                  <a:srgbClr val="005CB9"/>
                </a:solidFill>
              </a:endParaRPr>
            </a:p>
          </p:txBody>
        </p:sp>
        <p:sp>
          <p:nvSpPr>
            <p:cNvPr id="251" name="Rectangle 15"/>
            <p:cNvSpPr>
              <a:spLocks noChangeArrowheads="1"/>
            </p:cNvSpPr>
            <p:nvPr/>
          </p:nvSpPr>
          <p:spPr bwMode="auto">
            <a:xfrm>
              <a:off x="10757615" y="2370997"/>
              <a:ext cx="90488" cy="155798"/>
            </a:xfrm>
            <a:prstGeom prst="rect">
              <a:avLst/>
            </a:prstGeom>
            <a:solidFill>
              <a:srgbClr val="CF0072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1013">
                <a:solidFill>
                  <a:srgbClr val="005CB9"/>
                </a:solidFill>
              </a:endParaRPr>
            </a:p>
          </p:txBody>
        </p:sp>
        <p:sp>
          <p:nvSpPr>
            <p:cNvPr id="252" name="Rectangle 16"/>
            <p:cNvSpPr>
              <a:spLocks noChangeArrowheads="1"/>
            </p:cNvSpPr>
            <p:nvPr/>
          </p:nvSpPr>
          <p:spPr bwMode="auto">
            <a:xfrm>
              <a:off x="10878265" y="2370997"/>
              <a:ext cx="90488" cy="1557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1013">
                <a:solidFill>
                  <a:srgbClr val="005CB9"/>
                </a:solidFill>
              </a:endParaRPr>
            </a:p>
          </p:txBody>
        </p:sp>
      </p:grpSp>
      <p:grpSp>
        <p:nvGrpSpPr>
          <p:cNvPr id="253" name="Group 252"/>
          <p:cNvGrpSpPr/>
          <p:nvPr/>
        </p:nvGrpSpPr>
        <p:grpSpPr>
          <a:xfrm>
            <a:off x="1619672" y="6513660"/>
            <a:ext cx="2826207" cy="227708"/>
            <a:chOff x="9552702" y="2370997"/>
            <a:chExt cx="1416051" cy="155798"/>
          </a:xfrm>
          <a:effectLst>
            <a:outerShdw blurRad="50800" dist="12700" algn="l" rotWithShape="0">
              <a:prstClr val="black">
                <a:alpha val="40000"/>
              </a:prstClr>
            </a:outerShdw>
          </a:effectLst>
        </p:grpSpPr>
        <p:sp>
          <p:nvSpPr>
            <p:cNvPr id="254" name="Rectangle 5"/>
            <p:cNvSpPr>
              <a:spLocks noChangeArrowheads="1"/>
            </p:cNvSpPr>
            <p:nvPr/>
          </p:nvSpPr>
          <p:spPr bwMode="auto">
            <a:xfrm>
              <a:off x="9552702" y="2370997"/>
              <a:ext cx="90488" cy="155798"/>
            </a:xfrm>
            <a:prstGeom prst="rect">
              <a:avLst/>
            </a:prstGeom>
            <a:solidFill>
              <a:srgbClr val="34B233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1013">
                <a:solidFill>
                  <a:srgbClr val="005CB9"/>
                </a:solidFill>
              </a:endParaRPr>
            </a:p>
          </p:txBody>
        </p:sp>
        <p:sp>
          <p:nvSpPr>
            <p:cNvPr id="255" name="Rectangle 6"/>
            <p:cNvSpPr>
              <a:spLocks noChangeArrowheads="1"/>
            </p:cNvSpPr>
            <p:nvPr/>
          </p:nvSpPr>
          <p:spPr bwMode="auto">
            <a:xfrm>
              <a:off x="9673352" y="2370997"/>
              <a:ext cx="90488" cy="155798"/>
            </a:xfrm>
            <a:prstGeom prst="rect">
              <a:avLst/>
            </a:prstGeom>
            <a:solidFill>
              <a:srgbClr val="34B233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1013">
                <a:solidFill>
                  <a:srgbClr val="005CB9"/>
                </a:solidFill>
              </a:endParaRPr>
            </a:p>
          </p:txBody>
        </p:sp>
        <p:sp>
          <p:nvSpPr>
            <p:cNvPr id="256" name="Rectangle 7"/>
            <p:cNvSpPr>
              <a:spLocks noChangeArrowheads="1"/>
            </p:cNvSpPr>
            <p:nvPr/>
          </p:nvSpPr>
          <p:spPr bwMode="auto">
            <a:xfrm>
              <a:off x="9794002" y="2370997"/>
              <a:ext cx="90488" cy="155798"/>
            </a:xfrm>
            <a:prstGeom prst="rect">
              <a:avLst/>
            </a:prstGeom>
            <a:solidFill>
              <a:srgbClr val="34B233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1013">
                <a:solidFill>
                  <a:srgbClr val="005CB9"/>
                </a:solidFill>
              </a:endParaRPr>
            </a:p>
          </p:txBody>
        </p:sp>
        <p:sp>
          <p:nvSpPr>
            <p:cNvPr id="257" name="Rectangle 8"/>
            <p:cNvSpPr>
              <a:spLocks noChangeArrowheads="1"/>
            </p:cNvSpPr>
            <p:nvPr/>
          </p:nvSpPr>
          <p:spPr bwMode="auto">
            <a:xfrm>
              <a:off x="9914652" y="2370997"/>
              <a:ext cx="90488" cy="155798"/>
            </a:xfrm>
            <a:prstGeom prst="rect">
              <a:avLst/>
            </a:prstGeom>
            <a:solidFill>
              <a:srgbClr val="34B233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1013">
                <a:solidFill>
                  <a:srgbClr val="005CB9"/>
                </a:solidFill>
              </a:endParaRPr>
            </a:p>
          </p:txBody>
        </p:sp>
        <p:sp>
          <p:nvSpPr>
            <p:cNvPr id="258" name="Rectangle 9"/>
            <p:cNvSpPr>
              <a:spLocks noChangeArrowheads="1"/>
            </p:cNvSpPr>
            <p:nvPr/>
          </p:nvSpPr>
          <p:spPr bwMode="auto">
            <a:xfrm>
              <a:off x="10035302" y="2370997"/>
              <a:ext cx="90488" cy="155798"/>
            </a:xfrm>
            <a:prstGeom prst="rect">
              <a:avLst/>
            </a:prstGeom>
            <a:solidFill>
              <a:srgbClr val="34B233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1013">
                <a:solidFill>
                  <a:srgbClr val="005CB9"/>
                </a:solidFill>
              </a:endParaRPr>
            </a:p>
          </p:txBody>
        </p:sp>
        <p:sp>
          <p:nvSpPr>
            <p:cNvPr id="259" name="Rectangle 10"/>
            <p:cNvSpPr>
              <a:spLocks noChangeArrowheads="1"/>
            </p:cNvSpPr>
            <p:nvPr/>
          </p:nvSpPr>
          <p:spPr bwMode="auto">
            <a:xfrm>
              <a:off x="10155952" y="2370997"/>
              <a:ext cx="90488" cy="155798"/>
            </a:xfrm>
            <a:prstGeom prst="rect">
              <a:avLst/>
            </a:prstGeom>
            <a:solidFill>
              <a:srgbClr val="34B233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1013">
                <a:solidFill>
                  <a:srgbClr val="005CB9"/>
                </a:solidFill>
              </a:endParaRPr>
            </a:p>
          </p:txBody>
        </p:sp>
        <p:sp>
          <p:nvSpPr>
            <p:cNvPr id="260" name="Rectangle 11"/>
            <p:cNvSpPr>
              <a:spLocks noChangeArrowheads="1"/>
            </p:cNvSpPr>
            <p:nvPr/>
          </p:nvSpPr>
          <p:spPr bwMode="auto">
            <a:xfrm>
              <a:off x="10276602" y="2370997"/>
              <a:ext cx="90488" cy="155798"/>
            </a:xfrm>
            <a:prstGeom prst="rect">
              <a:avLst/>
            </a:prstGeom>
            <a:solidFill>
              <a:srgbClr val="34B233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1013">
                <a:solidFill>
                  <a:srgbClr val="005CB9"/>
                </a:solidFill>
              </a:endParaRPr>
            </a:p>
          </p:txBody>
        </p:sp>
        <p:sp>
          <p:nvSpPr>
            <p:cNvPr id="261" name="Rectangle 12"/>
            <p:cNvSpPr>
              <a:spLocks noChangeArrowheads="1"/>
            </p:cNvSpPr>
            <p:nvPr/>
          </p:nvSpPr>
          <p:spPr bwMode="auto">
            <a:xfrm>
              <a:off x="10395665" y="2370997"/>
              <a:ext cx="90488" cy="155798"/>
            </a:xfrm>
            <a:prstGeom prst="rect">
              <a:avLst/>
            </a:prstGeom>
            <a:solidFill>
              <a:srgbClr val="34B233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1013">
                <a:solidFill>
                  <a:srgbClr val="005CB9"/>
                </a:solidFill>
              </a:endParaRPr>
            </a:p>
          </p:txBody>
        </p:sp>
        <p:sp>
          <p:nvSpPr>
            <p:cNvPr id="263" name="Rectangle 14"/>
            <p:cNvSpPr>
              <a:spLocks noChangeArrowheads="1"/>
            </p:cNvSpPr>
            <p:nvPr/>
          </p:nvSpPr>
          <p:spPr bwMode="auto">
            <a:xfrm>
              <a:off x="10636965" y="2370997"/>
              <a:ext cx="90488" cy="155798"/>
            </a:xfrm>
            <a:prstGeom prst="rect">
              <a:avLst/>
            </a:prstGeom>
            <a:solidFill>
              <a:srgbClr val="34B233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1013" dirty="0">
                <a:solidFill>
                  <a:srgbClr val="005CB9"/>
                </a:solidFill>
              </a:endParaRPr>
            </a:p>
          </p:txBody>
        </p:sp>
        <p:sp>
          <p:nvSpPr>
            <p:cNvPr id="266" name="Rectangle 15"/>
            <p:cNvSpPr>
              <a:spLocks noChangeArrowheads="1"/>
            </p:cNvSpPr>
            <p:nvPr/>
          </p:nvSpPr>
          <p:spPr bwMode="auto">
            <a:xfrm>
              <a:off x="10757615" y="2370997"/>
              <a:ext cx="90488" cy="155798"/>
            </a:xfrm>
            <a:prstGeom prst="rect">
              <a:avLst/>
            </a:prstGeom>
            <a:solidFill>
              <a:srgbClr val="34B233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1013">
                <a:solidFill>
                  <a:srgbClr val="005CB9"/>
                </a:solidFill>
              </a:endParaRPr>
            </a:p>
          </p:txBody>
        </p:sp>
        <p:sp>
          <p:nvSpPr>
            <p:cNvPr id="267" name="Rectangle 16"/>
            <p:cNvSpPr>
              <a:spLocks noChangeArrowheads="1"/>
            </p:cNvSpPr>
            <p:nvPr/>
          </p:nvSpPr>
          <p:spPr bwMode="auto">
            <a:xfrm>
              <a:off x="10878265" y="2370997"/>
              <a:ext cx="90488" cy="1557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1013" dirty="0">
                <a:solidFill>
                  <a:srgbClr val="005CB9"/>
                </a:solidFill>
              </a:endParaRPr>
            </a:p>
          </p:txBody>
        </p:sp>
      </p:grp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37" y="53582"/>
            <a:ext cx="1146295" cy="1431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xmlns="" id="{91318735-E900-4BA6-BE6D-D882B4119B83}"/>
              </a:ext>
            </a:extLst>
          </p:cNvPr>
          <p:cNvCxnSpPr>
            <a:cxnSpLocks/>
          </p:cNvCxnSpPr>
          <p:nvPr/>
        </p:nvCxnSpPr>
        <p:spPr>
          <a:xfrm>
            <a:off x="5580112" y="1124744"/>
            <a:ext cx="0" cy="1850"/>
          </a:xfrm>
          <a:prstGeom prst="straightConnector1">
            <a:avLst/>
          </a:prstGeom>
          <a:ln w="19050" cap="rnd">
            <a:prstDash val="sysDot"/>
            <a:round/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652122" y="4650521"/>
            <a:ext cx="336905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5912"/>
            <a:r>
              <a:rPr lang="en-GB" sz="1100" b="1" dirty="0" smtClean="0">
                <a:solidFill>
                  <a:srgbClr val="464646"/>
                </a:solidFill>
                <a:latin typeface="Calibri Light" panose="020F0302020204030204" pitchFamily="34" charset="0"/>
              </a:rPr>
              <a:t>Team Lead, Avanza Solutions (Pvt) Ltd, Pakistan</a:t>
            </a:r>
          </a:p>
          <a:p>
            <a:pPr marL="128622" indent="-128622" defTabSz="455912">
              <a:buFont typeface="Arial" panose="020B0604020202020204" pitchFamily="34" charset="0"/>
              <a:buChar char="•"/>
            </a:pPr>
            <a:r>
              <a:rPr lang="en-IE" sz="1100" dirty="0" smtClean="0">
                <a:solidFill>
                  <a:srgbClr val="464646"/>
                </a:solidFill>
                <a:latin typeface="Calibri Light" panose="020F0302020204030204" pitchFamily="34" charset="0"/>
              </a:rPr>
              <a:t>Lead implementation of e-Banking suite (ATM Controller and Middleware)</a:t>
            </a:r>
          </a:p>
          <a:p>
            <a:pPr marL="128622" indent="-128622" defTabSz="455912">
              <a:buFont typeface="Arial" panose="020B0604020202020204" pitchFamily="34" charset="0"/>
              <a:buChar char="•"/>
            </a:pPr>
            <a:r>
              <a:rPr lang="en-IE" sz="1100" dirty="0" smtClean="0">
                <a:solidFill>
                  <a:srgbClr val="464646"/>
                </a:solidFill>
                <a:latin typeface="Calibri Light" panose="020F0302020204030204" pitchFamily="34" charset="0"/>
              </a:rPr>
              <a:t>Developed ATM Surveillance &amp; Biometric Fingerprint authentication software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716016" y="4707721"/>
            <a:ext cx="7825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5912"/>
            <a:r>
              <a:rPr lang="en-GB" sz="900" dirty="0" smtClean="0">
                <a:solidFill>
                  <a:srgbClr val="464646">
                    <a:lumMod val="50000"/>
                  </a:srgb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2005-2006</a:t>
            </a:r>
            <a:endParaRPr lang="id-ID" sz="900" dirty="0">
              <a:solidFill>
                <a:srgbClr val="464646">
                  <a:lumMod val="50000"/>
                </a:srgb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09" name="Rectangle 12"/>
          <p:cNvSpPr>
            <a:spLocks noChangeArrowheads="1"/>
          </p:cNvSpPr>
          <p:nvPr/>
        </p:nvSpPr>
        <p:spPr bwMode="auto">
          <a:xfrm>
            <a:off x="3544788" y="6513660"/>
            <a:ext cx="180599" cy="227708"/>
          </a:xfrm>
          <a:prstGeom prst="rect">
            <a:avLst/>
          </a:prstGeom>
          <a:solidFill>
            <a:srgbClr val="34B233"/>
          </a:solidFill>
          <a:ln>
            <a:noFill/>
          </a:ln>
          <a:effectLst>
            <a:outerShdw blurRad="50800" dist="38100" dir="19560000" sx="93000" sy="93000" algn="bl" rotWithShape="0">
              <a:prstClr val="black">
                <a:alpha val="40000"/>
              </a:prstClr>
            </a:outerShdw>
          </a:effectLst>
        </p:spPr>
        <p:txBody>
          <a:bodyPr vert="horz" wrap="square" lIns="51448" tIns="25724" rIns="51448" bIns="25724" numCol="1" anchor="t" anchorCtr="0" compatLnSpc="1">
            <a:prstTxWarp prst="textNoShape">
              <a:avLst/>
            </a:prstTxWarp>
          </a:bodyPr>
          <a:lstStyle/>
          <a:p>
            <a:pPr defTabSz="455912"/>
            <a:endParaRPr lang="id-ID" sz="1013">
              <a:solidFill>
                <a:srgbClr val="005CB9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xmlns="" id="{91318735-E900-4BA6-BE6D-D882B4119B83}"/>
              </a:ext>
            </a:extLst>
          </p:cNvPr>
          <p:cNvCxnSpPr>
            <a:cxnSpLocks/>
          </p:cNvCxnSpPr>
          <p:nvPr/>
        </p:nvCxnSpPr>
        <p:spPr>
          <a:xfrm>
            <a:off x="5580112" y="4266077"/>
            <a:ext cx="0" cy="3277"/>
          </a:xfrm>
          <a:prstGeom prst="straightConnector1">
            <a:avLst/>
          </a:prstGeom>
          <a:ln w="19050" cap="rnd">
            <a:prstDash val="sysDot"/>
            <a:round/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674428" y="4142910"/>
            <a:ext cx="33620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5912"/>
            <a:r>
              <a:rPr lang="en-GB" sz="1100" b="1" dirty="0" smtClean="0">
                <a:solidFill>
                  <a:srgbClr val="464646"/>
                </a:solidFill>
                <a:latin typeface="Calibri Light" panose="020F0302020204030204" pitchFamily="34" charset="0"/>
              </a:rPr>
              <a:t>Software Engineer, </a:t>
            </a:r>
            <a:r>
              <a:rPr lang="en-GB" sz="1100" b="1" dirty="0" err="1" smtClean="0">
                <a:solidFill>
                  <a:srgbClr val="464646"/>
                </a:solidFill>
                <a:latin typeface="Calibri Light" panose="020F0302020204030204" pitchFamily="34" charset="0"/>
              </a:rPr>
              <a:t>Hindsa</a:t>
            </a:r>
            <a:r>
              <a:rPr lang="en-GB" sz="1100" b="1" dirty="0" smtClean="0">
                <a:solidFill>
                  <a:srgbClr val="464646"/>
                </a:solidFill>
                <a:latin typeface="Calibri Light" panose="020F0302020204030204" pitchFamily="34" charset="0"/>
              </a:rPr>
              <a:t> Technologies Ltd, Pakistan</a:t>
            </a:r>
            <a:endParaRPr lang="en-GB" sz="1100" dirty="0">
              <a:solidFill>
                <a:srgbClr val="464646"/>
              </a:solidFill>
              <a:latin typeface="Calibri Light" panose="020F0302020204030204" pitchFamily="34" charset="0"/>
            </a:endParaRPr>
          </a:p>
          <a:p>
            <a:pPr marL="128622" indent="-128622" defTabSz="455912">
              <a:buFont typeface="Arial" panose="020B0604020202020204" pitchFamily="34" charset="0"/>
              <a:buChar char="•"/>
            </a:pPr>
            <a:r>
              <a:rPr lang="en-IE" sz="1100" dirty="0" smtClean="0">
                <a:solidFill>
                  <a:srgbClr val="464646"/>
                </a:solidFill>
                <a:latin typeface="Calibri Light" panose="020F0302020204030204" pitchFamily="34" charset="0"/>
              </a:rPr>
              <a:t>Extensive contribution in Agile Lifecycle Management web application using Java &amp; Spring MVC</a:t>
            </a:r>
            <a:endParaRPr lang="en-GB" sz="1100" dirty="0">
              <a:solidFill>
                <a:srgbClr val="464646"/>
              </a:solidFill>
              <a:latin typeface="Calibri Light" panose="020F0302020204030204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663127" y="4203665"/>
            <a:ext cx="7825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5912"/>
            <a:r>
              <a:rPr lang="en-GB" sz="900" dirty="0" smtClean="0">
                <a:solidFill>
                  <a:srgbClr val="464646">
                    <a:lumMod val="50000"/>
                  </a:srgb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2006-2008</a:t>
            </a:r>
            <a:endParaRPr lang="id-ID" sz="900" dirty="0">
              <a:solidFill>
                <a:srgbClr val="464646">
                  <a:lumMod val="50000"/>
                </a:srgb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619895"/>
      </p:ext>
    </p:extLst>
  </p:cSld>
  <p:clrMapOvr>
    <a:masterClrMapping/>
  </p:clrMapOvr>
</p:sld>
</file>

<file path=ppt/theme/theme1.xml><?xml version="1.0" encoding="utf-8"?>
<a:theme xmlns:a="http://schemas.openxmlformats.org/drawingml/2006/main" name="16x9v2">
  <a:themeElements>
    <a:clrScheme name="Custom 17">
      <a:dk1>
        <a:srgbClr val="005CB9"/>
      </a:dk1>
      <a:lt1>
        <a:srgbClr val="FFFFFF"/>
      </a:lt1>
      <a:dk2>
        <a:srgbClr val="464646"/>
      </a:dk2>
      <a:lt2>
        <a:srgbClr val="C8C8C8"/>
      </a:lt2>
      <a:accent1>
        <a:srgbClr val="FF5800"/>
      </a:accent1>
      <a:accent2>
        <a:srgbClr val="009FDA"/>
      </a:accent2>
      <a:accent3>
        <a:srgbClr val="34B233"/>
      </a:accent3>
      <a:accent4>
        <a:srgbClr val="9F26B5"/>
      </a:accent4>
      <a:accent5>
        <a:srgbClr val="FDC82F"/>
      </a:accent5>
      <a:accent6>
        <a:srgbClr val="008996"/>
      </a:accent6>
      <a:hlink>
        <a:srgbClr val="FF58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2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FF58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111C24"/>
        </a:dk1>
        <a:lt1>
          <a:srgbClr val="FFFFFF"/>
        </a:lt1>
        <a:dk2>
          <a:srgbClr val="FF5800"/>
        </a:dk2>
        <a:lt2>
          <a:srgbClr val="BCBDBC"/>
        </a:lt2>
        <a:accent1>
          <a:srgbClr val="009FDA"/>
        </a:accent1>
        <a:accent2>
          <a:srgbClr val="FDC82F"/>
        </a:accent2>
        <a:accent3>
          <a:srgbClr val="FFFFFF"/>
        </a:accent3>
        <a:accent4>
          <a:srgbClr val="0D161D"/>
        </a:accent4>
        <a:accent5>
          <a:srgbClr val="AACDEA"/>
        </a:accent5>
        <a:accent6>
          <a:srgbClr val="E5B52A"/>
        </a:accent6>
        <a:hlink>
          <a:srgbClr val="CF0072"/>
        </a:hlink>
        <a:folHlink>
          <a:srgbClr val="34B2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747678"/>
        </a:dk1>
        <a:lt1>
          <a:srgbClr val="FFFFFF"/>
        </a:lt1>
        <a:dk2>
          <a:srgbClr val="FF5800"/>
        </a:dk2>
        <a:lt2>
          <a:srgbClr val="BCBDBC"/>
        </a:lt2>
        <a:accent1>
          <a:srgbClr val="009FDA"/>
        </a:accent1>
        <a:accent2>
          <a:srgbClr val="FDC82F"/>
        </a:accent2>
        <a:accent3>
          <a:srgbClr val="FFFFFF"/>
        </a:accent3>
        <a:accent4>
          <a:srgbClr val="626465"/>
        </a:accent4>
        <a:accent5>
          <a:srgbClr val="AACDEA"/>
        </a:accent5>
        <a:accent6>
          <a:srgbClr val="E5B52A"/>
        </a:accent6>
        <a:hlink>
          <a:srgbClr val="CF0072"/>
        </a:hlink>
        <a:folHlink>
          <a:srgbClr val="34B2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FF58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111C24"/>
        </a:dk1>
        <a:lt1>
          <a:srgbClr val="FFFFFF"/>
        </a:lt1>
        <a:dk2>
          <a:srgbClr val="FF5800"/>
        </a:dk2>
        <a:lt2>
          <a:srgbClr val="BCBDBC"/>
        </a:lt2>
        <a:accent1>
          <a:srgbClr val="009FDA"/>
        </a:accent1>
        <a:accent2>
          <a:srgbClr val="FDC82F"/>
        </a:accent2>
        <a:accent3>
          <a:srgbClr val="FFFFFF"/>
        </a:accent3>
        <a:accent4>
          <a:srgbClr val="0D161D"/>
        </a:accent4>
        <a:accent5>
          <a:srgbClr val="AACDEA"/>
        </a:accent5>
        <a:accent6>
          <a:srgbClr val="E5B52A"/>
        </a:accent6>
        <a:hlink>
          <a:srgbClr val="CF0072"/>
        </a:hlink>
        <a:folHlink>
          <a:srgbClr val="34B2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747678"/>
        </a:dk1>
        <a:lt1>
          <a:srgbClr val="FFFFFF"/>
        </a:lt1>
        <a:dk2>
          <a:srgbClr val="FF5800"/>
        </a:dk2>
        <a:lt2>
          <a:srgbClr val="BCBDBC"/>
        </a:lt2>
        <a:accent1>
          <a:srgbClr val="009FDA"/>
        </a:accent1>
        <a:accent2>
          <a:srgbClr val="FDC82F"/>
        </a:accent2>
        <a:accent3>
          <a:srgbClr val="FFFFFF"/>
        </a:accent3>
        <a:accent4>
          <a:srgbClr val="626465"/>
        </a:accent4>
        <a:accent5>
          <a:srgbClr val="AACDEA"/>
        </a:accent5>
        <a:accent6>
          <a:srgbClr val="E5B52A"/>
        </a:accent6>
        <a:hlink>
          <a:srgbClr val="CF0072"/>
        </a:hlink>
        <a:folHlink>
          <a:srgbClr val="34B2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FF5800"/>
        </a:dk2>
        <a:lt2>
          <a:srgbClr val="009FDA"/>
        </a:lt2>
        <a:accent1>
          <a:srgbClr val="BCBDBC"/>
        </a:accent1>
        <a:accent2>
          <a:srgbClr val="FDC82F"/>
        </a:accent2>
        <a:accent3>
          <a:srgbClr val="FFFFFF"/>
        </a:accent3>
        <a:accent4>
          <a:srgbClr val="000000"/>
        </a:accent4>
        <a:accent5>
          <a:srgbClr val="DADBDA"/>
        </a:accent5>
        <a:accent6>
          <a:srgbClr val="E5B52A"/>
        </a:accent6>
        <a:hlink>
          <a:srgbClr val="FF5800"/>
        </a:hlink>
        <a:folHlink>
          <a:srgbClr val="FF5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Presentation5" id="{AEE58954-02D7-4052-B918-E9DEAE38BA87}" vid="{CFB7A800-1315-4D7D-BDF7-DAE7F327DA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412</Words>
  <Application>Microsoft Office PowerPoint</Application>
  <PresentationFormat>On-screen Show (4:3)</PresentationFormat>
  <Paragraphs>60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Wingdings</vt:lpstr>
      <vt:lpstr>Segoe UI Semibold</vt:lpstr>
      <vt:lpstr>Calibri Light</vt:lpstr>
      <vt:lpstr>Segoe UI Black</vt:lpstr>
      <vt:lpstr>16x9v2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2015-10-29T13:55:46Z</dcterms:created>
  <dcterms:modified xsi:type="dcterms:W3CDTF">2020-02-07T11:09:31Z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6020b0-6d69-48c1-9bb5-c586c1062b70_Enabled">
    <vt:lpwstr>True</vt:lpwstr>
  </property>
  <property fmtid="{D5CDD505-2E9C-101B-9397-08002B2CF9AE}" pid="3" name="MSIP_Label_236020b0-6d69-48c1-9bb5-c586c1062b70_SiteId">
    <vt:lpwstr>cf36141c-ddd7-45a7-b073-111f66d0b30c</vt:lpwstr>
  </property>
  <property fmtid="{D5CDD505-2E9C-101B-9397-08002B2CF9AE}" pid="4" name="MSIP_Label_236020b0-6d69-48c1-9bb5-c586c1062b70_Owner">
    <vt:lpwstr>michael.taschler@avanade.com</vt:lpwstr>
  </property>
  <property fmtid="{D5CDD505-2E9C-101B-9397-08002B2CF9AE}" pid="5" name="MSIP_Label_236020b0-6d69-48c1-9bb5-c586c1062b70_SetDate">
    <vt:lpwstr>2019-05-15T13:18:57.5000653Z</vt:lpwstr>
  </property>
  <property fmtid="{D5CDD505-2E9C-101B-9397-08002B2CF9AE}" pid="6" name="MSIP_Label_236020b0-6d69-48c1-9bb5-c586c1062b70_Name">
    <vt:lpwstr>Confidential</vt:lpwstr>
  </property>
  <property fmtid="{D5CDD505-2E9C-101B-9397-08002B2CF9AE}" pid="7" name="MSIP_Label_236020b0-6d69-48c1-9bb5-c586c1062b70_Application">
    <vt:lpwstr>Microsoft Azure Information Protection</vt:lpwstr>
  </property>
  <property fmtid="{D5CDD505-2E9C-101B-9397-08002B2CF9AE}" pid="8" name="MSIP_Label_236020b0-6d69-48c1-9bb5-c586c1062b70_Extended_MSFT_Method">
    <vt:lpwstr>Automatic</vt:lpwstr>
  </property>
  <property fmtid="{D5CDD505-2E9C-101B-9397-08002B2CF9AE}" pid="9" name="MSIP_Label_5fae8262-b78e-4366-8929-a5d6aac95320_Enabled">
    <vt:lpwstr>True</vt:lpwstr>
  </property>
  <property fmtid="{D5CDD505-2E9C-101B-9397-08002B2CF9AE}" pid="10" name="MSIP_Label_5fae8262-b78e-4366-8929-a5d6aac95320_SiteId">
    <vt:lpwstr>cf36141c-ddd7-45a7-b073-111f66d0b30c</vt:lpwstr>
  </property>
  <property fmtid="{D5CDD505-2E9C-101B-9397-08002B2CF9AE}" pid="11" name="MSIP_Label_5fae8262-b78e-4366-8929-a5d6aac95320_Owner">
    <vt:lpwstr>michael.taschler@avanade.com</vt:lpwstr>
  </property>
  <property fmtid="{D5CDD505-2E9C-101B-9397-08002B2CF9AE}" pid="12" name="MSIP_Label_5fae8262-b78e-4366-8929-a5d6aac95320_SetDate">
    <vt:lpwstr>2019-05-15T13:18:57.5000653Z</vt:lpwstr>
  </property>
  <property fmtid="{D5CDD505-2E9C-101B-9397-08002B2CF9AE}" pid="13" name="MSIP_Label_5fae8262-b78e-4366-8929-a5d6aac95320_Name">
    <vt:lpwstr>Recipients Have Full Control</vt:lpwstr>
  </property>
  <property fmtid="{D5CDD505-2E9C-101B-9397-08002B2CF9AE}" pid="14" name="MSIP_Label_5fae8262-b78e-4366-8929-a5d6aac95320_Application">
    <vt:lpwstr>Microsoft Azure Information Protection</vt:lpwstr>
  </property>
  <property fmtid="{D5CDD505-2E9C-101B-9397-08002B2CF9AE}" pid="15" name="MSIP_Label_5fae8262-b78e-4366-8929-a5d6aac95320_Parent">
    <vt:lpwstr>236020b0-6d69-48c1-9bb5-c586c1062b70</vt:lpwstr>
  </property>
  <property fmtid="{D5CDD505-2E9C-101B-9397-08002B2CF9AE}" pid="16" name="MSIP_Label_5fae8262-b78e-4366-8929-a5d6aac95320_Extended_MSFT_Method">
    <vt:lpwstr>Automatic</vt:lpwstr>
  </property>
  <property fmtid="{D5CDD505-2E9C-101B-9397-08002B2CF9AE}" pid="17" name="Sensitivity">
    <vt:lpwstr>Confidential Recipients Have Full Control</vt:lpwstr>
  </property>
</Properties>
</file>