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SPY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BTYB Ying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6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veryone will get a word and need to describe it in only one sentence.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of the people will get a normal word and the SPY will get a different but similar word.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one round, everyone need to vote and the one who gets the highest votes will 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Everyone will win if the spy is out, but if there are only 3 players in the game including the spy then the spy wins.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56025" y="358650"/>
            <a:ext cx="4232400" cy="44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 one</a:t>
            </a:r>
            <a:r>
              <a:rPr lang="en"/>
              <a:t> knows if they are the spy or not, so try not to be too specific at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describe the word to let other people know if they have the same word with you, but do not let the spy knows what it 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spy has guessed what the normal word is, you can pretend to be normal, but you can’t lie about your word.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