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notesMasterIdLst>
    <p:notesMasterId r:id="rId24"/>
  </p:notesMasterIdLst>
  <p:sldIdLst>
    <p:sldId id="260" r:id="rId2"/>
    <p:sldId id="283" r:id="rId3"/>
    <p:sldId id="273" r:id="rId4"/>
    <p:sldId id="257" r:id="rId5"/>
    <p:sldId id="258" r:id="rId6"/>
    <p:sldId id="256" r:id="rId7"/>
    <p:sldId id="261" r:id="rId8"/>
    <p:sldId id="274" r:id="rId9"/>
    <p:sldId id="270" r:id="rId10"/>
    <p:sldId id="271" r:id="rId11"/>
    <p:sldId id="269" r:id="rId12"/>
    <p:sldId id="264" r:id="rId13"/>
    <p:sldId id="259" r:id="rId14"/>
    <p:sldId id="262" r:id="rId15"/>
    <p:sldId id="263" r:id="rId16"/>
    <p:sldId id="265" r:id="rId17"/>
    <p:sldId id="266" r:id="rId18"/>
    <p:sldId id="267" r:id="rId19"/>
    <p:sldId id="268" r:id="rId20"/>
    <p:sldId id="275" r:id="rId21"/>
    <p:sldId id="279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6CCB8-9EB3-4F89-825D-0A9C1F6DFD64}" type="doc">
      <dgm:prSet loTypeId="urn:microsoft.com/office/officeart/2005/8/layout/chevron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7D689C-510C-4220-9A45-D97254441176}">
      <dgm:prSet phldrT="[Text]" custT="1"/>
      <dgm:spPr/>
      <dgm:t>
        <a:bodyPr/>
        <a:lstStyle/>
        <a:p>
          <a:pPr algn="ctr"/>
          <a:r>
            <a:rPr lang="en-US" sz="2300" b="1" dirty="0" smtClean="0">
              <a:solidFill>
                <a:schemeClr val="tx1"/>
              </a:solidFill>
              <a:latin typeface="Garamond" panose="02020404030301010803" pitchFamily="18" charset="0"/>
            </a:rPr>
            <a:t>Recommendations</a:t>
          </a:r>
          <a:endParaRPr lang="en-US" sz="2300" b="1" dirty="0">
            <a:solidFill>
              <a:schemeClr val="tx1"/>
            </a:solidFill>
          </a:endParaRPr>
        </a:p>
      </dgm:t>
    </dgm:pt>
    <dgm:pt modelId="{616BD1D4-426D-4060-87EC-AD86548B010C}" type="sibTrans" cxnId="{FF66CA91-EB2F-4140-B9C0-EC17A6D69A4A}">
      <dgm:prSet/>
      <dgm:spPr/>
      <dgm:t>
        <a:bodyPr/>
        <a:lstStyle/>
        <a:p>
          <a:pPr algn="ctr"/>
          <a:endParaRPr lang="en-US" sz="2300" b="1">
            <a:solidFill>
              <a:schemeClr val="tx1"/>
            </a:solidFill>
          </a:endParaRPr>
        </a:p>
      </dgm:t>
    </dgm:pt>
    <dgm:pt modelId="{95EC9915-43AB-4265-916C-15CBBEC33702}" type="parTrans" cxnId="{FF66CA91-EB2F-4140-B9C0-EC17A6D69A4A}">
      <dgm:prSet/>
      <dgm:spPr/>
      <dgm:t>
        <a:bodyPr/>
        <a:lstStyle/>
        <a:p>
          <a:pPr algn="ctr"/>
          <a:endParaRPr lang="en-US" sz="2300" b="1">
            <a:solidFill>
              <a:schemeClr val="tx1"/>
            </a:solidFill>
          </a:endParaRPr>
        </a:p>
      </dgm:t>
    </dgm:pt>
    <dgm:pt modelId="{78A3CA53-5AEB-456B-9F05-8D5FB97B223E}">
      <dgm:prSet phldrT="[Text]" custT="1"/>
      <dgm:spPr/>
      <dgm:t>
        <a:bodyPr/>
        <a:lstStyle/>
        <a:p>
          <a:pPr algn="ctr"/>
          <a:r>
            <a:rPr lang="en-US" sz="2300" b="1" dirty="0" smtClean="0">
              <a:solidFill>
                <a:schemeClr val="tx1"/>
              </a:solidFill>
              <a:latin typeface="Garamond" panose="02020404030301010803" pitchFamily="18" charset="0"/>
            </a:rPr>
            <a:t>Exploratory Data Analysis</a:t>
          </a:r>
          <a:endParaRPr lang="en-US" sz="2300" b="1" dirty="0">
            <a:solidFill>
              <a:schemeClr val="tx1"/>
            </a:solidFill>
          </a:endParaRPr>
        </a:p>
      </dgm:t>
    </dgm:pt>
    <dgm:pt modelId="{0A01AD04-202A-4F3A-A68F-11C07FDA5094}" type="sibTrans" cxnId="{4B403FD2-BC16-4573-835B-440FC82A8CB7}">
      <dgm:prSet/>
      <dgm:spPr/>
      <dgm:t>
        <a:bodyPr/>
        <a:lstStyle/>
        <a:p>
          <a:pPr algn="ctr"/>
          <a:endParaRPr lang="en-US" sz="2300" b="1">
            <a:solidFill>
              <a:schemeClr val="tx1"/>
            </a:solidFill>
          </a:endParaRPr>
        </a:p>
      </dgm:t>
    </dgm:pt>
    <dgm:pt modelId="{345FB600-0B3B-4D8D-A84C-55F808BB4203}" type="parTrans" cxnId="{4B403FD2-BC16-4573-835B-440FC82A8CB7}">
      <dgm:prSet/>
      <dgm:spPr/>
      <dgm:t>
        <a:bodyPr/>
        <a:lstStyle/>
        <a:p>
          <a:pPr algn="ctr"/>
          <a:endParaRPr lang="en-US" sz="2300" b="1">
            <a:solidFill>
              <a:schemeClr val="tx1"/>
            </a:solidFill>
          </a:endParaRPr>
        </a:p>
      </dgm:t>
    </dgm:pt>
    <dgm:pt modelId="{7497B1CC-C919-484C-89DB-E346084CF90C}">
      <dgm:prSet phldrT="[Text]" custT="1"/>
      <dgm:spPr/>
      <dgm:t>
        <a:bodyPr/>
        <a:lstStyle/>
        <a:p>
          <a:pPr algn="ctr"/>
          <a:r>
            <a:rPr lang="en-US" sz="2300" b="1" dirty="0" smtClean="0">
              <a:solidFill>
                <a:schemeClr val="tx1"/>
              </a:solidFill>
              <a:latin typeface="Garamond" panose="02020404030301010803" pitchFamily="18" charset="0"/>
            </a:rPr>
            <a:t>Dataset Introduction</a:t>
          </a:r>
          <a:endParaRPr lang="en-US" sz="2300" b="1" dirty="0">
            <a:solidFill>
              <a:schemeClr val="tx1"/>
            </a:solidFill>
          </a:endParaRPr>
        </a:p>
      </dgm:t>
    </dgm:pt>
    <dgm:pt modelId="{2560A787-3450-41FB-A131-D052B5FF1364}" type="sibTrans" cxnId="{97D2E8A6-F059-4BC1-A6D8-CB6FBB6AB821}">
      <dgm:prSet/>
      <dgm:spPr/>
      <dgm:t>
        <a:bodyPr/>
        <a:lstStyle/>
        <a:p>
          <a:pPr algn="ctr"/>
          <a:endParaRPr lang="en-US" sz="2300" b="1">
            <a:solidFill>
              <a:schemeClr val="tx1"/>
            </a:solidFill>
          </a:endParaRPr>
        </a:p>
      </dgm:t>
    </dgm:pt>
    <dgm:pt modelId="{20526EC8-6441-4E90-8F5D-A7736ACCC066}" type="parTrans" cxnId="{97D2E8A6-F059-4BC1-A6D8-CB6FBB6AB821}">
      <dgm:prSet/>
      <dgm:spPr/>
      <dgm:t>
        <a:bodyPr/>
        <a:lstStyle/>
        <a:p>
          <a:pPr algn="ctr"/>
          <a:endParaRPr lang="en-US" sz="2300" b="1">
            <a:solidFill>
              <a:schemeClr val="tx1"/>
            </a:solidFill>
          </a:endParaRPr>
        </a:p>
      </dgm:t>
    </dgm:pt>
    <dgm:pt modelId="{474C5C01-8BBB-43BE-948A-8BA90FEC4002}" type="pres">
      <dgm:prSet presAssocID="{4696CCB8-9EB3-4F89-825D-0A9C1F6DFD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89DDA3-5E45-4133-964A-A7DAEEA1CCE2}" type="pres">
      <dgm:prSet presAssocID="{7497B1CC-C919-484C-89DB-E346084CF90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5CCCA-0E7E-4481-9BFF-366B9CAC497A}" type="pres">
      <dgm:prSet presAssocID="{2560A787-3450-41FB-A131-D052B5FF1364}" presName="parTxOnlySpace" presStyleCnt="0"/>
      <dgm:spPr/>
    </dgm:pt>
    <dgm:pt modelId="{C4B5F6E1-7DA6-45C5-ABDE-9A289EDEBD61}" type="pres">
      <dgm:prSet presAssocID="{78A3CA53-5AEB-456B-9F05-8D5FB97B223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BA7CF-9FF4-4BED-A7B5-A9A1A1E72F2B}" type="pres">
      <dgm:prSet presAssocID="{0A01AD04-202A-4F3A-A68F-11C07FDA5094}" presName="parTxOnlySpace" presStyleCnt="0"/>
      <dgm:spPr/>
    </dgm:pt>
    <dgm:pt modelId="{0ADF739C-C012-4479-B3E7-31021F738FCC}" type="pres">
      <dgm:prSet presAssocID="{0A7D689C-510C-4220-9A45-D9725444117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403FD2-BC16-4573-835B-440FC82A8CB7}" srcId="{4696CCB8-9EB3-4F89-825D-0A9C1F6DFD64}" destId="{78A3CA53-5AEB-456B-9F05-8D5FB97B223E}" srcOrd="1" destOrd="0" parTransId="{345FB600-0B3B-4D8D-A84C-55F808BB4203}" sibTransId="{0A01AD04-202A-4F3A-A68F-11C07FDA5094}"/>
    <dgm:cxn modelId="{FAD2CD4E-B650-43A5-A9E4-215C4A77ACEA}" type="presOf" srcId="{78A3CA53-5AEB-456B-9F05-8D5FB97B223E}" destId="{C4B5F6E1-7DA6-45C5-ABDE-9A289EDEBD61}" srcOrd="0" destOrd="0" presId="urn:microsoft.com/office/officeart/2005/8/layout/chevron1"/>
    <dgm:cxn modelId="{C10D85A6-0B7C-4DED-860C-59F949D92D09}" type="presOf" srcId="{0A7D689C-510C-4220-9A45-D97254441176}" destId="{0ADF739C-C012-4479-B3E7-31021F738FCC}" srcOrd="0" destOrd="0" presId="urn:microsoft.com/office/officeart/2005/8/layout/chevron1"/>
    <dgm:cxn modelId="{DC31357A-F9CB-496B-B5AD-D6BC0F8D360C}" type="presOf" srcId="{4696CCB8-9EB3-4F89-825D-0A9C1F6DFD64}" destId="{474C5C01-8BBB-43BE-948A-8BA90FEC4002}" srcOrd="0" destOrd="0" presId="urn:microsoft.com/office/officeart/2005/8/layout/chevron1"/>
    <dgm:cxn modelId="{48337F2A-D8E6-498A-AA94-F90689D5132A}" type="presOf" srcId="{7497B1CC-C919-484C-89DB-E346084CF90C}" destId="{0989DDA3-5E45-4133-964A-A7DAEEA1CCE2}" srcOrd="0" destOrd="0" presId="urn:microsoft.com/office/officeart/2005/8/layout/chevron1"/>
    <dgm:cxn modelId="{FF66CA91-EB2F-4140-B9C0-EC17A6D69A4A}" srcId="{4696CCB8-9EB3-4F89-825D-0A9C1F6DFD64}" destId="{0A7D689C-510C-4220-9A45-D97254441176}" srcOrd="2" destOrd="0" parTransId="{95EC9915-43AB-4265-916C-15CBBEC33702}" sibTransId="{616BD1D4-426D-4060-87EC-AD86548B010C}"/>
    <dgm:cxn modelId="{97D2E8A6-F059-4BC1-A6D8-CB6FBB6AB821}" srcId="{4696CCB8-9EB3-4F89-825D-0A9C1F6DFD64}" destId="{7497B1CC-C919-484C-89DB-E346084CF90C}" srcOrd="0" destOrd="0" parTransId="{20526EC8-6441-4E90-8F5D-A7736ACCC066}" sibTransId="{2560A787-3450-41FB-A131-D052B5FF1364}"/>
    <dgm:cxn modelId="{6A40F194-33F3-42AA-A463-927F585A4085}" type="presParOf" srcId="{474C5C01-8BBB-43BE-948A-8BA90FEC4002}" destId="{0989DDA3-5E45-4133-964A-A7DAEEA1CCE2}" srcOrd="0" destOrd="0" presId="urn:microsoft.com/office/officeart/2005/8/layout/chevron1"/>
    <dgm:cxn modelId="{66141819-7F3E-40FE-BEFD-D43E5FC38F60}" type="presParOf" srcId="{474C5C01-8BBB-43BE-948A-8BA90FEC4002}" destId="{0105CCCA-0E7E-4481-9BFF-366B9CAC497A}" srcOrd="1" destOrd="0" presId="urn:microsoft.com/office/officeart/2005/8/layout/chevron1"/>
    <dgm:cxn modelId="{638F0707-E4BC-4D33-9C87-1141C8619F36}" type="presParOf" srcId="{474C5C01-8BBB-43BE-948A-8BA90FEC4002}" destId="{C4B5F6E1-7DA6-45C5-ABDE-9A289EDEBD61}" srcOrd="2" destOrd="0" presId="urn:microsoft.com/office/officeart/2005/8/layout/chevron1"/>
    <dgm:cxn modelId="{8BBF9000-89E8-4428-A5D0-F938BA13C490}" type="presParOf" srcId="{474C5C01-8BBB-43BE-948A-8BA90FEC4002}" destId="{E0FBA7CF-9FF4-4BED-A7B5-A9A1A1E72F2B}" srcOrd="3" destOrd="0" presId="urn:microsoft.com/office/officeart/2005/8/layout/chevron1"/>
    <dgm:cxn modelId="{4EA94C8E-3C11-48F2-8182-BFCEB1A9BF24}" type="presParOf" srcId="{474C5C01-8BBB-43BE-948A-8BA90FEC4002}" destId="{0ADF739C-C012-4479-B3E7-31021F738FC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42472-5D5C-43FD-A753-C97FB81FA1FF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E9756C-D5A1-4921-BB09-1C429C476CD9}">
      <dgm:prSet phldrT="[Text]"/>
      <dgm:spPr/>
      <dgm:t>
        <a:bodyPr/>
        <a:lstStyle/>
        <a:p>
          <a:pPr algn="ctr"/>
          <a:r>
            <a:rPr lang="en-US" b="1" smtClean="0">
              <a:solidFill>
                <a:schemeClr val="tx1"/>
              </a:solidFill>
              <a:latin typeface="Garamond" panose="02020404030301010803" pitchFamily="18" charset="0"/>
            </a:rPr>
            <a:t>Improving Data Collection</a:t>
          </a:r>
          <a:endParaRPr lang="en-US" b="1" dirty="0">
            <a:solidFill>
              <a:schemeClr val="tx1"/>
            </a:solidFill>
          </a:endParaRPr>
        </a:p>
      </dgm:t>
    </dgm:pt>
    <dgm:pt modelId="{F3D406BB-A130-476E-80F2-0B4547174D59}" type="parTrans" cxnId="{D7DC8EDC-71B0-4791-B680-FFB4C3386723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</a:endParaRPr>
        </a:p>
      </dgm:t>
    </dgm:pt>
    <dgm:pt modelId="{009124D9-99AA-4515-8FB7-3B231EE26CA7}" type="sibTrans" cxnId="{D7DC8EDC-71B0-4791-B680-FFB4C3386723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</a:endParaRPr>
        </a:p>
      </dgm:t>
    </dgm:pt>
    <dgm:pt modelId="{5E93D648-A645-47AB-996C-469D0946B23B}">
      <dgm:prSet phldrT="[Text]"/>
      <dgm:spPr/>
      <dgm:t>
        <a:bodyPr/>
        <a:lstStyle/>
        <a:p>
          <a:pPr algn="ctr"/>
          <a:r>
            <a:rPr lang="en-US" b="1" smtClean="0">
              <a:solidFill>
                <a:schemeClr val="tx1"/>
              </a:solidFill>
              <a:latin typeface="Garamond" panose="02020404030301010803" pitchFamily="18" charset="0"/>
            </a:rPr>
            <a:t>Integrate Mental Health Services</a:t>
          </a:r>
          <a:endParaRPr lang="en-US" b="1" dirty="0">
            <a:solidFill>
              <a:schemeClr val="tx1"/>
            </a:solidFill>
          </a:endParaRPr>
        </a:p>
      </dgm:t>
    </dgm:pt>
    <dgm:pt modelId="{F54EA383-07FF-4DCE-B736-5F124EB613B0}" type="parTrans" cxnId="{6A00B1E1-BCC5-4B89-B669-38B17EFEDE87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</a:endParaRPr>
        </a:p>
      </dgm:t>
    </dgm:pt>
    <dgm:pt modelId="{B9A179A9-64B8-45B6-B7C6-CBDCABF29865}" type="sibTrans" cxnId="{6A00B1E1-BCC5-4B89-B669-38B17EFEDE87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</a:endParaRPr>
        </a:p>
      </dgm:t>
    </dgm:pt>
    <dgm:pt modelId="{645C8CAB-D214-4CF1-8A68-36EC914424EA}">
      <dgm:prSet phldrT="[Text]"/>
      <dgm:spPr/>
      <dgm:t>
        <a:bodyPr/>
        <a:lstStyle/>
        <a:p>
          <a:pPr algn="ctr"/>
          <a:r>
            <a:rPr lang="en-US" b="1" smtClean="0">
              <a:solidFill>
                <a:schemeClr val="tx1"/>
              </a:solidFill>
              <a:latin typeface="Garamond" panose="02020404030301010803" pitchFamily="18" charset="0"/>
            </a:rPr>
            <a:t>Promote Workplace Wellness</a:t>
          </a:r>
          <a:endParaRPr lang="en-US" b="1" dirty="0">
            <a:solidFill>
              <a:schemeClr val="tx1"/>
            </a:solidFill>
          </a:endParaRPr>
        </a:p>
      </dgm:t>
    </dgm:pt>
    <dgm:pt modelId="{F1307E78-2657-428E-8D72-75B2C05CBE7F}" type="parTrans" cxnId="{3BE53003-BB3E-43F8-B0BC-7373807CEF84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</a:endParaRPr>
        </a:p>
      </dgm:t>
    </dgm:pt>
    <dgm:pt modelId="{AFFCF030-42A8-4140-BA8F-1BF890F4C010}" type="sibTrans" cxnId="{3BE53003-BB3E-43F8-B0BC-7373807CEF84}">
      <dgm:prSet/>
      <dgm:spPr/>
      <dgm:t>
        <a:bodyPr/>
        <a:lstStyle/>
        <a:p>
          <a:pPr algn="ctr"/>
          <a:endParaRPr lang="en-US" b="1">
            <a:solidFill>
              <a:schemeClr val="tx1"/>
            </a:solidFill>
          </a:endParaRPr>
        </a:p>
      </dgm:t>
    </dgm:pt>
    <dgm:pt modelId="{FE89A36D-A4E1-4FFF-85B3-565368DB55DC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Garamond" panose="02020404030301010803" pitchFamily="18" charset="0"/>
            </a:rPr>
            <a:t>Promoting Mental Health Literacy</a:t>
          </a:r>
          <a:endParaRPr lang="en-US" b="1" dirty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8BAE4EEE-D303-4D3C-BA51-CED3B87B0FDC}" type="parTrans" cxnId="{07E5920E-33B7-49D7-BCC6-F2C0468A57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6BA1C8-E593-40BF-B080-77B5D30ED632}" type="sibTrans" cxnId="{07E5920E-33B7-49D7-BCC6-F2C0468A57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6031E5-B8F4-41BF-8978-7E133DA2F687}">
      <dgm:prSet/>
      <dgm:spPr/>
      <dgm:t>
        <a:bodyPr/>
        <a:lstStyle/>
        <a:p>
          <a:r>
            <a:rPr lang="en-US" b="1" smtClean="0">
              <a:solidFill>
                <a:schemeClr val="tx1"/>
              </a:solidFill>
              <a:latin typeface="Garamond" panose="02020404030301010803" pitchFamily="18" charset="0"/>
            </a:rPr>
            <a:t>Addressing Stigma</a:t>
          </a:r>
          <a:endParaRPr lang="en-US" b="1" dirty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89D9F0AE-C575-40D4-92EC-072E4C3B6DA2}" type="parTrans" cxnId="{E0CB153C-127D-40E8-9FEF-46B2984250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AF9C70C-27EF-429C-9B3E-3AC60187AC3E}" type="sibTrans" cxnId="{E0CB153C-127D-40E8-9FEF-46B2984250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78B729-17B0-449D-9250-6590FB3E0ECC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  <a:latin typeface="Garamond" panose="02020404030301010803" pitchFamily="18" charset="0"/>
            </a:rPr>
            <a:t>Expand Telehealth Services</a:t>
          </a:r>
          <a:endParaRPr lang="en-US" b="1" dirty="0" smtClean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A08CBBEA-370F-4403-9997-3354540C8586}" type="parTrans" cxnId="{3FD9AE24-3EC6-4C36-B4EE-A60A0A40C2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B7EC58-21CC-4A3F-A030-C5AE2FB42878}" type="sibTrans" cxnId="{3FD9AE24-3EC6-4C36-B4EE-A60A0A40C2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ED08CD-FDE5-4D50-81F4-73A5B1E43EC3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Garamond" panose="02020404030301010803" pitchFamily="18" charset="0"/>
            </a:rPr>
            <a:t>Advocate for Policy Change</a:t>
          </a:r>
        </a:p>
      </dgm:t>
    </dgm:pt>
    <dgm:pt modelId="{6DE2AB63-1EE0-4A92-BF46-FFE3F7A0E547}" type="parTrans" cxnId="{DE0206AE-BFF1-4D1B-BC4E-238166AB76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A5EC8E-59B0-45BD-8B9F-763CFA0546F8}" type="sibTrans" cxnId="{DE0206AE-BFF1-4D1B-BC4E-238166AB76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56B47D-3991-475F-B343-62C30861563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Garamond" panose="02020404030301010803" pitchFamily="18" charset="0"/>
            </a:rPr>
            <a:t>Invest in Innovation and Research</a:t>
          </a:r>
          <a:endParaRPr lang="en-US" b="1" dirty="0" smtClean="0">
            <a:solidFill>
              <a:schemeClr val="tx1"/>
            </a:solidFill>
            <a:latin typeface="Garamond" panose="02020404030301010803" pitchFamily="18" charset="0"/>
          </a:endParaRPr>
        </a:p>
      </dgm:t>
    </dgm:pt>
    <dgm:pt modelId="{0A474C72-2FF6-4101-8028-A39AE4915EFE}" type="parTrans" cxnId="{2B720DFF-AB46-4EE1-9C7E-E0C80C004D72}">
      <dgm:prSet/>
      <dgm:spPr/>
      <dgm:t>
        <a:bodyPr/>
        <a:lstStyle/>
        <a:p>
          <a:endParaRPr lang="en-US"/>
        </a:p>
      </dgm:t>
    </dgm:pt>
    <dgm:pt modelId="{92AFC01C-1551-44AE-AA82-41F87E379B9B}" type="sibTrans" cxnId="{2B720DFF-AB46-4EE1-9C7E-E0C80C004D72}">
      <dgm:prSet/>
      <dgm:spPr/>
      <dgm:t>
        <a:bodyPr/>
        <a:lstStyle/>
        <a:p>
          <a:endParaRPr lang="en-US"/>
        </a:p>
      </dgm:t>
    </dgm:pt>
    <dgm:pt modelId="{EBE717C1-B106-428E-830B-883E1BB2893A}" type="pres">
      <dgm:prSet presAssocID="{B1742472-5D5C-43FD-A753-C97FB81FA1F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EF60B2-CCF7-411B-8C6A-8237A249155F}" type="pres">
      <dgm:prSet presAssocID="{EEE9756C-D5A1-4921-BB09-1C429C476CD9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774E0-88EF-43E7-B1D3-BF29A07DD2B8}" type="pres">
      <dgm:prSet presAssocID="{EEE9756C-D5A1-4921-BB09-1C429C476CD9}" presName="spNode" presStyleCnt="0"/>
      <dgm:spPr/>
    </dgm:pt>
    <dgm:pt modelId="{9F6F7BC5-A1DE-47A5-9C93-2BB8EDA0B34F}" type="pres">
      <dgm:prSet presAssocID="{009124D9-99AA-4515-8FB7-3B231EE26CA7}" presName="sibTrans" presStyleLbl="sibTrans1D1" presStyleIdx="0" presStyleCnt="8"/>
      <dgm:spPr/>
      <dgm:t>
        <a:bodyPr/>
        <a:lstStyle/>
        <a:p>
          <a:endParaRPr lang="en-US"/>
        </a:p>
      </dgm:t>
    </dgm:pt>
    <dgm:pt modelId="{8EEF8962-941E-43FF-9336-12A890D2263D}" type="pres">
      <dgm:prSet presAssocID="{836031E5-B8F4-41BF-8978-7E133DA2F687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BD55E-CA62-4847-AC6A-BF17AEF872BD}" type="pres">
      <dgm:prSet presAssocID="{836031E5-B8F4-41BF-8978-7E133DA2F687}" presName="spNode" presStyleCnt="0"/>
      <dgm:spPr/>
    </dgm:pt>
    <dgm:pt modelId="{B9D53BF4-41F6-4E7D-B328-5D2C8938E9C6}" type="pres">
      <dgm:prSet presAssocID="{AAF9C70C-27EF-429C-9B3E-3AC60187AC3E}" presName="sibTrans" presStyleLbl="sibTrans1D1" presStyleIdx="1" presStyleCnt="8"/>
      <dgm:spPr/>
      <dgm:t>
        <a:bodyPr/>
        <a:lstStyle/>
        <a:p>
          <a:endParaRPr lang="en-US"/>
        </a:p>
      </dgm:t>
    </dgm:pt>
    <dgm:pt modelId="{7522ECF1-800A-43D7-90E1-280434F24D85}" type="pres">
      <dgm:prSet presAssocID="{FE89A36D-A4E1-4FFF-85B3-565368DB55D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5525D-FCC4-4DE3-86E3-1F3BACA01CC2}" type="pres">
      <dgm:prSet presAssocID="{FE89A36D-A4E1-4FFF-85B3-565368DB55DC}" presName="spNode" presStyleCnt="0"/>
      <dgm:spPr/>
    </dgm:pt>
    <dgm:pt modelId="{6EF545E2-F6EE-4EC2-B9D0-1891C31ABF4B}" type="pres">
      <dgm:prSet presAssocID="{9E6BA1C8-E593-40BF-B080-77B5D30ED632}" presName="sibTrans" presStyleLbl="sibTrans1D1" presStyleIdx="2" presStyleCnt="8"/>
      <dgm:spPr/>
      <dgm:t>
        <a:bodyPr/>
        <a:lstStyle/>
        <a:p>
          <a:endParaRPr lang="en-US"/>
        </a:p>
      </dgm:t>
    </dgm:pt>
    <dgm:pt modelId="{49D17AB4-2B07-4536-96FB-543B62C47C2C}" type="pres">
      <dgm:prSet presAssocID="{5E93D648-A645-47AB-996C-469D0946B23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11642E-830F-4839-8969-B0E83C9D75FD}" type="pres">
      <dgm:prSet presAssocID="{5E93D648-A645-47AB-996C-469D0946B23B}" presName="spNode" presStyleCnt="0"/>
      <dgm:spPr/>
    </dgm:pt>
    <dgm:pt modelId="{D44FD66A-CA41-4691-A9BA-5D16A51982AB}" type="pres">
      <dgm:prSet presAssocID="{B9A179A9-64B8-45B6-B7C6-CBDCABF29865}" presName="sibTrans" presStyleLbl="sibTrans1D1" presStyleIdx="3" presStyleCnt="8"/>
      <dgm:spPr/>
      <dgm:t>
        <a:bodyPr/>
        <a:lstStyle/>
        <a:p>
          <a:endParaRPr lang="en-US"/>
        </a:p>
      </dgm:t>
    </dgm:pt>
    <dgm:pt modelId="{9734B3E8-2182-4E8D-9905-0E2AB248B5DA}" type="pres">
      <dgm:prSet presAssocID="{645C8CAB-D214-4CF1-8A68-36EC914424EA}" presName="node" presStyleLbl="node1" presStyleIdx="4" presStyleCnt="8" custRadScaleRad="113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B49FD-A4AC-4928-A9AF-C9B2358FBA01}" type="pres">
      <dgm:prSet presAssocID="{645C8CAB-D214-4CF1-8A68-36EC914424EA}" presName="spNode" presStyleCnt="0"/>
      <dgm:spPr/>
    </dgm:pt>
    <dgm:pt modelId="{076D86B4-59E7-420B-AE31-CDCB9E654D4C}" type="pres">
      <dgm:prSet presAssocID="{AFFCF030-42A8-4140-BA8F-1BF890F4C010}" presName="sibTrans" presStyleLbl="sibTrans1D1" presStyleIdx="4" presStyleCnt="8"/>
      <dgm:spPr/>
      <dgm:t>
        <a:bodyPr/>
        <a:lstStyle/>
        <a:p>
          <a:endParaRPr lang="en-US"/>
        </a:p>
      </dgm:t>
    </dgm:pt>
    <dgm:pt modelId="{EB35E101-1041-4836-A623-FC159A7DDA6A}" type="pres">
      <dgm:prSet presAssocID="{7B78B729-17B0-449D-9250-6590FB3E0ECC}" presName="node" presStyleLbl="node1" presStyleIdx="5" presStyleCnt="8" custRadScaleRad="113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C7A80-36D3-4712-B8B6-10FBDF7BF244}" type="pres">
      <dgm:prSet presAssocID="{7B78B729-17B0-449D-9250-6590FB3E0ECC}" presName="spNode" presStyleCnt="0"/>
      <dgm:spPr/>
    </dgm:pt>
    <dgm:pt modelId="{5F2913B7-7A10-4E0C-B4E3-4E756314170B}" type="pres">
      <dgm:prSet presAssocID="{27B7EC58-21CC-4A3F-A030-C5AE2FB42878}" presName="sibTrans" presStyleLbl="sibTrans1D1" presStyleIdx="5" presStyleCnt="8"/>
      <dgm:spPr/>
      <dgm:t>
        <a:bodyPr/>
        <a:lstStyle/>
        <a:p>
          <a:endParaRPr lang="en-US"/>
        </a:p>
      </dgm:t>
    </dgm:pt>
    <dgm:pt modelId="{A5F054AD-03D5-4D65-8D2F-C09EEDF3BB37}" type="pres">
      <dgm:prSet presAssocID="{7BED08CD-FDE5-4D50-81F4-73A5B1E43EC3}" presName="node" presStyleLbl="node1" presStyleIdx="6" presStyleCnt="8" custRadScaleRad="113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E5180-368A-4C0A-B732-A2FDCC36753B}" type="pres">
      <dgm:prSet presAssocID="{7BED08CD-FDE5-4D50-81F4-73A5B1E43EC3}" presName="spNode" presStyleCnt="0"/>
      <dgm:spPr/>
    </dgm:pt>
    <dgm:pt modelId="{ACB4ED33-ADD4-4CAD-BFB7-341CC89112F0}" type="pres">
      <dgm:prSet presAssocID="{49A5EC8E-59B0-45BD-8B9F-763CFA0546F8}" presName="sibTrans" presStyleLbl="sibTrans1D1" presStyleIdx="6" presStyleCnt="8"/>
      <dgm:spPr/>
      <dgm:t>
        <a:bodyPr/>
        <a:lstStyle/>
        <a:p>
          <a:endParaRPr lang="en-US"/>
        </a:p>
      </dgm:t>
    </dgm:pt>
    <dgm:pt modelId="{43B23A06-B1B3-4DD3-B96F-07C816A515CA}" type="pres">
      <dgm:prSet presAssocID="{9356B47D-3991-475F-B343-62C308615636}" presName="node" presStyleLbl="node1" presStyleIdx="7" presStyleCnt="8" custRadScaleRad="113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09052-21EA-4104-9288-B2E7167F0B3F}" type="pres">
      <dgm:prSet presAssocID="{9356B47D-3991-475F-B343-62C308615636}" presName="spNode" presStyleCnt="0"/>
      <dgm:spPr/>
    </dgm:pt>
    <dgm:pt modelId="{F9AB59B8-AC96-4696-9A1A-0960D15140F8}" type="pres">
      <dgm:prSet presAssocID="{92AFC01C-1551-44AE-AA82-41F87E379B9B}" presName="sibTrans" presStyleLbl="sibTrans1D1" presStyleIdx="7" presStyleCnt="8"/>
      <dgm:spPr/>
    </dgm:pt>
  </dgm:ptLst>
  <dgm:cxnLst>
    <dgm:cxn modelId="{07E5920E-33B7-49D7-BCC6-F2C0468A5778}" srcId="{B1742472-5D5C-43FD-A753-C97FB81FA1FF}" destId="{FE89A36D-A4E1-4FFF-85B3-565368DB55DC}" srcOrd="2" destOrd="0" parTransId="{8BAE4EEE-D303-4D3C-BA51-CED3B87B0FDC}" sibTransId="{9E6BA1C8-E593-40BF-B080-77B5D30ED632}"/>
    <dgm:cxn modelId="{D7DC8EDC-71B0-4791-B680-FFB4C3386723}" srcId="{B1742472-5D5C-43FD-A753-C97FB81FA1FF}" destId="{EEE9756C-D5A1-4921-BB09-1C429C476CD9}" srcOrd="0" destOrd="0" parTransId="{F3D406BB-A130-476E-80F2-0B4547174D59}" sibTransId="{009124D9-99AA-4515-8FB7-3B231EE26CA7}"/>
    <dgm:cxn modelId="{FD8479B2-8F68-4138-9B4F-2D946A523EB7}" type="presOf" srcId="{7BED08CD-FDE5-4D50-81F4-73A5B1E43EC3}" destId="{A5F054AD-03D5-4D65-8D2F-C09EEDF3BB37}" srcOrd="0" destOrd="0" presId="urn:microsoft.com/office/officeart/2005/8/layout/cycle5"/>
    <dgm:cxn modelId="{E0CB153C-127D-40E8-9FEF-46B2984250BA}" srcId="{B1742472-5D5C-43FD-A753-C97FB81FA1FF}" destId="{836031E5-B8F4-41BF-8978-7E133DA2F687}" srcOrd="1" destOrd="0" parTransId="{89D9F0AE-C575-40D4-92EC-072E4C3B6DA2}" sibTransId="{AAF9C70C-27EF-429C-9B3E-3AC60187AC3E}"/>
    <dgm:cxn modelId="{A36A9ECD-4E23-4C9C-8569-146A8BA13E5A}" type="presOf" srcId="{B9A179A9-64B8-45B6-B7C6-CBDCABF29865}" destId="{D44FD66A-CA41-4691-A9BA-5D16A51982AB}" srcOrd="0" destOrd="0" presId="urn:microsoft.com/office/officeart/2005/8/layout/cycle5"/>
    <dgm:cxn modelId="{D952A601-56C4-4A5F-B22B-90FA674E09B0}" type="presOf" srcId="{836031E5-B8F4-41BF-8978-7E133DA2F687}" destId="{8EEF8962-941E-43FF-9336-12A890D2263D}" srcOrd="0" destOrd="0" presId="urn:microsoft.com/office/officeart/2005/8/layout/cycle5"/>
    <dgm:cxn modelId="{1CF32E5D-20F1-4747-939B-EBA4ECA27DDA}" type="presOf" srcId="{5E93D648-A645-47AB-996C-469D0946B23B}" destId="{49D17AB4-2B07-4536-96FB-543B62C47C2C}" srcOrd="0" destOrd="0" presId="urn:microsoft.com/office/officeart/2005/8/layout/cycle5"/>
    <dgm:cxn modelId="{95CD7CCA-BA5C-4C18-AB61-3934DF20A631}" type="presOf" srcId="{EEE9756C-D5A1-4921-BB09-1C429C476CD9}" destId="{58EF60B2-CCF7-411B-8C6A-8237A249155F}" srcOrd="0" destOrd="0" presId="urn:microsoft.com/office/officeart/2005/8/layout/cycle5"/>
    <dgm:cxn modelId="{FA799CFA-FCE9-4E36-A8E5-3EFF9A773A74}" type="presOf" srcId="{9356B47D-3991-475F-B343-62C308615636}" destId="{43B23A06-B1B3-4DD3-B96F-07C816A515CA}" srcOrd="0" destOrd="0" presId="urn:microsoft.com/office/officeart/2005/8/layout/cycle5"/>
    <dgm:cxn modelId="{FFC7EA42-1C4D-460E-AE5C-83D69759E0F7}" type="presOf" srcId="{FE89A36D-A4E1-4FFF-85B3-565368DB55DC}" destId="{7522ECF1-800A-43D7-90E1-280434F24D85}" srcOrd="0" destOrd="0" presId="urn:microsoft.com/office/officeart/2005/8/layout/cycle5"/>
    <dgm:cxn modelId="{76D88F11-8FAC-40BA-B892-5D8E208839D1}" type="presOf" srcId="{27B7EC58-21CC-4A3F-A030-C5AE2FB42878}" destId="{5F2913B7-7A10-4E0C-B4E3-4E756314170B}" srcOrd="0" destOrd="0" presId="urn:microsoft.com/office/officeart/2005/8/layout/cycle5"/>
    <dgm:cxn modelId="{C82AC9F9-4DD8-464B-849D-73BF0B6F7CB4}" type="presOf" srcId="{645C8CAB-D214-4CF1-8A68-36EC914424EA}" destId="{9734B3E8-2182-4E8D-9905-0E2AB248B5DA}" srcOrd="0" destOrd="0" presId="urn:microsoft.com/office/officeart/2005/8/layout/cycle5"/>
    <dgm:cxn modelId="{2B720DFF-AB46-4EE1-9C7E-E0C80C004D72}" srcId="{B1742472-5D5C-43FD-A753-C97FB81FA1FF}" destId="{9356B47D-3991-475F-B343-62C308615636}" srcOrd="7" destOrd="0" parTransId="{0A474C72-2FF6-4101-8028-A39AE4915EFE}" sibTransId="{92AFC01C-1551-44AE-AA82-41F87E379B9B}"/>
    <dgm:cxn modelId="{3FD9AE24-3EC6-4C36-B4EE-A60A0A40C2D5}" srcId="{B1742472-5D5C-43FD-A753-C97FB81FA1FF}" destId="{7B78B729-17B0-449D-9250-6590FB3E0ECC}" srcOrd="5" destOrd="0" parTransId="{A08CBBEA-370F-4403-9997-3354540C8586}" sibTransId="{27B7EC58-21CC-4A3F-A030-C5AE2FB42878}"/>
    <dgm:cxn modelId="{DE0206AE-BFF1-4D1B-BC4E-238166AB766E}" srcId="{B1742472-5D5C-43FD-A753-C97FB81FA1FF}" destId="{7BED08CD-FDE5-4D50-81F4-73A5B1E43EC3}" srcOrd="6" destOrd="0" parTransId="{6DE2AB63-1EE0-4A92-BF46-FFE3F7A0E547}" sibTransId="{49A5EC8E-59B0-45BD-8B9F-763CFA0546F8}"/>
    <dgm:cxn modelId="{93958E0D-8FFF-41EC-A668-3A0A23DB5EC7}" type="presOf" srcId="{7B78B729-17B0-449D-9250-6590FB3E0ECC}" destId="{EB35E101-1041-4836-A623-FC159A7DDA6A}" srcOrd="0" destOrd="0" presId="urn:microsoft.com/office/officeart/2005/8/layout/cycle5"/>
    <dgm:cxn modelId="{ADA204D3-C229-4287-AEF4-C8E834489099}" type="presOf" srcId="{9E6BA1C8-E593-40BF-B080-77B5D30ED632}" destId="{6EF545E2-F6EE-4EC2-B9D0-1891C31ABF4B}" srcOrd="0" destOrd="0" presId="urn:microsoft.com/office/officeart/2005/8/layout/cycle5"/>
    <dgm:cxn modelId="{A0355ADE-1FD4-4B5F-9BEC-FFF2DFB3E1D4}" type="presOf" srcId="{B1742472-5D5C-43FD-A753-C97FB81FA1FF}" destId="{EBE717C1-B106-428E-830B-883E1BB2893A}" srcOrd="0" destOrd="0" presId="urn:microsoft.com/office/officeart/2005/8/layout/cycle5"/>
    <dgm:cxn modelId="{0005FA8F-C264-45F3-BD00-A787123ABC4D}" type="presOf" srcId="{AAF9C70C-27EF-429C-9B3E-3AC60187AC3E}" destId="{B9D53BF4-41F6-4E7D-B328-5D2C8938E9C6}" srcOrd="0" destOrd="0" presId="urn:microsoft.com/office/officeart/2005/8/layout/cycle5"/>
    <dgm:cxn modelId="{44D17CE3-75D0-41EF-A970-962276F2097C}" type="presOf" srcId="{AFFCF030-42A8-4140-BA8F-1BF890F4C010}" destId="{076D86B4-59E7-420B-AE31-CDCB9E654D4C}" srcOrd="0" destOrd="0" presId="urn:microsoft.com/office/officeart/2005/8/layout/cycle5"/>
    <dgm:cxn modelId="{18B7D1C7-790E-49D3-8205-D0D54ADFECB2}" type="presOf" srcId="{92AFC01C-1551-44AE-AA82-41F87E379B9B}" destId="{F9AB59B8-AC96-4696-9A1A-0960D15140F8}" srcOrd="0" destOrd="0" presId="urn:microsoft.com/office/officeart/2005/8/layout/cycle5"/>
    <dgm:cxn modelId="{D942A84C-4331-4346-8D61-1B41E37FA338}" type="presOf" srcId="{009124D9-99AA-4515-8FB7-3B231EE26CA7}" destId="{9F6F7BC5-A1DE-47A5-9C93-2BB8EDA0B34F}" srcOrd="0" destOrd="0" presId="urn:microsoft.com/office/officeart/2005/8/layout/cycle5"/>
    <dgm:cxn modelId="{CFDE445A-20D7-4811-A15A-0CBD7B1A6523}" type="presOf" srcId="{49A5EC8E-59B0-45BD-8B9F-763CFA0546F8}" destId="{ACB4ED33-ADD4-4CAD-BFB7-341CC89112F0}" srcOrd="0" destOrd="0" presId="urn:microsoft.com/office/officeart/2005/8/layout/cycle5"/>
    <dgm:cxn modelId="{6A00B1E1-BCC5-4B89-B669-38B17EFEDE87}" srcId="{B1742472-5D5C-43FD-A753-C97FB81FA1FF}" destId="{5E93D648-A645-47AB-996C-469D0946B23B}" srcOrd="3" destOrd="0" parTransId="{F54EA383-07FF-4DCE-B736-5F124EB613B0}" sibTransId="{B9A179A9-64B8-45B6-B7C6-CBDCABF29865}"/>
    <dgm:cxn modelId="{3BE53003-BB3E-43F8-B0BC-7373807CEF84}" srcId="{B1742472-5D5C-43FD-A753-C97FB81FA1FF}" destId="{645C8CAB-D214-4CF1-8A68-36EC914424EA}" srcOrd="4" destOrd="0" parTransId="{F1307E78-2657-428E-8D72-75B2C05CBE7F}" sibTransId="{AFFCF030-42A8-4140-BA8F-1BF890F4C010}"/>
    <dgm:cxn modelId="{0E460F90-E1E9-42EE-B60B-07C5C63E0290}" type="presParOf" srcId="{EBE717C1-B106-428E-830B-883E1BB2893A}" destId="{58EF60B2-CCF7-411B-8C6A-8237A249155F}" srcOrd="0" destOrd="0" presId="urn:microsoft.com/office/officeart/2005/8/layout/cycle5"/>
    <dgm:cxn modelId="{C3C059FD-F517-4AA5-8B35-21827C220BF1}" type="presParOf" srcId="{EBE717C1-B106-428E-830B-883E1BB2893A}" destId="{E1D774E0-88EF-43E7-B1D3-BF29A07DD2B8}" srcOrd="1" destOrd="0" presId="urn:microsoft.com/office/officeart/2005/8/layout/cycle5"/>
    <dgm:cxn modelId="{E79745EB-87A8-4D3D-9017-070140F87D9F}" type="presParOf" srcId="{EBE717C1-B106-428E-830B-883E1BB2893A}" destId="{9F6F7BC5-A1DE-47A5-9C93-2BB8EDA0B34F}" srcOrd="2" destOrd="0" presId="urn:microsoft.com/office/officeart/2005/8/layout/cycle5"/>
    <dgm:cxn modelId="{8DB104BE-91FD-47F5-926B-D532AC48E0D0}" type="presParOf" srcId="{EBE717C1-B106-428E-830B-883E1BB2893A}" destId="{8EEF8962-941E-43FF-9336-12A890D2263D}" srcOrd="3" destOrd="0" presId="urn:microsoft.com/office/officeart/2005/8/layout/cycle5"/>
    <dgm:cxn modelId="{8D2A5427-EA5C-4FED-9595-07B7F57948F8}" type="presParOf" srcId="{EBE717C1-B106-428E-830B-883E1BB2893A}" destId="{4F8BD55E-CA62-4847-AC6A-BF17AEF872BD}" srcOrd="4" destOrd="0" presId="urn:microsoft.com/office/officeart/2005/8/layout/cycle5"/>
    <dgm:cxn modelId="{61BD8458-C86D-4440-BA95-B49E9CB6F386}" type="presParOf" srcId="{EBE717C1-B106-428E-830B-883E1BB2893A}" destId="{B9D53BF4-41F6-4E7D-B328-5D2C8938E9C6}" srcOrd="5" destOrd="0" presId="urn:microsoft.com/office/officeart/2005/8/layout/cycle5"/>
    <dgm:cxn modelId="{4D097C3F-87F2-48BD-9DB0-D393C7BFC989}" type="presParOf" srcId="{EBE717C1-B106-428E-830B-883E1BB2893A}" destId="{7522ECF1-800A-43D7-90E1-280434F24D85}" srcOrd="6" destOrd="0" presId="urn:microsoft.com/office/officeart/2005/8/layout/cycle5"/>
    <dgm:cxn modelId="{976A79E8-6409-4C4A-94E8-BE2D55D2B4A2}" type="presParOf" srcId="{EBE717C1-B106-428E-830B-883E1BB2893A}" destId="{5325525D-FCC4-4DE3-86E3-1F3BACA01CC2}" srcOrd="7" destOrd="0" presId="urn:microsoft.com/office/officeart/2005/8/layout/cycle5"/>
    <dgm:cxn modelId="{87E11366-BCF9-424D-AD08-0283C28A976D}" type="presParOf" srcId="{EBE717C1-B106-428E-830B-883E1BB2893A}" destId="{6EF545E2-F6EE-4EC2-B9D0-1891C31ABF4B}" srcOrd="8" destOrd="0" presId="urn:microsoft.com/office/officeart/2005/8/layout/cycle5"/>
    <dgm:cxn modelId="{113295E5-54D8-42B8-A09B-7503751E47FC}" type="presParOf" srcId="{EBE717C1-B106-428E-830B-883E1BB2893A}" destId="{49D17AB4-2B07-4536-96FB-543B62C47C2C}" srcOrd="9" destOrd="0" presId="urn:microsoft.com/office/officeart/2005/8/layout/cycle5"/>
    <dgm:cxn modelId="{36AAF66C-F758-42C0-BA43-2E0254CDDE6B}" type="presParOf" srcId="{EBE717C1-B106-428E-830B-883E1BB2893A}" destId="{FC11642E-830F-4839-8969-B0E83C9D75FD}" srcOrd="10" destOrd="0" presId="urn:microsoft.com/office/officeart/2005/8/layout/cycle5"/>
    <dgm:cxn modelId="{08B97257-3055-4A2E-9189-D63E87F4B404}" type="presParOf" srcId="{EBE717C1-B106-428E-830B-883E1BB2893A}" destId="{D44FD66A-CA41-4691-A9BA-5D16A51982AB}" srcOrd="11" destOrd="0" presId="urn:microsoft.com/office/officeart/2005/8/layout/cycle5"/>
    <dgm:cxn modelId="{D19DF054-CABE-4702-BA47-9BDCBD414A14}" type="presParOf" srcId="{EBE717C1-B106-428E-830B-883E1BB2893A}" destId="{9734B3E8-2182-4E8D-9905-0E2AB248B5DA}" srcOrd="12" destOrd="0" presId="urn:microsoft.com/office/officeart/2005/8/layout/cycle5"/>
    <dgm:cxn modelId="{3D0C0139-A43E-49B7-9F50-6506437ED5CC}" type="presParOf" srcId="{EBE717C1-B106-428E-830B-883E1BB2893A}" destId="{9D6B49FD-A4AC-4928-A9AF-C9B2358FBA01}" srcOrd="13" destOrd="0" presId="urn:microsoft.com/office/officeart/2005/8/layout/cycle5"/>
    <dgm:cxn modelId="{811ABA5A-4BB4-430A-9C9A-BB6A12B1CDEB}" type="presParOf" srcId="{EBE717C1-B106-428E-830B-883E1BB2893A}" destId="{076D86B4-59E7-420B-AE31-CDCB9E654D4C}" srcOrd="14" destOrd="0" presId="urn:microsoft.com/office/officeart/2005/8/layout/cycle5"/>
    <dgm:cxn modelId="{B7194E4B-D59F-4A10-9356-93C2EBCAC439}" type="presParOf" srcId="{EBE717C1-B106-428E-830B-883E1BB2893A}" destId="{EB35E101-1041-4836-A623-FC159A7DDA6A}" srcOrd="15" destOrd="0" presId="urn:microsoft.com/office/officeart/2005/8/layout/cycle5"/>
    <dgm:cxn modelId="{CAF945F9-5D92-4D6E-BE29-9A732AE40CB8}" type="presParOf" srcId="{EBE717C1-B106-428E-830B-883E1BB2893A}" destId="{2A8C7A80-36D3-4712-B8B6-10FBDF7BF244}" srcOrd="16" destOrd="0" presId="urn:microsoft.com/office/officeart/2005/8/layout/cycle5"/>
    <dgm:cxn modelId="{C089C52D-93E9-4FA5-AACE-75212EDB22F8}" type="presParOf" srcId="{EBE717C1-B106-428E-830B-883E1BB2893A}" destId="{5F2913B7-7A10-4E0C-B4E3-4E756314170B}" srcOrd="17" destOrd="0" presId="urn:microsoft.com/office/officeart/2005/8/layout/cycle5"/>
    <dgm:cxn modelId="{BF08F9AC-C6B0-45EF-9886-F0F3589A691A}" type="presParOf" srcId="{EBE717C1-B106-428E-830B-883E1BB2893A}" destId="{A5F054AD-03D5-4D65-8D2F-C09EEDF3BB37}" srcOrd="18" destOrd="0" presId="urn:microsoft.com/office/officeart/2005/8/layout/cycle5"/>
    <dgm:cxn modelId="{0755BD0A-ED19-4907-B0A2-1637804EDED1}" type="presParOf" srcId="{EBE717C1-B106-428E-830B-883E1BB2893A}" destId="{DB4E5180-368A-4C0A-B732-A2FDCC36753B}" srcOrd="19" destOrd="0" presId="urn:microsoft.com/office/officeart/2005/8/layout/cycle5"/>
    <dgm:cxn modelId="{ACB74214-4BB7-4BAE-8577-EB836CD20646}" type="presParOf" srcId="{EBE717C1-B106-428E-830B-883E1BB2893A}" destId="{ACB4ED33-ADD4-4CAD-BFB7-341CC89112F0}" srcOrd="20" destOrd="0" presId="urn:microsoft.com/office/officeart/2005/8/layout/cycle5"/>
    <dgm:cxn modelId="{21B8C263-91AC-4CC9-943F-8A5850C145CB}" type="presParOf" srcId="{EBE717C1-B106-428E-830B-883E1BB2893A}" destId="{43B23A06-B1B3-4DD3-B96F-07C816A515CA}" srcOrd="21" destOrd="0" presId="urn:microsoft.com/office/officeart/2005/8/layout/cycle5"/>
    <dgm:cxn modelId="{6B33E739-CA17-4795-BEEC-D0DA00C9DED9}" type="presParOf" srcId="{EBE717C1-B106-428E-830B-883E1BB2893A}" destId="{2DB09052-21EA-4104-9288-B2E7167F0B3F}" srcOrd="22" destOrd="0" presId="urn:microsoft.com/office/officeart/2005/8/layout/cycle5"/>
    <dgm:cxn modelId="{0C8E6964-2881-4855-889A-AAFEB92B73A0}" type="presParOf" srcId="{EBE717C1-B106-428E-830B-883E1BB2893A}" destId="{F9AB59B8-AC96-4696-9A1A-0960D15140F8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9DDA3-5E45-4133-964A-A7DAEEA1CCE2}">
      <dsp:nvSpPr>
        <dsp:cNvPr id="0" name=""/>
        <dsp:cNvSpPr/>
      </dsp:nvSpPr>
      <dsp:spPr>
        <a:xfrm>
          <a:off x="3429" y="664246"/>
          <a:ext cx="4178450" cy="1671380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  <a:latin typeface="Garamond" panose="02020404030301010803" pitchFamily="18" charset="0"/>
            </a:rPr>
            <a:t>Dataset Introduction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839119" y="664246"/>
        <a:ext cx="2507070" cy="1671380"/>
      </dsp:txXfrm>
    </dsp:sp>
    <dsp:sp modelId="{C4B5F6E1-7DA6-45C5-ABDE-9A289EDEBD61}">
      <dsp:nvSpPr>
        <dsp:cNvPr id="0" name=""/>
        <dsp:cNvSpPr/>
      </dsp:nvSpPr>
      <dsp:spPr>
        <a:xfrm>
          <a:off x="3764034" y="664246"/>
          <a:ext cx="4178450" cy="1671380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  <a:latin typeface="Garamond" panose="02020404030301010803" pitchFamily="18" charset="0"/>
            </a:rPr>
            <a:t>Exploratory Data Analysis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4599724" y="664246"/>
        <a:ext cx="2507070" cy="1671380"/>
      </dsp:txXfrm>
    </dsp:sp>
    <dsp:sp modelId="{0ADF739C-C012-4479-B3E7-31021F738FCC}">
      <dsp:nvSpPr>
        <dsp:cNvPr id="0" name=""/>
        <dsp:cNvSpPr/>
      </dsp:nvSpPr>
      <dsp:spPr>
        <a:xfrm>
          <a:off x="7524640" y="664246"/>
          <a:ext cx="4178450" cy="1671380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  <a:latin typeface="Garamond" panose="02020404030301010803" pitchFamily="18" charset="0"/>
            </a:rPr>
            <a:t>Recommendations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8360330" y="664246"/>
        <a:ext cx="2507070" cy="1671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F60B2-CCF7-411B-8C6A-8237A249155F}">
      <dsp:nvSpPr>
        <dsp:cNvPr id="0" name=""/>
        <dsp:cNvSpPr/>
      </dsp:nvSpPr>
      <dsp:spPr>
        <a:xfrm>
          <a:off x="5432226" y="2889"/>
          <a:ext cx="1327546" cy="8629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tx1"/>
              </a:solidFill>
              <a:latin typeface="Garamond" panose="02020404030301010803" pitchFamily="18" charset="0"/>
            </a:rPr>
            <a:t>Improving Data Collection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474350" y="45013"/>
        <a:ext cx="1243298" cy="778657"/>
      </dsp:txXfrm>
    </dsp:sp>
    <dsp:sp modelId="{9F6F7BC5-A1DE-47A5-9C93-2BB8EDA0B34F}">
      <dsp:nvSpPr>
        <dsp:cNvPr id="0" name=""/>
        <dsp:cNvSpPr/>
      </dsp:nvSpPr>
      <dsp:spPr>
        <a:xfrm>
          <a:off x="3101343" y="434342"/>
          <a:ext cx="5989313" cy="5989313"/>
        </a:xfrm>
        <a:custGeom>
          <a:avLst/>
          <a:gdLst/>
          <a:ahLst/>
          <a:cxnLst/>
          <a:rect l="0" t="0" r="0" b="0"/>
          <a:pathLst>
            <a:path>
              <a:moveTo>
                <a:pt x="3848183" y="124210"/>
              </a:moveTo>
              <a:arcTo wR="2994656" hR="2994656" stAng="17193590" swAng="680766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F8962-941E-43FF-9336-12A890D2263D}">
      <dsp:nvSpPr>
        <dsp:cNvPr id="0" name=""/>
        <dsp:cNvSpPr/>
      </dsp:nvSpPr>
      <dsp:spPr>
        <a:xfrm>
          <a:off x="7549768" y="880004"/>
          <a:ext cx="1327546" cy="8629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tx1"/>
              </a:solidFill>
              <a:latin typeface="Garamond" panose="02020404030301010803" pitchFamily="18" charset="0"/>
            </a:rPr>
            <a:t>Addressing Stigma</a:t>
          </a:r>
          <a:endParaRPr lang="en-US" sz="1400" b="1" kern="1200" dirty="0">
            <a:solidFill>
              <a:schemeClr val="tx1"/>
            </a:solidFill>
            <a:latin typeface="Garamond" panose="02020404030301010803" pitchFamily="18" charset="0"/>
          </a:endParaRPr>
        </a:p>
      </dsp:txBody>
      <dsp:txXfrm>
        <a:off x="7591892" y="922128"/>
        <a:ext cx="1243298" cy="778657"/>
      </dsp:txXfrm>
    </dsp:sp>
    <dsp:sp modelId="{B9D53BF4-41F6-4E7D-B328-5D2C8938E9C6}">
      <dsp:nvSpPr>
        <dsp:cNvPr id="0" name=""/>
        <dsp:cNvSpPr/>
      </dsp:nvSpPr>
      <dsp:spPr>
        <a:xfrm>
          <a:off x="3101343" y="434342"/>
          <a:ext cx="5989313" cy="5989313"/>
        </a:xfrm>
        <a:custGeom>
          <a:avLst/>
          <a:gdLst/>
          <a:ahLst/>
          <a:cxnLst/>
          <a:rect l="0" t="0" r="0" b="0"/>
          <a:pathLst>
            <a:path>
              <a:moveTo>
                <a:pt x="5610954" y="1537620"/>
              </a:moveTo>
              <a:arcTo wR="2994656" hR="2994656" stAng="19853174" swAng="94068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2ECF1-800A-43D7-90E1-280434F24D85}">
      <dsp:nvSpPr>
        <dsp:cNvPr id="0" name=""/>
        <dsp:cNvSpPr/>
      </dsp:nvSpPr>
      <dsp:spPr>
        <a:xfrm>
          <a:off x="8426883" y="2997546"/>
          <a:ext cx="1327546" cy="8629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Garamond" panose="02020404030301010803" pitchFamily="18" charset="0"/>
            </a:rPr>
            <a:t>Promoting Mental Health Literacy</a:t>
          </a:r>
          <a:endParaRPr lang="en-US" sz="1400" b="1" kern="1200" dirty="0">
            <a:solidFill>
              <a:schemeClr val="tx1"/>
            </a:solidFill>
            <a:latin typeface="Garamond" panose="02020404030301010803" pitchFamily="18" charset="0"/>
          </a:endParaRPr>
        </a:p>
      </dsp:txBody>
      <dsp:txXfrm>
        <a:off x="8469007" y="3039670"/>
        <a:ext cx="1243298" cy="778657"/>
      </dsp:txXfrm>
    </dsp:sp>
    <dsp:sp modelId="{6EF545E2-F6EE-4EC2-B9D0-1891C31ABF4B}">
      <dsp:nvSpPr>
        <dsp:cNvPr id="0" name=""/>
        <dsp:cNvSpPr/>
      </dsp:nvSpPr>
      <dsp:spPr>
        <a:xfrm>
          <a:off x="3101343" y="434342"/>
          <a:ext cx="5989313" cy="5989313"/>
        </a:xfrm>
        <a:custGeom>
          <a:avLst/>
          <a:gdLst/>
          <a:ahLst/>
          <a:cxnLst/>
          <a:rect l="0" t="0" r="0" b="0"/>
          <a:pathLst>
            <a:path>
              <a:moveTo>
                <a:pt x="5907354" y="3690476"/>
              </a:moveTo>
              <a:arcTo wR="2994656" hR="2994656" stAng="806141" swAng="940685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17AB4-2B07-4536-96FB-543B62C47C2C}">
      <dsp:nvSpPr>
        <dsp:cNvPr id="0" name=""/>
        <dsp:cNvSpPr/>
      </dsp:nvSpPr>
      <dsp:spPr>
        <a:xfrm>
          <a:off x="7549768" y="5115088"/>
          <a:ext cx="1327546" cy="8629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tx1"/>
              </a:solidFill>
              <a:latin typeface="Garamond" panose="02020404030301010803" pitchFamily="18" charset="0"/>
            </a:rPr>
            <a:t>Integrate Mental Health Services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7591892" y="5157212"/>
        <a:ext cx="1243298" cy="778657"/>
      </dsp:txXfrm>
    </dsp:sp>
    <dsp:sp modelId="{D44FD66A-CA41-4691-A9BA-5D16A51982AB}">
      <dsp:nvSpPr>
        <dsp:cNvPr id="0" name=""/>
        <dsp:cNvSpPr/>
      </dsp:nvSpPr>
      <dsp:spPr>
        <a:xfrm>
          <a:off x="3093744" y="439043"/>
          <a:ext cx="5989313" cy="5989313"/>
        </a:xfrm>
        <a:custGeom>
          <a:avLst/>
          <a:gdLst/>
          <a:ahLst/>
          <a:cxnLst/>
          <a:rect l="0" t="0" r="0" b="0"/>
          <a:pathLst>
            <a:path>
              <a:moveTo>
                <a:pt x="4403911" y="5636998"/>
              </a:moveTo>
              <a:arcTo wR="2994656" hR="2994656" stAng="3715645" swAng="681559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4B3E8-2182-4E8D-9905-0E2AB248B5DA}">
      <dsp:nvSpPr>
        <dsp:cNvPr id="0" name=""/>
        <dsp:cNvSpPr/>
      </dsp:nvSpPr>
      <dsp:spPr>
        <a:xfrm>
          <a:off x="5432226" y="5995093"/>
          <a:ext cx="1327546" cy="8629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tx1"/>
              </a:solidFill>
              <a:latin typeface="Garamond" panose="02020404030301010803" pitchFamily="18" charset="0"/>
            </a:rPr>
            <a:t>Promote Workplace Wellness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5474350" y="6037217"/>
        <a:ext cx="1243298" cy="778657"/>
      </dsp:txXfrm>
    </dsp:sp>
    <dsp:sp modelId="{076D86B4-59E7-420B-AE31-CDCB9E654D4C}">
      <dsp:nvSpPr>
        <dsp:cNvPr id="0" name=""/>
        <dsp:cNvSpPr/>
      </dsp:nvSpPr>
      <dsp:spPr>
        <a:xfrm>
          <a:off x="2050122" y="387985"/>
          <a:ext cx="5989313" cy="5989313"/>
        </a:xfrm>
        <a:custGeom>
          <a:avLst/>
          <a:gdLst/>
          <a:ahLst/>
          <a:cxnLst/>
          <a:rect l="0" t="0" r="0" b="0"/>
          <a:pathLst>
            <a:path>
              <a:moveTo>
                <a:pt x="3140533" y="5985758"/>
              </a:moveTo>
              <a:arcTo wR="2994656" hR="2994656" stAng="5232474" swAng="845192"/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5E101-1041-4836-A623-FC159A7DDA6A}">
      <dsp:nvSpPr>
        <dsp:cNvPr id="0" name=""/>
        <dsp:cNvSpPr/>
      </dsp:nvSpPr>
      <dsp:spPr>
        <a:xfrm>
          <a:off x="3030467" y="5399305"/>
          <a:ext cx="1327546" cy="8629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tx1"/>
              </a:solidFill>
              <a:latin typeface="Garamond" panose="02020404030301010803" pitchFamily="18" charset="0"/>
            </a:rPr>
            <a:t>Expand Telehealth Services</a:t>
          </a:r>
          <a:endParaRPr lang="en-US" sz="1400" b="1" kern="1200" dirty="0" smtClean="0">
            <a:solidFill>
              <a:schemeClr val="tx1"/>
            </a:solidFill>
            <a:latin typeface="Garamond" panose="02020404030301010803" pitchFamily="18" charset="0"/>
          </a:endParaRPr>
        </a:p>
      </dsp:txBody>
      <dsp:txXfrm>
        <a:off x="3072591" y="5441429"/>
        <a:ext cx="1243298" cy="778657"/>
      </dsp:txXfrm>
    </dsp:sp>
    <dsp:sp modelId="{5F2913B7-7A10-4E0C-B4E3-4E756314170B}">
      <dsp:nvSpPr>
        <dsp:cNvPr id="0" name=""/>
        <dsp:cNvSpPr/>
      </dsp:nvSpPr>
      <dsp:spPr>
        <a:xfrm>
          <a:off x="2713817" y="586032"/>
          <a:ext cx="5989313" cy="5989313"/>
        </a:xfrm>
        <a:custGeom>
          <a:avLst/>
          <a:gdLst/>
          <a:ahLst/>
          <a:cxnLst/>
          <a:rect l="0" t="0" r="0" b="0"/>
          <a:pathLst>
            <a:path>
              <a:moveTo>
                <a:pt x="429623" y="4540157"/>
              </a:moveTo>
              <a:arcTo wR="2994656" hR="2994656" stAng="8935796" swAng="1163168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054AD-03D5-4D65-8D2F-C09EEDF3BB37}">
      <dsp:nvSpPr>
        <dsp:cNvPr id="0" name=""/>
        <dsp:cNvSpPr/>
      </dsp:nvSpPr>
      <dsp:spPr>
        <a:xfrm>
          <a:off x="2035626" y="2997546"/>
          <a:ext cx="1327546" cy="8629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Garamond" panose="02020404030301010803" pitchFamily="18" charset="0"/>
            </a:rPr>
            <a:t>Advocate for Policy Change</a:t>
          </a:r>
        </a:p>
      </dsp:txBody>
      <dsp:txXfrm>
        <a:off x="2077750" y="3039670"/>
        <a:ext cx="1243298" cy="778657"/>
      </dsp:txXfrm>
    </dsp:sp>
    <dsp:sp modelId="{ACB4ED33-ADD4-4CAD-BFB7-341CC89112F0}">
      <dsp:nvSpPr>
        <dsp:cNvPr id="0" name=""/>
        <dsp:cNvSpPr/>
      </dsp:nvSpPr>
      <dsp:spPr>
        <a:xfrm>
          <a:off x="2713817" y="282652"/>
          <a:ext cx="5989313" cy="5989313"/>
        </a:xfrm>
        <a:custGeom>
          <a:avLst/>
          <a:gdLst/>
          <a:ahLst/>
          <a:cxnLst/>
          <a:rect l="0" t="0" r="0" b="0"/>
          <a:pathLst>
            <a:path>
              <a:moveTo>
                <a:pt x="62050" y="2388200"/>
              </a:moveTo>
              <a:arcTo wR="2994656" hR="2994656" stAng="11501036" swAng="1163168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23A06-B1B3-4DD3-B96F-07C816A515CA}">
      <dsp:nvSpPr>
        <dsp:cNvPr id="0" name=""/>
        <dsp:cNvSpPr/>
      </dsp:nvSpPr>
      <dsp:spPr>
        <a:xfrm>
          <a:off x="3030467" y="595788"/>
          <a:ext cx="1327546" cy="8629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Garamond" panose="02020404030301010803" pitchFamily="18" charset="0"/>
            </a:rPr>
            <a:t>Invest in Innovation and Research</a:t>
          </a:r>
          <a:endParaRPr lang="en-US" sz="1400" b="1" kern="1200" dirty="0" smtClean="0">
            <a:solidFill>
              <a:schemeClr val="tx1"/>
            </a:solidFill>
            <a:latin typeface="Garamond" panose="02020404030301010803" pitchFamily="18" charset="0"/>
          </a:endParaRPr>
        </a:p>
      </dsp:txBody>
      <dsp:txXfrm>
        <a:off x="3072591" y="637912"/>
        <a:ext cx="1243298" cy="778657"/>
      </dsp:txXfrm>
    </dsp:sp>
    <dsp:sp modelId="{F9AB59B8-AC96-4696-9A1A-0960D15140F8}">
      <dsp:nvSpPr>
        <dsp:cNvPr id="0" name=""/>
        <dsp:cNvSpPr/>
      </dsp:nvSpPr>
      <dsp:spPr>
        <a:xfrm>
          <a:off x="2042997" y="482724"/>
          <a:ext cx="5989313" cy="5989313"/>
        </a:xfrm>
        <a:custGeom>
          <a:avLst/>
          <a:gdLst/>
          <a:ahLst/>
          <a:cxnLst/>
          <a:rect l="0" t="0" r="0" b="0"/>
          <a:pathLst>
            <a:path>
              <a:moveTo>
                <a:pt x="2415374" y="56561"/>
              </a:moveTo>
              <a:arcTo wR="2994656" hR="2994656" stAng="15530788" swAng="845038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A4A10-1308-4255-9EA0-028CE605822D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D404A-1961-438C-B843-61765E5678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9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D404A-1961-438C-B843-61765E5678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7A72-3DA4-4A51-ADE9-3DA09EE95C98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5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2500-BA13-4D3F-87E5-2684429B9E2F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3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FC630-90DA-476D-A2B1-1BC868DDD6B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2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63B6-3181-45A4-82ED-D3DA196F1500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4062-C00F-441E-989D-609FA2EB8A7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91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7178-5842-4ECA-9F01-78C99289D6C5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08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4A56-30B9-40D0-B804-F4801EA9B45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7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744D-2C2A-4EC1-A90A-AB4E835A8398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0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3945-2399-4198-B604-36BCFE6A28B7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1FB1-473E-4561-973D-40521542ADCC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>
            <a:lvl1pPr>
              <a:defRPr/>
            </a:lvl1pPr>
          </a:lstStyle>
          <a:p>
            <a:fld id="{A96BD338-DE76-47D4-933D-A82689B1E0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0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1DE5-7876-44DB-A3AA-E6EA39857901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A41E-B914-4EDC-8BED-473EFFA4B67B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3830-C664-4EDB-B896-A85ED5C3ACAB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0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5CF4-57CD-497F-B9F3-1A415E0F3124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0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24EFC-03BA-479D-850E-3DC95DB433BC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1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F091-8CCA-4574-811F-930E7A4B042C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BFAE-1561-4ADB-AF80-A0BCDBAB1ED8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6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2ABDAC-7177-4678-B543-CCA44326BE4A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0814D-C240-4D14-8A7F-101A9BDF0A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40081"/>
            <a:ext cx="10018713" cy="5151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u="sng" dirty="0" smtClean="0">
                <a:latin typeface="Garamond" panose="02020404030301010803" pitchFamily="18" charset="0"/>
              </a:rPr>
              <a:t>Coding Temple</a:t>
            </a:r>
          </a:p>
          <a:p>
            <a:pPr marL="0" indent="0" algn="ctr">
              <a:buNone/>
            </a:pPr>
            <a:endParaRPr lang="en-US" sz="3000" b="1" u="sng" dirty="0" smtClean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sz="3000" i="1" dirty="0">
                <a:latin typeface="Garamond" panose="02020404030301010803" pitchFamily="18" charset="0"/>
              </a:rPr>
              <a:t>Flex Data Analytics </a:t>
            </a:r>
            <a:r>
              <a:rPr lang="en-US" sz="3000" i="1" dirty="0" smtClean="0">
                <a:latin typeface="Garamond" panose="02020404030301010803" pitchFamily="18" charset="0"/>
              </a:rPr>
              <a:t>Program</a:t>
            </a:r>
          </a:p>
          <a:p>
            <a:pPr marL="0" indent="0" algn="ctr">
              <a:buNone/>
            </a:pPr>
            <a:endParaRPr lang="en-US" sz="30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sz="3000" b="1" u="sng" dirty="0" smtClean="0">
                <a:latin typeface="Garamond" panose="02020404030301010803" pitchFamily="18" charset="0"/>
              </a:rPr>
              <a:t>Capstone II Project</a:t>
            </a:r>
            <a:endParaRPr lang="en-US" sz="30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sz="3000" b="1" dirty="0">
                <a:latin typeface="Garamond" panose="02020404030301010803" pitchFamily="18" charset="0"/>
              </a:rPr>
              <a:t> </a:t>
            </a:r>
            <a:endParaRPr lang="en-US" sz="30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sz="3000" b="1" i="1" dirty="0" smtClean="0">
                <a:latin typeface="Garamond" panose="02020404030301010803" pitchFamily="18" charset="0"/>
              </a:rPr>
              <a:t>Prepared </a:t>
            </a:r>
            <a:r>
              <a:rPr lang="en-US" sz="3000" b="1" i="1" dirty="0">
                <a:latin typeface="Garamond" panose="02020404030301010803" pitchFamily="18" charset="0"/>
              </a:rPr>
              <a:t>by:</a:t>
            </a:r>
            <a:r>
              <a:rPr lang="en-US" sz="3000" i="1" dirty="0">
                <a:latin typeface="Garamond" panose="02020404030301010803" pitchFamily="18" charset="0"/>
              </a:rPr>
              <a:t> Farrukh </a:t>
            </a:r>
            <a:r>
              <a:rPr lang="en-US" sz="3000" i="1" dirty="0" smtClean="0">
                <a:latin typeface="Garamond" panose="02020404030301010803" pitchFamily="18" charset="0"/>
              </a:rPr>
              <a:t>Sultan</a:t>
            </a:r>
            <a:endParaRPr lang="en-US" sz="3000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32" y="169245"/>
            <a:ext cx="10748211" cy="814484"/>
          </a:xfrm>
        </p:spPr>
        <p:txBody>
          <a:bodyPr>
            <a:noAutofit/>
          </a:bodyPr>
          <a:lstStyle/>
          <a:p>
            <a:r>
              <a:rPr lang="en-US" sz="3500" b="1" u="sng" dirty="0" smtClean="0">
                <a:latin typeface="Garamond" panose="02020404030301010803" pitchFamily="18" charset="0"/>
              </a:rPr>
              <a:t>Top 5 Countries with Highest Recorded Mental Issues</a:t>
            </a:r>
            <a:endParaRPr lang="en-US" sz="3500" b="1" u="sng" dirty="0">
              <a:latin typeface="Garamond" panose="020204040303010108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72229"/>
              </p:ext>
            </p:extLst>
          </p:nvPr>
        </p:nvGraphicFramePr>
        <p:xfrm>
          <a:off x="1620255" y="1367246"/>
          <a:ext cx="9817767" cy="4071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589">
                  <a:extLst>
                    <a:ext uri="{9D8B030D-6E8A-4147-A177-3AD203B41FA5}">
                      <a16:colId xmlns:a16="http://schemas.microsoft.com/office/drawing/2014/main" val="96535627"/>
                    </a:ext>
                  </a:extLst>
                </a:gridCol>
                <a:gridCol w="3272589">
                  <a:extLst>
                    <a:ext uri="{9D8B030D-6E8A-4147-A177-3AD203B41FA5}">
                      <a16:colId xmlns:a16="http://schemas.microsoft.com/office/drawing/2014/main" val="2766531696"/>
                    </a:ext>
                  </a:extLst>
                </a:gridCol>
                <a:gridCol w="3272589">
                  <a:extLst>
                    <a:ext uri="{9D8B030D-6E8A-4147-A177-3AD203B41FA5}">
                      <a16:colId xmlns:a16="http://schemas.microsoft.com/office/drawing/2014/main" val="226159241"/>
                    </a:ext>
                  </a:extLst>
                </a:gridCol>
              </a:tblGrid>
              <a:tr h="58157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Country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Cases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%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74736"/>
                  </a:ext>
                </a:extLst>
              </a:tr>
              <a:tr h="58157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United States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171,308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59%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91635"/>
                  </a:ext>
                </a:extLst>
              </a:tr>
              <a:tr h="58157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United</a:t>
                      </a:r>
                      <a:r>
                        <a:rPr lang="en-US" sz="2500" baseline="0" dirty="0" smtClean="0">
                          <a:latin typeface="Garamond" panose="02020404030301010803" pitchFamily="18" charset="0"/>
                        </a:rPr>
                        <a:t> Kingdom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51,404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18%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18337"/>
                  </a:ext>
                </a:extLst>
              </a:tr>
              <a:tr h="58157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Canada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18,726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6%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450131"/>
                  </a:ext>
                </a:extLst>
              </a:tr>
              <a:tr h="58157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Australia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6,026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2%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16666"/>
                  </a:ext>
                </a:extLst>
              </a:tr>
              <a:tr h="58157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Netherland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5,894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2%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29108"/>
                  </a:ext>
                </a:extLst>
              </a:tr>
              <a:tr h="581575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All others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39,006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latin typeface="Garamond" panose="02020404030301010803" pitchFamily="18" charset="0"/>
                        </a:rPr>
                        <a:t>13%</a:t>
                      </a:r>
                      <a:endParaRPr lang="en-US" sz="25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08735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704" y="368968"/>
            <a:ext cx="10234864" cy="568234"/>
          </a:xfrm>
        </p:spPr>
        <p:txBody>
          <a:bodyPr>
            <a:noAutofit/>
          </a:bodyPr>
          <a:lstStyle/>
          <a:p>
            <a:r>
              <a:rPr lang="en-US" sz="3000" b="1" u="sng" dirty="0" smtClean="0">
                <a:latin typeface="Garamond" panose="02020404030301010803" pitchFamily="18" charset="0"/>
              </a:rPr>
              <a:t>Relationship </a:t>
            </a:r>
            <a:r>
              <a:rPr lang="en-US" sz="3000" b="1" u="sng" dirty="0">
                <a:latin typeface="Garamond" panose="02020404030301010803" pitchFamily="18" charset="0"/>
              </a:rPr>
              <a:t>Between Family History and </a:t>
            </a:r>
            <a:r>
              <a:rPr lang="en-US" sz="3000" b="1" u="sng" dirty="0" smtClean="0">
                <a:latin typeface="Garamond" panose="02020404030301010803" pitchFamily="18" charset="0"/>
              </a:rPr>
              <a:t>Individual Mental Health Issues</a:t>
            </a:r>
            <a:endParaRPr lang="en-US" sz="3000" b="1" u="sng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073" y="1225961"/>
            <a:ext cx="9192126" cy="48539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773" y="153203"/>
            <a:ext cx="10787546" cy="568234"/>
          </a:xfrm>
        </p:spPr>
        <p:txBody>
          <a:bodyPr>
            <a:noAutofit/>
          </a:bodyPr>
          <a:lstStyle/>
          <a:p>
            <a:r>
              <a:rPr lang="en-US" sz="3000" b="1" u="sng" dirty="0">
                <a:latin typeface="Garamond" panose="02020404030301010803" pitchFamily="18" charset="0"/>
              </a:rPr>
              <a:t>Proportion of Individuals Seeking Treatment by Family History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91" y="1185284"/>
            <a:ext cx="9000309" cy="49116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4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81" y="417095"/>
            <a:ext cx="11367665" cy="814484"/>
          </a:xfrm>
        </p:spPr>
        <p:txBody>
          <a:bodyPr>
            <a:noAutofit/>
          </a:bodyPr>
          <a:lstStyle/>
          <a:p>
            <a:r>
              <a:rPr lang="en-US" sz="3500" b="1" u="sng" dirty="0" smtClean="0">
                <a:latin typeface="Garamond" panose="02020404030301010803" pitchFamily="18" charset="0"/>
              </a:rPr>
              <a:t>Proportion of Individuals Seeking Treatment </a:t>
            </a:r>
            <a:r>
              <a:rPr lang="en-US" sz="3500" b="1" u="sng" dirty="0">
                <a:latin typeface="Garamond" panose="02020404030301010803" pitchFamily="18" charset="0"/>
              </a:rPr>
              <a:t>by G</a:t>
            </a:r>
            <a:r>
              <a:rPr lang="en-US" sz="3500" b="1" u="sng" dirty="0" smtClean="0">
                <a:latin typeface="Garamond" panose="02020404030301010803" pitchFamily="18" charset="0"/>
              </a:rPr>
              <a:t>ender</a:t>
            </a:r>
            <a:endParaRPr lang="en-US" sz="3500" b="1" u="sng" dirty="0">
              <a:latin typeface="Garamond" panose="020204040303010108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89" y="2017643"/>
            <a:ext cx="10354651" cy="359709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4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9" y="0"/>
            <a:ext cx="11236725" cy="953702"/>
          </a:xfrm>
        </p:spPr>
        <p:txBody>
          <a:bodyPr>
            <a:noAutofit/>
          </a:bodyPr>
          <a:lstStyle/>
          <a:p>
            <a:r>
              <a:rPr lang="en-US" sz="3500" b="1" u="sng" dirty="0" smtClean="0">
                <a:latin typeface="Garamond" panose="02020404030301010803" pitchFamily="18" charset="0"/>
              </a:rPr>
              <a:t>Prevalence of Mental Health </a:t>
            </a:r>
            <a:r>
              <a:rPr lang="en-US" sz="3500" b="1" u="sng" smtClean="0">
                <a:latin typeface="Garamond" panose="02020404030301010803" pitchFamily="18" charset="0"/>
              </a:rPr>
              <a:t>Issues Treatment</a:t>
            </a:r>
            <a:endParaRPr lang="en-US" sz="3500" b="1" u="sng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90" y="1122489"/>
            <a:ext cx="10162902" cy="532964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4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1705" y="210486"/>
            <a:ext cx="113417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b="1" u="sng" dirty="0" smtClean="0">
                <a:latin typeface="Garamond" panose="02020404030301010803" pitchFamily="18" charset="0"/>
              </a:rPr>
              <a:t>Total Cases Reported by Occupation (with Treatment)</a:t>
            </a:r>
            <a:endParaRPr lang="en-US" sz="3500" b="1" u="sng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42" y="1090863"/>
            <a:ext cx="9093863" cy="516555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822" y="313624"/>
            <a:ext cx="11156515" cy="568234"/>
          </a:xfrm>
        </p:spPr>
        <p:txBody>
          <a:bodyPr>
            <a:noAutofit/>
          </a:bodyPr>
          <a:lstStyle/>
          <a:p>
            <a:r>
              <a:rPr lang="en-US" sz="3500" b="1" u="sng" dirty="0">
                <a:latin typeface="Garamond" panose="02020404030301010803" pitchFamily="18" charset="0"/>
              </a:rPr>
              <a:t>Relationship Between Days Indoors and Growing Stress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71" y="1222179"/>
            <a:ext cx="9638741" cy="488550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454" y="233414"/>
            <a:ext cx="10787546" cy="793281"/>
          </a:xfrm>
        </p:spPr>
        <p:txBody>
          <a:bodyPr>
            <a:noAutofit/>
          </a:bodyPr>
          <a:lstStyle/>
          <a:p>
            <a:r>
              <a:rPr lang="en-US" sz="3500" b="1" u="sng" dirty="0">
                <a:latin typeface="Garamond" panose="02020404030301010803" pitchFamily="18" charset="0"/>
              </a:rPr>
              <a:t>Coping </a:t>
            </a:r>
            <a:r>
              <a:rPr lang="en-US" sz="3500" b="1" u="sng" dirty="0" smtClean="0">
                <a:latin typeface="Garamond" panose="02020404030301010803" pitchFamily="18" charset="0"/>
              </a:rPr>
              <a:t>Struggles </a:t>
            </a:r>
            <a:r>
              <a:rPr lang="en-US" sz="3500" b="1" u="sng" dirty="0">
                <a:latin typeface="Garamond" panose="02020404030301010803" pitchFamily="18" charset="0"/>
              </a:rPr>
              <a:t>with and without Changes in Habits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29" y="1424768"/>
            <a:ext cx="9754975" cy="45589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5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078" y="361751"/>
            <a:ext cx="11518231" cy="568234"/>
          </a:xfrm>
        </p:spPr>
        <p:txBody>
          <a:bodyPr>
            <a:noAutofit/>
          </a:bodyPr>
          <a:lstStyle/>
          <a:p>
            <a:r>
              <a:rPr lang="en-US" sz="3400" b="1" u="sng" dirty="0" smtClean="0">
                <a:latin typeface="Garamond" panose="02020404030301010803" pitchFamily="18" charset="0"/>
              </a:rPr>
              <a:t>Relationship of Social </a:t>
            </a:r>
            <a:r>
              <a:rPr lang="en-US" sz="3400" b="1" u="sng" dirty="0">
                <a:latin typeface="Garamond" panose="02020404030301010803" pitchFamily="18" charset="0"/>
              </a:rPr>
              <a:t>Weakness </a:t>
            </a:r>
            <a:r>
              <a:rPr lang="en-US" sz="3400" b="1" u="sng" dirty="0" smtClean="0">
                <a:latin typeface="Garamond" panose="02020404030301010803" pitchFamily="18" charset="0"/>
              </a:rPr>
              <a:t>Levels and Work Interest</a:t>
            </a:r>
            <a:endParaRPr lang="en-US" sz="3400" b="1" u="sng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90" y="1272800"/>
            <a:ext cx="10220009" cy="450235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192" y="313623"/>
            <a:ext cx="10018713" cy="745155"/>
          </a:xfrm>
        </p:spPr>
        <p:txBody>
          <a:bodyPr>
            <a:normAutofit fontScale="90000"/>
          </a:bodyPr>
          <a:lstStyle/>
          <a:p>
            <a:r>
              <a:rPr lang="en-US" sz="3500" b="1" u="sng" dirty="0" smtClean="0">
                <a:latin typeface="Garamond" panose="02020404030301010803" pitchFamily="18" charset="0"/>
              </a:rPr>
              <a:t>Participation </a:t>
            </a:r>
            <a:r>
              <a:rPr lang="en-US" sz="3500" b="1" u="sng" dirty="0">
                <a:latin typeface="Garamond" panose="02020404030301010803" pitchFamily="18" charset="0"/>
              </a:rPr>
              <a:t>in Mental Health Interview Based on Mood Swing Intensity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92" y="1295865"/>
            <a:ext cx="10018712" cy="48482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1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17534065"/>
              </p:ext>
            </p:extLst>
          </p:nvPr>
        </p:nvGraphicFramePr>
        <p:xfrm>
          <a:off x="485480" y="2342147"/>
          <a:ext cx="11706520" cy="2999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15342" y="501315"/>
            <a:ext cx="10434973" cy="126331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u="sng" dirty="0">
                <a:latin typeface="Garamond" panose="02020404030301010803" pitchFamily="18" charset="0"/>
              </a:rPr>
              <a:t>Presentation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89DDA3-5E45-4133-964A-A7DAEEA1C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0989DDA3-5E45-4133-964A-A7DAEEA1CC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0989DDA3-5E45-4133-964A-A7DAEEA1C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0989DDA3-5E45-4133-964A-A7DAEEA1CC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B5F6E1-7DA6-45C5-ABDE-9A289EDEB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C4B5F6E1-7DA6-45C5-ABDE-9A289EDEBD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C4B5F6E1-7DA6-45C5-ABDE-9A289EDEB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C4B5F6E1-7DA6-45C5-ABDE-9A289EDEB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DF739C-C012-4479-B3E7-31021F738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0ADF739C-C012-4479-B3E7-31021F738F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0ADF739C-C012-4479-B3E7-31021F738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0ADF739C-C012-4479-B3E7-31021F738F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227" y="774031"/>
            <a:ext cx="10434973" cy="457601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6000" b="1" u="sng" dirty="0" smtClean="0">
                <a:latin typeface="Garamond" panose="02020404030301010803" pitchFamily="18" charset="0"/>
              </a:rPr>
              <a:t>Recommendations</a:t>
            </a:r>
            <a:endParaRPr lang="en-US" sz="6000" b="1" u="sng" dirty="0">
              <a:latin typeface="Garamond" panose="020204040303010108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230272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700336" y="2482515"/>
            <a:ext cx="2791327" cy="18929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Recommendations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EF60B2-CCF7-411B-8C6A-8237A2491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58EF60B2-CCF7-411B-8C6A-8237A24915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58EF60B2-CCF7-411B-8C6A-8237A2491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58EF60B2-CCF7-411B-8C6A-8237A2491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6F7BC5-A1DE-47A5-9C93-2BB8EDA0B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9F6F7BC5-A1DE-47A5-9C93-2BB8EDA0B3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9F6F7BC5-A1DE-47A5-9C93-2BB8EDA0B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9F6F7BC5-A1DE-47A5-9C93-2BB8EDA0B3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EF8962-941E-43FF-9336-12A890D22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8EEF8962-941E-43FF-9336-12A890D226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8EEF8962-941E-43FF-9336-12A890D22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8EEF8962-941E-43FF-9336-12A890D226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D53BF4-41F6-4E7D-B328-5D2C8938E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B9D53BF4-41F6-4E7D-B328-5D2C8938E9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B9D53BF4-41F6-4E7D-B328-5D2C8938E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B9D53BF4-41F6-4E7D-B328-5D2C8938E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22ECF1-800A-43D7-90E1-280434F24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graphicEl>
                                              <a:dgm id="{7522ECF1-800A-43D7-90E1-280434F24D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7522ECF1-800A-43D7-90E1-280434F24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dgm id="{7522ECF1-800A-43D7-90E1-280434F24D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F545E2-F6EE-4EC2-B9D0-1891C31AB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6EF545E2-F6EE-4EC2-B9D0-1891C31ABF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6EF545E2-F6EE-4EC2-B9D0-1891C31AB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6EF545E2-F6EE-4EC2-B9D0-1891C31AB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D17AB4-2B07-4536-96FB-543B62C47C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graphicEl>
                                              <a:dgm id="{49D17AB4-2B07-4536-96FB-543B62C47C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49D17AB4-2B07-4536-96FB-543B62C47C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49D17AB4-2B07-4536-96FB-543B62C47C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4FD66A-CA41-4691-A9BA-5D16A5198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graphicEl>
                                              <a:dgm id="{D44FD66A-CA41-4691-A9BA-5D16A5198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D44FD66A-CA41-4691-A9BA-5D16A5198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D44FD66A-CA41-4691-A9BA-5D16A5198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34B3E8-2182-4E8D-9905-0E2AB248B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graphicEl>
                                              <a:dgm id="{9734B3E8-2182-4E8D-9905-0E2AB248B5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graphicEl>
                                              <a:dgm id="{9734B3E8-2182-4E8D-9905-0E2AB248B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graphicEl>
                                              <a:dgm id="{9734B3E8-2182-4E8D-9905-0E2AB248B5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6D86B4-59E7-420B-AE31-CDCB9E654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graphicEl>
                                              <a:dgm id="{076D86B4-59E7-420B-AE31-CDCB9E654D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graphicEl>
                                              <a:dgm id="{076D86B4-59E7-420B-AE31-CDCB9E654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076D86B4-59E7-420B-AE31-CDCB9E654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35E101-1041-4836-A623-FC159A7D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graphicEl>
                                              <a:dgm id="{EB35E101-1041-4836-A623-FC159A7DD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graphicEl>
                                              <a:dgm id="{EB35E101-1041-4836-A623-FC159A7D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graphicEl>
                                              <a:dgm id="{EB35E101-1041-4836-A623-FC159A7D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2913B7-7A10-4E0C-B4E3-4E7563141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graphicEl>
                                              <a:dgm id="{5F2913B7-7A10-4E0C-B4E3-4E75631417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graphicEl>
                                              <a:dgm id="{5F2913B7-7A10-4E0C-B4E3-4E7563141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graphicEl>
                                              <a:dgm id="{5F2913B7-7A10-4E0C-B4E3-4E7563141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F054AD-03D5-4D65-8D2F-C09EEDF3B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graphicEl>
                                              <a:dgm id="{A5F054AD-03D5-4D65-8D2F-C09EEDF3BB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graphicEl>
                                              <a:dgm id="{A5F054AD-03D5-4D65-8D2F-C09EEDF3B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graphicEl>
                                              <a:dgm id="{A5F054AD-03D5-4D65-8D2F-C09EEDF3B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B4ED33-ADD4-4CAD-BFB7-341CC8911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graphicEl>
                                              <a:dgm id="{ACB4ED33-ADD4-4CAD-BFB7-341CC89112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graphicEl>
                                              <a:dgm id="{ACB4ED33-ADD4-4CAD-BFB7-341CC8911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graphicEl>
                                              <a:dgm id="{ACB4ED33-ADD4-4CAD-BFB7-341CC8911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B23A06-B1B3-4DD3-B96F-07C816A51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>
                                            <p:graphicEl>
                                              <a:dgm id="{43B23A06-B1B3-4DD3-B96F-07C816A515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graphicEl>
                                              <a:dgm id="{43B23A06-B1B3-4DD3-B96F-07C816A51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graphicEl>
                                              <a:dgm id="{43B23A06-B1B3-4DD3-B96F-07C816A51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AB59B8-AC96-4696-9A1A-0960D1514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">
                                            <p:graphicEl>
                                              <a:dgm id="{F9AB59B8-AC96-4696-9A1A-0960D15140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graphicEl>
                                              <a:dgm id="{F9AB59B8-AC96-4696-9A1A-0960D1514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graphicEl>
                                              <a:dgm id="{F9AB59B8-AC96-4696-9A1A-0960D1514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100" y="1263316"/>
            <a:ext cx="10018713" cy="3886201"/>
          </a:xfrm>
        </p:spPr>
        <p:txBody>
          <a:bodyPr>
            <a:normAutofit/>
          </a:bodyPr>
          <a:lstStyle/>
          <a:p>
            <a:r>
              <a:rPr lang="en-US" sz="3000" b="1" i="1" dirty="0" smtClean="0">
                <a:latin typeface="Garamond" panose="02020404030301010803" pitchFamily="18" charset="0"/>
              </a:rPr>
              <a:t>End of the presentation!</a:t>
            </a:r>
            <a:br>
              <a:rPr lang="en-US" sz="3000" b="1" i="1" dirty="0" smtClean="0">
                <a:latin typeface="Garamond" panose="02020404030301010803" pitchFamily="18" charset="0"/>
              </a:rPr>
            </a:br>
            <a:r>
              <a:rPr lang="en-US" sz="3000" i="1" dirty="0">
                <a:latin typeface="Garamond" panose="02020404030301010803" pitchFamily="18" charset="0"/>
              </a:rPr>
              <a:t/>
            </a:r>
            <a:br>
              <a:rPr lang="en-US" sz="3000" i="1" dirty="0">
                <a:latin typeface="Garamond" panose="02020404030301010803" pitchFamily="18" charset="0"/>
              </a:rPr>
            </a:br>
            <a:r>
              <a:rPr lang="en-US" sz="3000" i="1" dirty="0" smtClean="0">
                <a:latin typeface="Garamond" panose="02020404030301010803" pitchFamily="18" charset="0"/>
              </a:rPr>
              <a:t>Thank you!</a:t>
            </a:r>
            <a:br>
              <a:rPr lang="en-US" sz="3000" i="1" dirty="0" smtClean="0">
                <a:latin typeface="Garamond" panose="02020404030301010803" pitchFamily="18" charset="0"/>
              </a:rPr>
            </a:br>
            <a:r>
              <a:rPr lang="en-US" sz="3000" i="1" dirty="0">
                <a:latin typeface="Garamond" panose="02020404030301010803" pitchFamily="18" charset="0"/>
              </a:rPr>
              <a:t/>
            </a:r>
            <a:br>
              <a:rPr lang="en-US" sz="3000" i="1" dirty="0">
                <a:latin typeface="Garamond" panose="02020404030301010803" pitchFamily="18" charset="0"/>
              </a:rPr>
            </a:br>
            <a:r>
              <a:rPr lang="en-US" sz="3000" i="1" dirty="0" err="1" smtClean="0">
                <a:latin typeface="Garamond" panose="02020404030301010803" pitchFamily="18" charset="0"/>
              </a:rPr>
              <a:t>Farrukh</a:t>
            </a:r>
            <a:r>
              <a:rPr lang="en-US" sz="3000" i="1" dirty="0" smtClean="0">
                <a:latin typeface="Garamond" panose="02020404030301010803" pitchFamily="18" charset="0"/>
              </a:rPr>
              <a:t> Sultan</a:t>
            </a:r>
            <a:br>
              <a:rPr lang="en-US" sz="3000" i="1" dirty="0" smtClean="0">
                <a:latin typeface="Garamond" panose="02020404030301010803" pitchFamily="18" charset="0"/>
              </a:rPr>
            </a:br>
            <a:r>
              <a:rPr lang="en-US" sz="3000" i="1" dirty="0" smtClean="0">
                <a:latin typeface="Garamond" panose="02020404030301010803" pitchFamily="18" charset="0"/>
              </a:rPr>
              <a:t>Email: farrukh.sahi@gmail.com</a:t>
            </a:r>
            <a:endParaRPr lang="en-US" sz="3000" i="1" dirty="0">
              <a:latin typeface="Garamond" panose="020204040303010108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058" y="2434389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b="1" u="sng" dirty="0">
                <a:latin typeface="Garamond" panose="02020404030301010803" pitchFamily="18" charset="0"/>
              </a:rPr>
              <a:t>Dataset Introduction</a:t>
            </a:r>
            <a:endParaRPr lang="en-US" sz="6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70" y="0"/>
            <a:ext cx="10598330" cy="6858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0800000">
            <a:off x="6409509" y="4258492"/>
            <a:ext cx="966651" cy="378823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6" y="1427747"/>
            <a:ext cx="6288504" cy="3882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218700" y="0"/>
            <a:ext cx="10973300" cy="10820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latin typeface="Garamond" panose="02020404030301010803" pitchFamily="18" charset="0"/>
              </a:rPr>
              <a:t>Dataset Description and Characteristics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4033" y="1082040"/>
            <a:ext cx="5020993" cy="538189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Country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Gender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Occupation</a:t>
            </a:r>
            <a:endParaRPr lang="en-US" dirty="0">
              <a:latin typeface="Garamond" panose="02020404030301010803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F</a:t>
            </a:r>
            <a:r>
              <a:rPr lang="en-US" dirty="0" smtClean="0">
                <a:latin typeface="Garamond" panose="02020404030301010803" pitchFamily="18" charset="0"/>
              </a:rPr>
              <a:t>amily history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Treatment sought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Days spent indoors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S</a:t>
            </a:r>
            <a:r>
              <a:rPr lang="en-US" dirty="0" smtClean="0">
                <a:latin typeface="Garamond" panose="02020404030301010803" pitchFamily="18" charset="0"/>
              </a:rPr>
              <a:t>tress levels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Garamond" panose="02020404030301010803" pitchFamily="18" charset="0"/>
              </a:rPr>
              <a:t>Changes in habits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M</a:t>
            </a:r>
            <a:r>
              <a:rPr lang="en-US" dirty="0" smtClean="0">
                <a:latin typeface="Garamond" panose="02020404030301010803" pitchFamily="18" charset="0"/>
              </a:rPr>
              <a:t>ood swings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C</a:t>
            </a:r>
            <a:r>
              <a:rPr lang="en-US" dirty="0" smtClean="0">
                <a:latin typeface="Garamond" panose="02020404030301010803" pitchFamily="18" charset="0"/>
              </a:rPr>
              <a:t>oping struggles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W</a:t>
            </a:r>
            <a:r>
              <a:rPr lang="en-US" dirty="0" smtClean="0">
                <a:latin typeface="Garamond" panose="02020404030301010803" pitchFamily="18" charset="0"/>
              </a:rPr>
              <a:t>ork interest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S</a:t>
            </a:r>
            <a:r>
              <a:rPr lang="en-US" dirty="0" smtClean="0">
                <a:latin typeface="Garamond" panose="02020404030301010803" pitchFamily="18" charset="0"/>
              </a:rPr>
              <a:t>ocial weakness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Garamond" panose="02020404030301010803" pitchFamily="18" charset="0"/>
              </a:rPr>
              <a:t>M</a:t>
            </a:r>
            <a:r>
              <a:rPr lang="en-US" dirty="0" smtClean="0">
                <a:latin typeface="Garamond" panose="02020404030301010803" pitchFamily="18" charset="0"/>
              </a:rPr>
              <a:t>ental health interview participation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309" y="1750423"/>
            <a:ext cx="9771017" cy="627017"/>
          </a:xfrm>
        </p:spPr>
        <p:txBody>
          <a:bodyPr>
            <a:noAutofit/>
          </a:bodyPr>
          <a:lstStyle/>
          <a:p>
            <a:r>
              <a:rPr lang="en-US" sz="3500" b="1" dirty="0">
                <a:latin typeface="Garamond" panose="02020404030301010803" pitchFamily="18" charset="0"/>
              </a:rPr>
              <a:t>Exploring Mental Health: A Data-driven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5" y="2661513"/>
            <a:ext cx="9562011" cy="51276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Understanding Patterns and Trends in Mental Health Across Demographics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842882" y="3595516"/>
            <a:ext cx="2480567" cy="512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i="1" dirty="0" smtClean="0">
                <a:latin typeface="Garamond" panose="02020404030301010803" pitchFamily="18" charset="0"/>
              </a:rPr>
              <a:t>Data Analysis Tool: </a:t>
            </a:r>
            <a:endParaRPr lang="en-US" sz="2500" b="1" i="1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449" y="3223777"/>
            <a:ext cx="1589877" cy="12562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814D-C240-4D14-8A7F-101A9BDF0A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0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568" y="1685111"/>
            <a:ext cx="10873152" cy="809896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Total number of individuals: </a:t>
            </a:r>
            <a:r>
              <a:rPr lang="en-US" i="1" dirty="0" smtClean="0">
                <a:latin typeface="Garamond" panose="02020404030301010803" pitchFamily="18" charset="0"/>
              </a:rPr>
              <a:t>292,364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57293" y="2786744"/>
            <a:ext cx="10873152" cy="8665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latin typeface="Garamond" panose="02020404030301010803" pitchFamily="18" charset="0"/>
              </a:rPr>
              <a:t>Total number of countries: </a:t>
            </a:r>
            <a:r>
              <a:rPr lang="en-US" i="1" dirty="0" smtClean="0">
                <a:latin typeface="Garamond" panose="02020404030301010803" pitchFamily="18" charset="0"/>
              </a:rPr>
              <a:t>35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93" y="3875313"/>
            <a:ext cx="10873152" cy="11059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en-US" b="1" dirty="0" smtClean="0">
                <a:latin typeface="Garamond" panose="02020404030301010803" pitchFamily="18" charset="0"/>
              </a:rPr>
              <a:t>Period: </a:t>
            </a:r>
            <a:r>
              <a:rPr lang="en-US" i="1" dirty="0" smtClean="0">
                <a:latin typeface="Garamond" panose="02020404030301010803" pitchFamily="18" charset="0"/>
              </a:rPr>
              <a:t>3 Years (Aug 2014 to Feb 2016)</a:t>
            </a:r>
            <a:endParaRPr lang="en-US" i="1" dirty="0">
              <a:latin typeface="Garamond" panose="02020404030301010803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05" y="0"/>
            <a:ext cx="6208294" cy="6829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227" y="774031"/>
            <a:ext cx="4371057" cy="4576012"/>
          </a:xfrm>
        </p:spPr>
        <p:txBody>
          <a:bodyPr>
            <a:noAutofit/>
          </a:bodyPr>
          <a:lstStyle/>
          <a:p>
            <a:r>
              <a:rPr lang="en-US" sz="6000" b="1" u="sng" dirty="0" smtClean="0">
                <a:latin typeface="Garamond" panose="02020404030301010803" pitchFamily="18" charset="0"/>
              </a:rPr>
              <a:t>Exploratory</a:t>
            </a:r>
            <a:br>
              <a:rPr lang="en-US" sz="6000" b="1" u="sng" dirty="0" smtClean="0">
                <a:latin typeface="Garamond" panose="02020404030301010803" pitchFamily="18" charset="0"/>
              </a:rPr>
            </a:br>
            <a:r>
              <a:rPr lang="en-US" sz="6000" b="1" u="sng" dirty="0" smtClean="0">
                <a:latin typeface="Garamond" panose="02020404030301010803" pitchFamily="18" charset="0"/>
              </a:rPr>
              <a:t>Data</a:t>
            </a:r>
            <a:br>
              <a:rPr lang="en-US" sz="6000" b="1" u="sng" dirty="0" smtClean="0">
                <a:latin typeface="Garamond" panose="02020404030301010803" pitchFamily="18" charset="0"/>
              </a:rPr>
            </a:br>
            <a:r>
              <a:rPr lang="en-US" sz="6000" b="1" u="sng" dirty="0" smtClean="0">
                <a:latin typeface="Garamond" panose="02020404030301010803" pitchFamily="18" charset="0"/>
              </a:rPr>
              <a:t>Analysis</a:t>
            </a:r>
            <a:endParaRPr lang="en-US" sz="6000" b="1" u="sn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189" y="345709"/>
            <a:ext cx="10018713" cy="568234"/>
          </a:xfrm>
        </p:spPr>
        <p:txBody>
          <a:bodyPr>
            <a:noAutofit/>
          </a:bodyPr>
          <a:lstStyle/>
          <a:p>
            <a:r>
              <a:rPr lang="en-US" sz="3500" b="1" u="sng" dirty="0">
                <a:latin typeface="Garamond" panose="02020404030301010803" pitchFamily="18" charset="0"/>
              </a:rPr>
              <a:t>Temporal Trends in Mental Health Issues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63" y="1322494"/>
            <a:ext cx="9728767" cy="47093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D338-DE76-47D4-933D-A82689B1E0E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11448</TotalTime>
  <Words>269</Words>
  <Application>Microsoft Office PowerPoint</Application>
  <PresentationFormat>Widescreen</PresentationFormat>
  <Paragraphs>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Garamond</vt:lpstr>
      <vt:lpstr>Wingdings</vt:lpstr>
      <vt:lpstr>Parallax</vt:lpstr>
      <vt:lpstr>PowerPoint Presentation</vt:lpstr>
      <vt:lpstr>Presentation Overview</vt:lpstr>
      <vt:lpstr>Dataset Introduction</vt:lpstr>
      <vt:lpstr>PowerPoint Presentation</vt:lpstr>
      <vt:lpstr>PowerPoint Presentation</vt:lpstr>
      <vt:lpstr>Exploring Mental Health: A Data-driven Analysis</vt:lpstr>
      <vt:lpstr>Total number of individuals: 292,364</vt:lpstr>
      <vt:lpstr>Exploratory Data Analysis</vt:lpstr>
      <vt:lpstr>Temporal Trends in Mental Health Issues</vt:lpstr>
      <vt:lpstr>Top 5 Countries with Highest Recorded Mental Issues</vt:lpstr>
      <vt:lpstr>Relationship Between Family History and Individual Mental Health Issues</vt:lpstr>
      <vt:lpstr>Proportion of Individuals Seeking Treatment by Family History</vt:lpstr>
      <vt:lpstr>Proportion of Individuals Seeking Treatment by Gender</vt:lpstr>
      <vt:lpstr>Prevalence of Mental Health Issues Treatment</vt:lpstr>
      <vt:lpstr>PowerPoint Presentation</vt:lpstr>
      <vt:lpstr>Relationship Between Days Indoors and Growing Stress</vt:lpstr>
      <vt:lpstr>Coping Struggles with and without Changes in Habits</vt:lpstr>
      <vt:lpstr>Relationship of Social Weakness Levels and Work Interest</vt:lpstr>
      <vt:lpstr>Participation in Mental Health Interview Based on Mood Swing Intensity</vt:lpstr>
      <vt:lpstr>Recommendations</vt:lpstr>
      <vt:lpstr>PowerPoint Presentation</vt:lpstr>
      <vt:lpstr>End of the presentation!  Thank you!  Farrukh Sultan Email: farrukh.sahi@gmail.com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179</cp:revision>
  <dcterms:created xsi:type="dcterms:W3CDTF">2024-04-29T20:15:42Z</dcterms:created>
  <dcterms:modified xsi:type="dcterms:W3CDTF">2024-05-07T19:09:25Z</dcterms:modified>
</cp:coreProperties>
</file>