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6DEA7-A165-433B-A000-BFBC99864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E32696-E82E-48E7-BADE-90EEE3E44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D93C6-8AD7-445C-B9B0-1A6419DF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A01A-6B27-4D7B-B2A4-7747948E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95AD8-E9B7-4FD7-95DE-D7F4ABF8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2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B6023-4A99-4B66-B9B1-82840E68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71620-23A8-4036-9999-6C0CCE97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70943-72F2-40E5-A084-B0F982CA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A53E98-78CC-433A-97E7-1DCF43AF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40C72-0D87-495C-8AE1-FEF602C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16A46F-C109-4045-99E5-B73C0D701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B8BFF-AB74-4E0D-A1EB-2984A8CD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7A873-E006-4751-A024-A44FADD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B5EEB-1B4A-421B-AD31-3C87058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693A4-349E-48C5-9F97-2B07F7FF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32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0A9A6-FF47-4245-8509-06ED8CC5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5E57E-473B-45F5-92EC-24E7CA215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8FD4F-6EE8-4459-89FF-D15EFA53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01CBC-EC6F-458B-807A-8D909A6F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36A34-9AC4-4780-9548-63CAEE3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A6EE3-AA16-481C-A77A-87842FAF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314A4A-7EBA-48B8-A20E-9212D19C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08D4A-7540-4B0E-9825-9267E681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47EA0-704F-44FD-82A0-4AC3F5A8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3ABFCE-CE60-49E4-95CA-5B2440F9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1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E1285-9FE8-4533-8617-6260298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721E65-A947-4522-AA02-8528A0806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A21C1A-4C87-40EC-9721-B7D9F43A9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268CA-69E5-47AA-AB29-412CF284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FCAE13-710A-45E3-B16B-CB6B8600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62EE2E-7EFE-4C37-9DB7-25A71A2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00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9817E-CE4A-425E-A222-95D587DD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6C946-AFCE-4907-839A-6C9BFE54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AACB7-0BEF-452C-8AD7-EADF7C3C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633E4C-9803-4527-881D-B58F62E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25AA57-1E4D-4139-914D-401A39CC1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CFB483-8D25-4CA1-AD67-EC61A751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65BE99-258B-4D9D-893D-259A5109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910FB1-025F-47FE-8D45-3E960F5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AEDEF-4F91-480E-B0E5-348CC2BC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C5ECA6-A121-4020-AC50-AB042F7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2F5C0C-AC98-46B8-AC7A-262203A6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EAC4A8-3196-403D-9BD0-DE16AD53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7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3F351B-1242-463B-A612-B1D58597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44A8F7-CF23-4CC6-98BC-55F4CBBB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BB9A4-A33B-43F0-86F8-B0816AF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2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056B1-1666-4A49-9D56-32C216EC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A6D30-6E42-4ED2-B644-803A41D3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8B1A42-2F44-4D85-8373-7240ED27C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BCE12F-9350-47B7-8032-78CFC693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4077E2-CBFB-4A17-A46D-C45F94C7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E73B1-F054-4282-A8BA-C43D369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E2396-329D-43FF-903F-C015C21A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D2D63-E0F7-449C-A6FD-C055B1B91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629792-5C5C-4360-91FC-3909C6A89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00960C-8C0D-4468-BBBE-FCDDDF54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EF2B73-A6D3-45FD-B6AF-552F0FF0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5A5D3-4C0B-4B2F-91AE-3A2FA07D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1C4C1-013A-462D-8A88-5EA20EBE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83B7E9-3D34-4BE4-A1D6-65055998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6DB14-6E7E-4F09-A437-A902DB339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6CEE-A420-4C91-9134-232C00544AA8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360E9-4A45-4FB5-88D6-311F7F650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2AE40-9C79-4BFF-8E79-B35959787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507B8-C18D-4C71-BE0B-1CA50AEBE8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tail-loyalty.org/news/onlayn-prodazhi-internet-aptek-vyrosli-na-24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B1A35F-A47E-4884-9489-4CAA42DA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0942C-8FC2-41F4-A5E6-57A642FFE177}"/>
              </a:ext>
            </a:extLst>
          </p:cNvPr>
          <p:cNvSpPr txBox="1"/>
          <p:nvPr/>
        </p:nvSpPr>
        <p:spPr>
          <a:xfrm>
            <a:off x="7431316" y="1683656"/>
            <a:ext cx="4441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Онлайн Аптека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A62DB-6C29-465B-A5C5-D43183384A83}"/>
              </a:ext>
            </a:extLst>
          </p:cNvPr>
          <p:cNvSpPr txBox="1"/>
          <p:nvPr/>
        </p:nvSpPr>
        <p:spPr>
          <a:xfrm>
            <a:off x="166916" y="5014685"/>
            <a:ext cx="4441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гр. </a:t>
            </a:r>
            <a:r>
              <a:rPr lang="en-US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RI1-02</a:t>
            </a:r>
          </a:p>
          <a:p>
            <a:r>
              <a:rPr lang="ru-RU" sz="5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Арипов</a:t>
            </a:r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5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Фаррух</a:t>
            </a:r>
            <a:r>
              <a:rPr lang="ru-RU" sz="5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94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Красивый голубой фон (65 фото)">
            <a:extLst>
              <a:ext uri="{FF2B5EF4-FFF2-40B4-BE49-F238E27FC236}">
                <a16:creationId xmlns:a16="http://schemas.microsoft.com/office/drawing/2014/main" id="{D8FCD2C0-1DFE-4AD7-8EE1-9BE4EDEF3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8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C9425B-A69D-43B7-8129-D87111B6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977284"/>
            <a:ext cx="5905500" cy="24003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493E2F-9EC4-4469-A931-0DDBF8D6D6CD}"/>
              </a:ext>
            </a:extLst>
          </p:cNvPr>
          <p:cNvSpPr/>
          <p:nvPr/>
        </p:nvSpPr>
        <p:spPr>
          <a:xfrm>
            <a:off x="4196762" y="1210435"/>
            <a:ext cx="379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Вот и мы создали мини калькулятор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4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BD05C63-70FD-40EF-864D-F5153031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57" y="2336574"/>
            <a:ext cx="5715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EC7DCE-2422-45A2-A06C-2C2D041B6FE0}"/>
              </a:ext>
            </a:extLst>
          </p:cNvPr>
          <p:cNvSpPr/>
          <p:nvPr/>
        </p:nvSpPr>
        <p:spPr>
          <a:xfrm>
            <a:off x="1825533" y="941981"/>
            <a:ext cx="86605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9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Красивый голубой фон (65 фото)">
            <a:extLst>
              <a:ext uri="{FF2B5EF4-FFF2-40B4-BE49-F238E27FC236}">
                <a16:creationId xmlns:a16="http://schemas.microsoft.com/office/drawing/2014/main" id="{B6B11961-EE8D-4BA2-8B41-77465ABE2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6E713-08A2-4FC8-B935-AA67C0D92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20" y="948983"/>
            <a:ext cx="31908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D90D3-D6F9-4044-AD85-019941DCA6E1}"/>
              </a:ext>
            </a:extLst>
          </p:cNvPr>
          <p:cNvSpPr txBox="1"/>
          <p:nvPr/>
        </p:nvSpPr>
        <p:spPr>
          <a:xfrm>
            <a:off x="4722299" y="445056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Импорт библиотеки </a:t>
            </a:r>
            <a:r>
              <a:rPr lang="en-US" dirty="0" err="1">
                <a:solidFill>
                  <a:srgbClr val="FF0000"/>
                </a:solidFill>
              </a:rPr>
              <a:t>Tkinter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0B5600-E751-482C-8058-5BBB053B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721" y="3622504"/>
            <a:ext cx="5343525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54924-2E61-4447-A7DC-33714001C2EF}"/>
              </a:ext>
            </a:extLst>
          </p:cNvPr>
          <p:cNvSpPr txBox="1"/>
          <p:nvPr/>
        </p:nvSpPr>
        <p:spPr>
          <a:xfrm>
            <a:off x="4816525" y="3050830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Создаем основной  класс</a:t>
            </a:r>
          </a:p>
        </p:txBody>
      </p:sp>
    </p:spTree>
    <p:extLst>
      <p:ext uri="{BB962C8B-B14F-4D97-AF65-F5344CB8AC3E}">
        <p14:creationId xmlns:p14="http://schemas.microsoft.com/office/powerpoint/2010/main" val="41372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Красивый голубой фон (65 фото)">
            <a:extLst>
              <a:ext uri="{FF2B5EF4-FFF2-40B4-BE49-F238E27FC236}">
                <a16:creationId xmlns:a16="http://schemas.microsoft.com/office/drawing/2014/main" id="{A743AF75-4FBC-4ACA-A69F-C9CFB61E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DB5565-60EA-4E08-9E3A-55CE5782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4" y="923569"/>
            <a:ext cx="11258550" cy="219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3A704-1F81-4CB5-AAFE-9B28131A9956}"/>
              </a:ext>
            </a:extLst>
          </p:cNvPr>
          <p:cNvSpPr txBox="1"/>
          <p:nvPr/>
        </p:nvSpPr>
        <p:spPr>
          <a:xfrm>
            <a:off x="3103209" y="435817"/>
            <a:ext cx="68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Здесь  добавляем названия классов (новый страницы)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4436B-1E80-4254-A3B7-9893602FC6ED}"/>
              </a:ext>
            </a:extLst>
          </p:cNvPr>
          <p:cNvSpPr txBox="1"/>
          <p:nvPr/>
        </p:nvSpPr>
        <p:spPr>
          <a:xfrm>
            <a:off x="674779" y="3929622"/>
            <a:ext cx="683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Создаём класс </a:t>
            </a:r>
            <a:r>
              <a:rPr lang="en-US" dirty="0" err="1">
                <a:solidFill>
                  <a:srgbClr val="FF0000"/>
                </a:solidFill>
              </a:rPr>
              <a:t>StartPage</a:t>
            </a:r>
            <a:r>
              <a:rPr lang="ru-RU" dirty="0">
                <a:solidFill>
                  <a:srgbClr val="FF0000"/>
                </a:solidFill>
              </a:rPr>
              <a:t> и добавляем фон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C72007-B85B-4BAD-A6E1-26BE7CB5F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79" y="4734980"/>
            <a:ext cx="73152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Красивый голубой фон (65 фото)">
            <a:extLst>
              <a:ext uri="{FF2B5EF4-FFF2-40B4-BE49-F238E27FC236}">
                <a16:creationId xmlns:a16="http://schemas.microsoft.com/office/drawing/2014/main" id="{369691DB-ED80-4205-978A-2EF5E9BC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FAE646-330A-4A96-9397-4EECF5544D33}"/>
              </a:ext>
            </a:extLst>
          </p:cNvPr>
          <p:cNvSpPr txBox="1"/>
          <p:nvPr/>
        </p:nvSpPr>
        <p:spPr>
          <a:xfrm>
            <a:off x="4722299" y="445056"/>
            <a:ext cx="296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Пункт для Авторизация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CCD9E5-79D3-4E51-A961-66B513E3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40" y="1168236"/>
            <a:ext cx="109156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1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Красивый голубой фон (65 фото)">
            <a:extLst>
              <a:ext uri="{FF2B5EF4-FFF2-40B4-BE49-F238E27FC236}">
                <a16:creationId xmlns:a16="http://schemas.microsoft.com/office/drawing/2014/main" id="{501EE100-7DB7-4231-9604-C1B15D7E2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B3931-9246-4596-B462-D37D20C7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823912"/>
            <a:ext cx="10306050" cy="52101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7EA4467-B5CF-4CAC-A5D9-F06CCD4295E1}"/>
              </a:ext>
            </a:extLst>
          </p:cNvPr>
          <p:cNvSpPr/>
          <p:nvPr/>
        </p:nvSpPr>
        <p:spPr>
          <a:xfrm>
            <a:off x="3559664" y="318562"/>
            <a:ext cx="507267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функцию для проверки логин и пароль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7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Красивый голубой фон (65 фото)">
            <a:extLst>
              <a:ext uri="{FF2B5EF4-FFF2-40B4-BE49-F238E27FC236}">
                <a16:creationId xmlns:a16="http://schemas.microsoft.com/office/drawing/2014/main" id="{20662804-2066-4680-96A5-C41C4E69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8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B60DC8-3648-4DC8-B110-AE416DE9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977284"/>
            <a:ext cx="5905500" cy="24003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0079F6-0540-4505-9E8F-C04C0B149B20}"/>
              </a:ext>
            </a:extLst>
          </p:cNvPr>
          <p:cNvSpPr/>
          <p:nvPr/>
        </p:nvSpPr>
        <p:spPr>
          <a:xfrm>
            <a:off x="2133600" y="1042053"/>
            <a:ext cx="88477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мини калькулятор. Итоговой суммы для лекарство и сумма для доставки 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9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Красивый голубой фон (65 фото)">
            <a:extLst>
              <a:ext uri="{FF2B5EF4-FFF2-40B4-BE49-F238E27FC236}">
                <a16:creationId xmlns:a16="http://schemas.microsoft.com/office/drawing/2014/main" id="{5EE22C44-FAF5-4C66-AFAA-114E4CBF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8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46AF17-B0B8-4604-83DF-6F8F1F31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812" y="1139127"/>
            <a:ext cx="7324725" cy="15716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59BA62-D7F5-4D58-B9FF-26344109C2D6}"/>
              </a:ext>
            </a:extLst>
          </p:cNvPr>
          <p:cNvSpPr/>
          <p:nvPr/>
        </p:nvSpPr>
        <p:spPr>
          <a:xfrm>
            <a:off x="3846344" y="351877"/>
            <a:ext cx="419166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класс и добавляем  задний фон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55A78B-894D-4719-9F12-946AF91C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7" y="4413769"/>
            <a:ext cx="9648825" cy="5429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4C3CB1-9DB7-47A4-BC80-FFB54D7D1A05}"/>
              </a:ext>
            </a:extLst>
          </p:cNvPr>
          <p:cNvSpPr/>
          <p:nvPr/>
        </p:nvSpPr>
        <p:spPr>
          <a:xfrm>
            <a:off x="4254854" y="3642876"/>
            <a:ext cx="368229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Тут будем указать сумму лекарство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8E3944-1114-4CD6-93F4-B355517AD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547" y="5610736"/>
            <a:ext cx="6438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8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Красивый голубой фон (65 фото)">
            <a:extLst>
              <a:ext uri="{FF2B5EF4-FFF2-40B4-BE49-F238E27FC236}">
                <a16:creationId xmlns:a16="http://schemas.microsoft.com/office/drawing/2014/main" id="{448B2B61-41F2-48AC-A145-FA2EE051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8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6BE1F4-618C-4043-9F05-993611B9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2090737"/>
            <a:ext cx="9715500" cy="26765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62BB90-7CD7-480D-8041-0E1FE54F9B43}"/>
              </a:ext>
            </a:extLst>
          </p:cNvPr>
          <p:cNvSpPr/>
          <p:nvPr/>
        </p:nvSpPr>
        <p:spPr>
          <a:xfrm>
            <a:off x="1723400" y="990778"/>
            <a:ext cx="957413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переменные, поля для ввода количество и кнопка для расчёта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2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Красивый голубой фон (65 фото)">
            <a:extLst>
              <a:ext uri="{FF2B5EF4-FFF2-40B4-BE49-F238E27FC236}">
                <a16:creationId xmlns:a16="http://schemas.microsoft.com/office/drawing/2014/main" id="{E976059D-80C6-4EE3-B871-4D29AE5E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82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4A87E6-C789-4C50-8C91-DA60A24135E6}"/>
              </a:ext>
            </a:extLst>
          </p:cNvPr>
          <p:cNvSpPr/>
          <p:nvPr/>
        </p:nvSpPr>
        <p:spPr>
          <a:xfrm>
            <a:off x="3021632" y="506570"/>
            <a:ext cx="614873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так продолжаем создать мини калькулятор  для  доставки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5B3448-4ABA-4DB9-9C1D-76FB2166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1" y="1690064"/>
            <a:ext cx="9705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36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88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Farrux</dc:creator>
  <cp:lastModifiedBy>Farrux</cp:lastModifiedBy>
  <cp:revision>6</cp:revision>
  <dcterms:created xsi:type="dcterms:W3CDTF">2022-01-18T11:26:54Z</dcterms:created>
  <dcterms:modified xsi:type="dcterms:W3CDTF">2022-01-28T12:41:30Z</dcterms:modified>
</cp:coreProperties>
</file>