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23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1:54:06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0 391,'8'-1,"0"1,-1-2,1 1,-1-1,1 0,4-3,27-6,32 2,0 2,19 4,-4 0,28-8,116-7,-94 9,-13-9,-79 10,0 2,23 1,-35 4,-4 1,0-1,0-2,0 0,14-5,46-13,1 4,1 4,0 4,0 4,4 4,964 3,-999-5,0-3,0-3,52-14,-45 8,0 4,62-4,-71 9,-1-3,-1-2,0-2,20-10,54-12,-86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1:54:08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943 335,'-19'-2,"0"-1,0-1,0-1,0 0,1-1,0-1,0-1,-8-5,-37-14,-25-3,57 21,-1-2,1-1,-19-11,28 13,0 1,-1 1,0 0,-1 2,1 1,-1 1,-6-1,0-2,1-1,-18-8,13 2,-2 0,0-2,-1-3,5-1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1:54:11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851 0,'0'12,"-1"1,-1-1,0 0,-1-1,0 1,0 0,-1-1,-1 0,0 0,-1 0,0 0,0-1,-6 6,-13 15,-2 0,-1-2,-14 10,15-13,-10 7,-1-2,-1-1,-1-3,-2-1,-11 4,-32 12,-1-4,-21 3,24-17,50-19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6DEA7-A165-433B-A000-BFBC9986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E32696-E82E-48E7-BADE-90EEE3E44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6D93C6-8AD7-445C-B9B0-1A6419DF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8A01A-6B27-4D7B-B2A4-7747948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95AD8-E9B7-4FD7-95DE-D7F4ABF8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2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B6023-4A99-4B66-B9B1-82840E68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71620-23A8-4036-9999-6C0CCE97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70943-72F2-40E5-A084-B0F982CA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A53E98-78CC-433A-97E7-1DCF43AF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40C72-0D87-495C-8AE1-FEF602C2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3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16A46F-C109-4045-99E5-B73C0D701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B8BFF-AB74-4E0D-A1EB-2984A8CD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7A873-E006-4751-A024-A44FADD6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B5EEB-1B4A-421B-AD31-3C8705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693A4-349E-48C5-9F97-2B07F7FF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32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0A9A6-FF47-4245-8509-06ED8CC5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5E57E-473B-45F5-92EC-24E7CA21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8FD4F-6EE8-4459-89FF-D15EFA53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01CBC-EC6F-458B-807A-8D909A6F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36A34-9AC4-4780-9548-63CAEE3B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A6EE3-AA16-481C-A77A-87842FAF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314A4A-7EBA-48B8-A20E-9212D19C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D08D4A-7540-4B0E-9825-9267E681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47EA0-704F-44FD-82A0-4AC3F5A8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ABFCE-CE60-49E4-95CA-5B2440F9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21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E1285-9FE8-4533-8617-6260298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21E65-A947-4522-AA02-8528A0806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A21C1A-4C87-40EC-9721-B7D9F43A9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A268CA-69E5-47AA-AB29-412CF284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FCAE13-710A-45E3-B16B-CB6B8600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62EE2E-7EFE-4C37-9DB7-25A71A2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00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9817E-CE4A-425E-A222-95D587DD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6C946-AFCE-4907-839A-6C9BFE54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9AACB7-0BEF-452C-8AD7-EADF7C3CE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633E4C-9803-4527-881D-B58F62E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25AA57-1E4D-4139-914D-401A39CC1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CFB483-8D25-4CA1-AD67-EC61A751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65BE99-258B-4D9D-893D-259A5109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910FB1-025F-47FE-8D45-3E960F57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AEDEF-4F91-480E-B0E5-348CC2BC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C5ECA6-A121-4020-AC50-AB042F73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2F5C0C-AC98-46B8-AC7A-262203A6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EAC4A8-3196-403D-9BD0-DE16AD53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17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3F351B-1242-463B-A612-B1D58597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44A8F7-CF23-4CC6-98BC-55F4CBBB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5BB9A4-A33B-43F0-86F8-B0816AF6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2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056B1-1666-4A49-9D56-32C216EC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A6D30-6E42-4ED2-B644-803A41D3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8B1A42-2F44-4D85-8373-7240ED27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BCE12F-9350-47B7-8032-78CFC693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4077E2-CBFB-4A17-A46D-C45F94C7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E73B1-F054-4282-A8BA-C43D369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E2396-329D-43FF-903F-C015C21A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ED2D63-E0F7-449C-A6FD-C055B1B91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629792-5C5C-4360-91FC-3909C6A89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00960C-8C0D-4468-BBBE-FCDDDF54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EF2B73-A6D3-45FD-B6AF-552F0FF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25A5D3-4C0B-4B2F-91AE-3A2FA07D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1C4C1-013A-462D-8A88-5EA20EB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83B7E9-3D34-4BE4-A1D6-65055998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D6DB14-6E7E-4F09-A437-A902DB339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6CEE-A420-4C91-9134-232C00544AA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360E9-4A45-4FB5-88D6-311F7F650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2AE40-9C79-4BFF-8E79-B35959787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7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tail-loyalty.org/news/onlayn-prodazhi-internet-aptek-vyrosli-na-24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B1A35F-A47E-4884-9489-4CAA42DA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C0942C-8FC2-41F4-A5E6-57A642FFE177}"/>
              </a:ext>
            </a:extLst>
          </p:cNvPr>
          <p:cNvSpPr txBox="1"/>
          <p:nvPr/>
        </p:nvSpPr>
        <p:spPr>
          <a:xfrm>
            <a:off x="7431316" y="1683656"/>
            <a:ext cx="4441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Онлайн Аптека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A62DB-6C29-465B-A5C5-D43183384A83}"/>
              </a:ext>
            </a:extLst>
          </p:cNvPr>
          <p:cNvSpPr txBox="1"/>
          <p:nvPr/>
        </p:nvSpPr>
        <p:spPr>
          <a:xfrm>
            <a:off x="166916" y="5014685"/>
            <a:ext cx="4441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гр. </a:t>
            </a:r>
            <a:r>
              <a:rPr lang="en-US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RI1-02</a:t>
            </a:r>
          </a:p>
          <a:p>
            <a:r>
              <a:rPr lang="ru-RU" sz="5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Арипов</a:t>
            </a:r>
            <a:r>
              <a:rPr lang="ru-RU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5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Фаррух</a:t>
            </a:r>
            <a:r>
              <a:rPr lang="ru-RU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894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Красивый голубой фон (65 фото)">
            <a:extLst>
              <a:ext uri="{FF2B5EF4-FFF2-40B4-BE49-F238E27FC236}">
                <a16:creationId xmlns:a16="http://schemas.microsoft.com/office/drawing/2014/main" id="{B6B11961-EE8D-4BA2-8B41-77465ABE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A40950B-CDA2-4A82-B4D3-7F3D0D17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260"/>
            <a:ext cx="10515600" cy="435133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Найти нужный товар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Проконсультировать покупателя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Дополнить продажу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Онлайн оплата </a:t>
            </a:r>
          </a:p>
          <a:p>
            <a:pPr marL="0" indent="0">
              <a:buNone/>
            </a:pP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A9153A-E0A9-4664-AFC5-1161397D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420530"/>
            <a:ext cx="3742029" cy="252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6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5BE1E9C-6048-452D-9A7A-BEEA458B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E2C5D93-760D-4928-A3CC-5CAB497E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03" y="1922689"/>
            <a:ext cx="1506311" cy="15063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C80B125-790F-45E0-9242-D813C5D5D069}"/>
              </a:ext>
            </a:extLst>
          </p:cNvPr>
          <p:cNvGrpSpPr/>
          <p:nvPr/>
        </p:nvGrpSpPr>
        <p:grpSpPr>
          <a:xfrm>
            <a:off x="-1553301" y="2869389"/>
            <a:ext cx="1451520" cy="368280"/>
            <a:chOff x="942834" y="2767789"/>
            <a:chExt cx="145152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2545072F-F39E-46E5-9FC9-81E0B4496C52}"/>
                    </a:ext>
                  </a:extLst>
                </p14:cNvPr>
                <p14:cNvContentPartPr/>
                <p14:nvPr/>
              </p14:nvContentPartPr>
              <p14:xfrm>
                <a:off x="942834" y="2892349"/>
                <a:ext cx="1431720" cy="1407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2545072F-F39E-46E5-9FC9-81E0B4496C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834" y="2883709"/>
                  <a:ext cx="1449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433F59D-4B09-4419-BFB5-A90D2F27D411}"/>
                    </a:ext>
                  </a:extLst>
                </p14:cNvPr>
                <p14:cNvContentPartPr/>
                <p14:nvPr/>
              </p14:nvContentPartPr>
              <p14:xfrm>
                <a:off x="2054874" y="2767789"/>
                <a:ext cx="339480" cy="1206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433F59D-4B09-4419-BFB5-A90D2F27D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234" y="2759149"/>
                  <a:ext cx="357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E761C76-3E78-4E84-AD1A-353E5AD3FD97}"/>
                    </a:ext>
                  </a:extLst>
                </p14:cNvPr>
                <p14:cNvContentPartPr/>
                <p14:nvPr/>
              </p14:nvContentPartPr>
              <p14:xfrm>
                <a:off x="2087994" y="2902429"/>
                <a:ext cx="306360" cy="2336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E761C76-3E78-4E84-AD1A-353E5AD3FD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9354" y="2893429"/>
                  <a:ext cx="324000" cy="251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37FF5D-EAF7-4AF6-B3CC-576F0BD4EB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1550" y="2456619"/>
            <a:ext cx="2628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D3BA75A-E86C-488B-BA01-31FFF15F9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4871DBFE-2669-460F-9BFB-FFC0E4E7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55" y="872036"/>
            <a:ext cx="4996543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ru-RU" dirty="0">
                <a:solidFill>
                  <a:srgbClr val="002060"/>
                </a:solidFill>
              </a:rPr>
              <a:t>Понятный и интерфейс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ru-RU" dirty="0">
                <a:solidFill>
                  <a:srgbClr val="002060"/>
                </a:solidFill>
              </a:rPr>
              <a:t>Минимизация Отказов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ru-RU" dirty="0">
                <a:solidFill>
                  <a:srgbClr val="002060"/>
                </a:solidFill>
              </a:rPr>
              <a:t>Экономит время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ru-RU" dirty="0">
                <a:solidFill>
                  <a:srgbClr val="002060"/>
                </a:solidFill>
              </a:rPr>
              <a:t>Доставка по адресу заказчика </a:t>
            </a:r>
          </a:p>
          <a:p>
            <a:pPr marL="0" indent="0">
              <a:lnSpc>
                <a:spcPct val="200000"/>
              </a:lnSpc>
              <a:buNone/>
            </a:pP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DD11CED-B479-46EF-BC03-AE181DCC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0" y="4679264"/>
            <a:ext cx="2996973" cy="19973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BD05C63-70FD-40EF-864D-F5153031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57" y="2336574"/>
            <a:ext cx="5715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EC7DCE-2422-45A2-A06C-2C2D041B6FE0}"/>
              </a:ext>
            </a:extLst>
          </p:cNvPr>
          <p:cNvSpPr/>
          <p:nvPr/>
        </p:nvSpPr>
        <p:spPr>
          <a:xfrm>
            <a:off x="1765712" y="720951"/>
            <a:ext cx="8660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9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Farrux</dc:creator>
  <cp:lastModifiedBy>Farrux</cp:lastModifiedBy>
  <cp:revision>2</cp:revision>
  <dcterms:created xsi:type="dcterms:W3CDTF">2022-01-18T11:26:54Z</dcterms:created>
  <dcterms:modified xsi:type="dcterms:W3CDTF">2022-01-18T13:12:49Z</dcterms:modified>
</cp:coreProperties>
</file>