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0" r:id="rId6"/>
    <p:sldId id="261" r:id="rId7"/>
    <p:sldId id="264" r:id="rId8"/>
    <p:sldId id="265" r:id="rId9"/>
    <p:sldId id="266" r:id="rId10"/>
    <p:sldId id="259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72" autoAdjust="0"/>
  </p:normalViewPr>
  <p:slideViewPr>
    <p:cSldViewPr>
      <p:cViewPr varScale="1">
        <p:scale>
          <a:sx n="68" d="100"/>
          <a:sy n="68" d="100"/>
        </p:scale>
        <p:origin x="-18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D527D-F73D-42AA-AFA7-899B326F719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1FE94-57EB-4E9E-B194-2D116582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Second-Level</a:t>
            </a:r>
            <a:r>
              <a:rPr lang="en-US" baseline="0" dirty="0" smtClean="0"/>
              <a:t> Domains = training.yadipoer.com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1FE94-57EB-4E9E-B194-2D1165824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4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ICANN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kependekan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Internet Corporation for Assigned Names and Numbers.</a:t>
            </a:r>
          </a:p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 ICANN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(</a:t>
            </a:r>
            <a:r>
              <a:rPr lang="en-US" i="1" dirty="0" smtClean="0"/>
              <a:t>function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Internet Assigned Numbers Authority</a:t>
            </a:r>
            <a:r>
              <a:rPr lang="en-US" dirty="0" smtClean="0"/>
              <a:t> (IANA).</a:t>
            </a:r>
          </a:p>
          <a:p>
            <a:r>
              <a:rPr lang="en-US" dirty="0" smtClean="0"/>
              <a:t>IANA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endParaRPr lang="en-US" dirty="0" smtClean="0"/>
          </a:p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i="1" dirty="0" smtClean="0"/>
              <a:t>Address and Routing Parameter Area</a:t>
            </a:r>
            <a:r>
              <a:rPr lang="en-US" dirty="0" smtClean="0"/>
              <a:t> (ARPA ) top-level domain</a:t>
            </a:r>
          </a:p>
          <a:p>
            <a:r>
              <a:rPr lang="en-US" dirty="0" err="1" smtClean="0"/>
              <a:t>Manajemen</a:t>
            </a:r>
            <a:r>
              <a:rPr lang="en-US" dirty="0" smtClean="0"/>
              <a:t> Internet DNS root zone </a:t>
            </a:r>
            <a:r>
              <a:rPr lang="en-US" dirty="0" err="1" smtClean="0"/>
              <a:t>untuk</a:t>
            </a:r>
            <a:r>
              <a:rPr lang="en-US" dirty="0" smtClean="0"/>
              <a:t> top-level domain</a:t>
            </a:r>
          </a:p>
          <a:p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di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1FE94-57EB-4E9E-B194-2D1165824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8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87AC-8DD9-4A06-BFEF-2B1EF8686BE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6F63-79FD-449D-B626-F25353C1B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87AC-8DD9-4A06-BFEF-2B1EF8686BE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6F63-79FD-449D-B626-F25353C1B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87AC-8DD9-4A06-BFEF-2B1EF8686BE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6F63-79FD-449D-B626-F25353C1B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87AC-8DD9-4A06-BFEF-2B1EF8686BE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6F63-79FD-449D-B626-F25353C1B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87AC-8DD9-4A06-BFEF-2B1EF8686BE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6F63-79FD-449D-B626-F25353C1B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87AC-8DD9-4A06-BFEF-2B1EF8686BE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6F63-79FD-449D-B626-F25353C1B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87AC-8DD9-4A06-BFEF-2B1EF8686BE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6F63-79FD-449D-B626-F25353C1B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87AC-8DD9-4A06-BFEF-2B1EF8686BE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6F63-79FD-449D-B626-F25353C1B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87AC-8DD9-4A06-BFEF-2B1EF8686BE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6F63-79FD-449D-B626-F25353C1B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87AC-8DD9-4A06-BFEF-2B1EF8686BE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6F63-79FD-449D-B626-F25353C1B3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87AC-8DD9-4A06-BFEF-2B1EF8686BE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246F63-79FD-449D-B626-F25353C1B3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5246F63-79FD-449D-B626-F25353C1B36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6087AC-8DD9-4A06-BFEF-2B1EF8686BE0}" type="datetimeFigureOut">
              <a:rPr lang="en-US" smtClean="0"/>
              <a:t>6/10/2019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AutoNum type="arabicPeriod"/>
            </a:pPr>
            <a:r>
              <a:rPr lang="en-US" dirty="0" err="1" smtClean="0"/>
              <a:t>Taroreh</a:t>
            </a:r>
            <a:r>
              <a:rPr lang="en-US" dirty="0" smtClean="0"/>
              <a:t>, </a:t>
            </a:r>
            <a:r>
              <a:rPr lang="en-US" dirty="0" err="1" smtClean="0"/>
              <a:t>Farry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Polii</a:t>
            </a:r>
            <a:r>
              <a:rPr lang="en-US" dirty="0" smtClean="0"/>
              <a:t>, Juan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Musak</a:t>
            </a:r>
            <a:r>
              <a:rPr lang="en-US" dirty="0" smtClean="0"/>
              <a:t>, </a:t>
            </a:r>
            <a:r>
              <a:rPr lang="en-US" dirty="0" err="1" smtClean="0"/>
              <a:t>Nehemia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Mangamis</a:t>
            </a:r>
            <a:r>
              <a:rPr lang="en-US" dirty="0" smtClean="0"/>
              <a:t>, Nicholas</a:t>
            </a:r>
          </a:p>
          <a:p>
            <a:pPr marL="457200" indent="-457200">
              <a:buAutoNum type="arabicPeriod"/>
            </a:pPr>
            <a:r>
              <a:rPr lang="en-US" dirty="0" smtClean="0"/>
              <a:t>Abram, Harry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89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situs</a:t>
            </a:r>
            <a:r>
              <a:rPr lang="en-US" dirty="0"/>
              <a:t> (</a:t>
            </a:r>
            <a:r>
              <a:rPr lang="en-US" dirty="0" smtClean="0"/>
              <a:t>website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/>
              <a:t>blog)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diingat</a:t>
            </a:r>
            <a:endParaRPr lang="en-US" dirty="0" smtClean="0"/>
          </a:p>
          <a:p>
            <a:pPr marL="571500" indent="-457200">
              <a:buAutoNum type="arabicPeriod"/>
            </a:pP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/>
              <a:t>DNS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smtClean="0"/>
              <a:t>admin</a:t>
            </a:r>
          </a:p>
          <a:p>
            <a:pPr marL="571500" indent="-457200">
              <a:buAutoNum type="arabicPeriod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DNS,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host name,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penggunaan</a:t>
            </a:r>
            <a:r>
              <a:rPr lang="en-US" dirty="0"/>
              <a:t> DNS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 smtClean="0"/>
              <a:t>konsisten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8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Kekurangan</a:t>
            </a:r>
            <a:r>
              <a:rPr lang="en-US" dirty="0" smtClean="0"/>
              <a:t> 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/>
              <a:t>keterbatasan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domain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situsnya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domain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smtClean="0"/>
              <a:t>lain.</a:t>
            </a:r>
          </a:p>
          <a:p>
            <a:pPr marL="571500" indent="-457200">
              <a:buAutoNum type="arabi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0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Domain Name System (DNS)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terbantahkan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dilupakan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internet.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DNS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database </a:t>
            </a:r>
            <a:r>
              <a:rPr lang="en-US" dirty="0" err="1"/>
              <a:t>terdistribusi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memetakan</a:t>
            </a:r>
            <a:r>
              <a:rPr lang="en-US" dirty="0"/>
              <a:t>/</a:t>
            </a:r>
            <a:r>
              <a:rPr lang="en-US" dirty="0" err="1"/>
              <a:t>mengkonversikan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host/</a:t>
            </a:r>
            <a:r>
              <a:rPr lang="en-US" dirty="0" err="1"/>
              <a:t>mesin</a:t>
            </a:r>
            <a:r>
              <a:rPr lang="en-US" dirty="0"/>
              <a:t>/domain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 (Internet Protocol)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host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reverse-mapping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Tanpa</a:t>
            </a:r>
            <a:r>
              <a:rPr lang="en-US" dirty="0" smtClean="0"/>
              <a:t> DNS, internet yang </a:t>
            </a:r>
            <a:r>
              <a:rPr lang="en-US" dirty="0" err="1" smtClean="0"/>
              <a:t>kita</a:t>
            </a:r>
            <a:r>
              <a:rPr lang="en-US" dirty="0" smtClean="0"/>
              <a:t> tau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runtuh</a:t>
            </a:r>
            <a:r>
              <a:rPr lang="en-US" dirty="0"/>
              <a:t> </a:t>
            </a:r>
            <a:r>
              <a:rPr lang="en-US" dirty="0" err="1" smtClean="0"/>
              <a:t>sistemnya</a:t>
            </a:r>
            <a:r>
              <a:rPr lang="en-US" dirty="0" smtClean="0"/>
              <a:t>.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7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emua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membentuk</a:t>
            </a:r>
            <a:r>
              <a:rPr lang="en-US" dirty="0" smtClean="0"/>
              <a:t> internet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yang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lain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(underground), </a:t>
            </a:r>
            <a:r>
              <a:rPr lang="en-US" dirty="0" err="1" smtClean="0"/>
              <a:t>dan</a:t>
            </a:r>
            <a:r>
              <a:rPr lang="en-US" dirty="0" smtClean="0"/>
              <a:t> di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strings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nomor-nomor</a:t>
            </a:r>
            <a:r>
              <a:rPr lang="en-US" dirty="0" smtClean="0"/>
              <a:t> yang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IP address.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DNS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nomor-nomor</a:t>
            </a:r>
            <a:r>
              <a:rPr lang="en-US" dirty="0" smtClean="0"/>
              <a:t>. 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Resolver </a:t>
            </a:r>
            <a:r>
              <a:rPr lang="en-US" dirty="0" err="1" smtClean="0"/>
              <a:t>dan</a:t>
            </a:r>
            <a:r>
              <a:rPr lang="en-US" dirty="0" smtClean="0"/>
              <a:t> Name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host yang </a:t>
            </a:r>
            <a:r>
              <a:rPr lang="en-US" dirty="0" err="1" smtClean="0"/>
              <a:t>mengakses</a:t>
            </a:r>
            <a:r>
              <a:rPr lang="en-US" dirty="0" smtClean="0"/>
              <a:t> domain system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resolver.</a:t>
            </a:r>
          </a:p>
          <a:p>
            <a:pPr>
              <a:buFontTx/>
              <a:buChar char="-"/>
            </a:pPr>
            <a:r>
              <a:rPr lang="en-US" dirty="0" smtClean="0"/>
              <a:t>Resolver </a:t>
            </a:r>
            <a:r>
              <a:rPr lang="en-US" dirty="0" err="1" smtClean="0"/>
              <a:t>mengontak</a:t>
            </a:r>
            <a:r>
              <a:rPr lang="en-US" dirty="0" smtClean="0"/>
              <a:t> DNS server, yang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name server</a:t>
            </a:r>
          </a:p>
          <a:p>
            <a:pPr>
              <a:buFontTx/>
              <a:buChar char="-"/>
            </a:pPr>
            <a:r>
              <a:rPr lang="en-US" dirty="0" smtClean="0"/>
              <a:t>DNS server </a:t>
            </a:r>
            <a:r>
              <a:rPr lang="en-US" dirty="0" err="1" smtClean="0"/>
              <a:t>mengembalikan</a:t>
            </a:r>
            <a:r>
              <a:rPr lang="en-US" dirty="0" smtClean="0"/>
              <a:t> IP address </a:t>
            </a:r>
            <a:r>
              <a:rPr lang="en-US" dirty="0" err="1" smtClean="0"/>
              <a:t>ke</a:t>
            </a:r>
            <a:r>
              <a:rPr lang="en-US" dirty="0" smtClean="0"/>
              <a:t> resolver yang </a:t>
            </a:r>
            <a:r>
              <a:rPr lang="en-US" dirty="0" err="1" smtClean="0"/>
              <a:t>meneruskan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membutuhkan</a:t>
            </a:r>
            <a:r>
              <a:rPr lang="en-US" dirty="0" smtClean="0"/>
              <a:t> IP address 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0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 smtClean="0"/>
              <a:t> 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DNS resolver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host </a:t>
            </a:r>
            <a:r>
              <a:rPr lang="en-US" dirty="0" err="1"/>
              <a:t>pada</a:t>
            </a:r>
            <a:r>
              <a:rPr lang="en-US" dirty="0"/>
              <a:t> file HOSTS.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host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proses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r>
              <a:rPr lang="en-US" dirty="0"/>
              <a:t>DNS resolver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cache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resolver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 cache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r>
              <a:rPr lang="en-US" dirty="0"/>
              <a:t>DNS resolver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server DNS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r>
              <a:rPr lang="en-US" dirty="0"/>
              <a:t>Server DNS </a:t>
            </a:r>
            <a:r>
              <a:rPr lang="en-US" dirty="0" err="1"/>
              <a:t>ditugaskan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domain </a:t>
            </a:r>
            <a:r>
              <a:rPr lang="en-US" dirty="0" err="1"/>
              <a:t>pada</a:t>
            </a:r>
            <a:r>
              <a:rPr lang="en-US" dirty="0"/>
              <a:t> cache-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domain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server DNS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file database (zones)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server.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menghubungi</a:t>
            </a:r>
            <a:r>
              <a:rPr lang="en-US" dirty="0"/>
              <a:t> server DNS lain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server yang </a:t>
            </a:r>
            <a:r>
              <a:rPr lang="en-US" dirty="0" err="1"/>
              <a:t>dimaksud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cache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client (</a:t>
            </a:r>
            <a:r>
              <a:rPr lang="en-US" dirty="0" err="1"/>
              <a:t>melalui</a:t>
            </a:r>
            <a:r>
              <a:rPr lang="en-US" dirty="0"/>
              <a:t> web browser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0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Hierarki</a:t>
            </a:r>
            <a:r>
              <a:rPr lang="en-US" dirty="0" smtClean="0"/>
              <a:t> 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US" dirty="0" smtClean="0"/>
              <a:t>Root-Level Domains</a:t>
            </a:r>
          </a:p>
          <a:p>
            <a:pPr marL="571500" indent="-457200">
              <a:buAutoNum type="arabicPeriod"/>
            </a:pPr>
            <a:r>
              <a:rPr lang="en-US" dirty="0" smtClean="0"/>
              <a:t>Top-Level Domains (TLD)</a:t>
            </a:r>
          </a:p>
          <a:p>
            <a:pPr marL="571500" indent="-457200">
              <a:buAutoNum type="arabicPeriod"/>
            </a:pPr>
            <a:r>
              <a:rPr lang="en-US" dirty="0" smtClean="0"/>
              <a:t>Second-Level Domains</a:t>
            </a:r>
            <a:endParaRPr lang="en-US" dirty="0"/>
          </a:p>
          <a:p>
            <a:pPr marL="571500" indent="-457200">
              <a:buAutoNum type="arabicPeriod"/>
            </a:pPr>
            <a:r>
              <a:rPr lang="en-US" dirty="0" smtClean="0"/>
              <a:t>Host names</a:t>
            </a:r>
          </a:p>
          <a:p>
            <a:pPr marL="571500" indent="-457200">
              <a:buAutoNum type="arabicPeriod"/>
            </a:pPr>
            <a:endParaRPr lang="en-US" dirty="0" smtClean="0"/>
          </a:p>
          <a:p>
            <a:pPr marL="5715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8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Domain (TLD)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1. Domain </a:t>
            </a:r>
            <a:r>
              <a:rPr lang="en-US" dirty="0" err="1" smtClean="0"/>
              <a:t>Generik</a:t>
            </a: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 com</a:t>
            </a:r>
            <a:r>
              <a:rPr lang="en-US" dirty="0"/>
              <a:t>, net, </a:t>
            </a:r>
            <a:r>
              <a:rPr lang="en-US" dirty="0" err="1"/>
              <a:t>gov</a:t>
            </a:r>
            <a:r>
              <a:rPr lang="en-US" dirty="0"/>
              <a:t>, mil, org, </a:t>
            </a:r>
            <a:r>
              <a:rPr lang="en-US" dirty="0" err="1"/>
              <a:t>edu</a:t>
            </a:r>
            <a:r>
              <a:rPr lang="en-US" dirty="0"/>
              <a:t>, int. </a:t>
            </a:r>
            <a:r>
              <a:rPr lang="en-US" dirty="0" err="1"/>
              <a:t>Selain</a:t>
            </a:r>
            <a:r>
              <a:rPr lang="en-US" dirty="0"/>
              <a:t> 7 domain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7 domain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ICANN </a:t>
            </a:r>
            <a:r>
              <a:rPr lang="en-US" dirty="0" err="1"/>
              <a:t>yaitu</a:t>
            </a:r>
            <a:r>
              <a:rPr lang="en-US" dirty="0"/>
              <a:t>: aero, biz, coop, info, museum, name, </a:t>
            </a:r>
            <a:r>
              <a:rPr lang="en-US" dirty="0" smtClean="0"/>
              <a:t>pro.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2. Domain Negara</a:t>
            </a:r>
          </a:p>
          <a:p>
            <a:pPr marL="11430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 id </a:t>
            </a:r>
            <a:r>
              <a:rPr lang="en-US" dirty="0" err="1" smtClean="0"/>
              <a:t>untuk</a:t>
            </a:r>
            <a:r>
              <a:rPr lang="en-US" dirty="0" smtClean="0"/>
              <a:t> Indonesia, au </a:t>
            </a:r>
            <a:r>
              <a:rPr lang="en-US" dirty="0" err="1" smtClean="0"/>
              <a:t>untuk</a:t>
            </a:r>
            <a:r>
              <a:rPr lang="en-US" dirty="0" smtClean="0"/>
              <a:t> Australia, </a:t>
            </a:r>
            <a:r>
              <a:rPr lang="en-US" dirty="0" err="1" smtClean="0"/>
              <a:t>uk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3. Domain </a:t>
            </a:r>
            <a:r>
              <a:rPr lang="en-US" dirty="0" err="1" smtClean="0"/>
              <a:t>Arpa</a:t>
            </a: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Merupakan</a:t>
            </a:r>
            <a:r>
              <a:rPr lang="en-US" dirty="0" smtClean="0"/>
              <a:t> domain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ARPAnet</a:t>
            </a:r>
            <a:r>
              <a:rPr lang="en-US" dirty="0" smtClean="0"/>
              <a:t>. 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345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Second-level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Second-level domain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domain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domain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Top Level Domain. Second-level domain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domain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registrar domain, </a:t>
            </a:r>
            <a:r>
              <a:rPr lang="en-US" dirty="0" err="1"/>
              <a:t>misalnya</a:t>
            </a:r>
            <a:r>
              <a:rPr lang="en-US" dirty="0"/>
              <a:t> Google.com, Google </a:t>
            </a:r>
            <a:r>
              <a:rPr lang="en-US" dirty="0" err="1"/>
              <a:t>adalah</a:t>
            </a:r>
            <a:r>
              <a:rPr lang="en-US" dirty="0"/>
              <a:t> second-level domain </a:t>
            </a:r>
            <a:r>
              <a:rPr lang="en-US" dirty="0" err="1"/>
              <a:t>dan</a:t>
            </a:r>
            <a:r>
              <a:rPr lang="en-US" dirty="0"/>
              <a:t> .com </a:t>
            </a:r>
            <a:r>
              <a:rPr lang="en-US" dirty="0" err="1"/>
              <a:t>adalah</a:t>
            </a:r>
            <a:r>
              <a:rPr lang="en-US" dirty="0"/>
              <a:t> top-level </a:t>
            </a:r>
            <a:r>
              <a:rPr lang="en-US" dirty="0" smtClean="0"/>
              <a:t>domain.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4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Hostname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domain.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domain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hostname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i="1" dirty="0"/>
              <a:t>fully qualified domain name (FQDN)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/>
              <a:t>fileserver1.maxmanroe.com, </a:t>
            </a:r>
            <a:r>
              <a:rPr lang="en-US" dirty="0" err="1"/>
              <a:t>dimana</a:t>
            </a:r>
            <a:r>
              <a:rPr lang="en-US" dirty="0"/>
              <a:t> fileserver1 </a:t>
            </a:r>
            <a:r>
              <a:rPr lang="en-US" dirty="0" err="1"/>
              <a:t>adalah</a:t>
            </a:r>
            <a:r>
              <a:rPr lang="en-US" dirty="0"/>
              <a:t> host name </a:t>
            </a:r>
            <a:r>
              <a:rPr lang="en-US" dirty="0" err="1"/>
              <a:t>dan</a:t>
            </a:r>
            <a:r>
              <a:rPr lang="en-US" dirty="0"/>
              <a:t> maxmanroe.com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domain.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30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88</TotalTime>
  <Words>652</Words>
  <Application>Microsoft Office PowerPoint</Application>
  <PresentationFormat>On-screen Show (4:3)</PresentationFormat>
  <Paragraphs>61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Nama Kelompok</vt:lpstr>
      <vt:lpstr>DNS</vt:lpstr>
      <vt:lpstr>PowerPoint Presentation</vt:lpstr>
      <vt:lpstr>Resolver dan Name Server</vt:lpstr>
      <vt:lpstr>Cara Kerja DNS</vt:lpstr>
      <vt:lpstr>Struktur Hierarki DNS</vt:lpstr>
      <vt:lpstr>Top Level Domain (TLD)</vt:lpstr>
      <vt:lpstr>Second-level Domain</vt:lpstr>
      <vt:lpstr>Hostname</vt:lpstr>
      <vt:lpstr>Kelebihan DNS</vt:lpstr>
      <vt:lpstr>Kekurangan DNS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Costumer</dc:creator>
  <cp:lastModifiedBy>Costumer</cp:lastModifiedBy>
  <cp:revision>14</cp:revision>
  <dcterms:created xsi:type="dcterms:W3CDTF">2019-06-10T13:03:15Z</dcterms:created>
  <dcterms:modified xsi:type="dcterms:W3CDTF">2019-06-10T14:31:25Z</dcterms:modified>
</cp:coreProperties>
</file>