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Concepts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Filled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 b="1"/>
            </a:pPr>
            <a:r>
              <a:t>Definition &amp; Concepts</a:t>
            </a:r>
          </a:p>
          <a:p>
            <a:r>
              <a:t>Plastic </a:t>
            </a:r>
            <a:br/>
            <a:r>
              <a:t>pollution, a more modern concern, has filled our oceans and landscapes  with non -</a:t>
            </a:r>
            <a:br/>
            <a:r>
              <a:t>biodegradable materials, severely threatening marine life and ecosystems.</a:t>
            </a:r>
          </a:p>
          <a:p>
            <a:r>
              <a:t>The presence of microplastics in oceans has become </a:t>
            </a:r>
            <a:br/>
            <a:r>
              <a:t>a silent killer, as they are ingested by marine animals and, eventually, humans.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165860"/>
            <a:ext cx="8804275" cy="5876290"/>
          </a:xfrm>
        </p:spPr>
        <p:txBody>
          <a:bodyPr>
            <a:normAutofit fontScale="60000"/>
          </a:bodyPr>
          <a:lstStyle/>
          <a:p/>
          <a:p>
            <a:pPr>
              <a:defRPr sz="1400" b="1"/>
            </a:pPr>
            <a:r>
              <a:t>Applications &amp; Impact</a:t>
            </a:r>
          </a:p>
          <a:p>
            <a:r>
              <a:t>Pollution and Its Impact on the Environment  </a:t>
            </a:r>
            <a:br/>
            <a:r>
              <a:t>Pollution is one of the most pressing global challenges, profoundly impacting the </a:t>
            </a:r>
            <a:br/>
            <a:r>
              <a:t>environment, human health, and ecosystems.</a:t>
            </a:r>
          </a:p>
          <a:p>
            <a:r>
              <a:t>It refers to the introduction of harmful </a:t>
            </a:r>
            <a:br/>
            <a:r>
              <a:t>substances or contaminants into the natural environment, causing adverse changes.</a:t>
            </a:r>
          </a:p>
          <a:p>
            <a:r>
              <a:t>The </a:t>
            </a:r>
            <a:br/>
            <a:r>
              <a:t>major types of pollution include air pollution, water pollution, soil contamination, noise </a:t>
            </a:r>
            <a:br/>
            <a:r>
              <a:t>pollution, and plastic pollution, each of which carries unique threats and consequences.</a:t>
            </a:r>
          </a:p>
          <a:p>
            <a:r>
              <a:t>Water pollution, stemming from industrial waste, agricultural </a:t>
            </a:r>
            <a:br/>
            <a:r>
              <a:t>runoff, and untreated sewage, contaminates water bodies, endangering aquatic life and </a:t>
            </a:r>
            <a:br/>
            <a:r>
              <a:t>making water unsafe for human consumption.</a:t>
            </a:r>
          </a:p>
          <a:p>
            <a:r>
              <a:t>Soil pollution, often caused by chemical pesticides, industrial spills, and improper waste </a:t>
            </a:r>
            <a:br/>
            <a:r>
              <a:t>disposal, diminishes soil fertility, disrupts food chains, and leads to deforestation.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19845" cy="5981065"/>
          </a:xfrm>
        </p:spPr>
        <p:txBody>
          <a:bodyPr>
            <a:normAutofit fontScale="60000"/>
          </a:bodyPr>
          <a:lstStyle/>
          <a:p/>
          <a:p>
            <a:r>
              <a:t>The shift toward renewable energy sources, reducing </a:t>
            </a:r>
            <a:br/>
            <a:r>
              <a:t>single -use plastics, and implementing wastewater treatment plants are some actionable </a:t>
            </a:r>
            <a:br/>
            <a:r>
              <a:t>solutions.</a:t>
            </a:r>
          </a:p>
          <a:p>
            <a:r>
              <a:t>Pollution has become a significant challenge for humanity in the 21st century, jeopardizing </a:t>
            </a:r>
            <a:br/>
            <a:r>
              <a:t>not only the environment but also the health and well -being of all living organisms.</a:t>
            </a:r>
          </a:p>
          <a:p>
            <a:r>
              <a:t>From the air we breathe to the water we drink, and the soil that nurtures our crops, pollution has deeply infiltrated every </a:t>
            </a:r>
            <a:br/>
            <a:r>
              <a:t>aspect of life.</a:t>
            </a:r>
          </a:p>
          <a:p>
            <a:r>
              <a:t>Water pollution is another grave issue, as contaminated rivers, lakes, and oceans harm </a:t>
            </a:r>
            <a:br/>
            <a:r>
              <a:t>aquatic ecosystems and reduce the availability of clean drinking water.</a:t>
            </a:r>
          </a:p>
          <a:p>
            <a:r>
              <a:t>Industrial waste, oil </a:t>
            </a:r>
            <a:br/>
            <a:r>
              <a:t>spills, and the indiscriminate use of pesticides and fertilizers seep into water bodies, </a:t>
            </a:r>
            <a:br/>
            <a:r>
              <a:t>affecting marine life and ecosystems.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1510" cy="5139055"/>
          </a:xfrm>
        </p:spPr>
        <p:txBody>
          <a:bodyPr>
            <a:normAutofit fontScale="60000"/>
          </a:bodyPr>
          <a:lstStyle/>
          <a:p/>
          <a:p>
            <a:r>
              <a:t>Soil pollution, often overshadowed by air and water pollution, poses equally devastating </a:t>
            </a:r>
            <a:br/>
            <a:r>
              <a:t>threats.</a:t>
            </a:r>
          </a:p>
          <a:p>
            <a:r>
              <a:t>The excessive use of chemical fertilizers and pesticides, along with improper </a:t>
            </a:r>
            <a:br/>
            <a:r>
              <a:t>disposal of hazardous waste, depletes soil quality and leads to food insecurity.</a:t>
            </a:r>
          </a:p>
          <a:p>
            <a:r>
              <a:t>The root cause of pollution lies in human activities and our unsustainable consumption </a:t>
            </a:r>
            <a:br/>
            <a:r>
              <a:t>patterns.</a:t>
            </a:r>
          </a:p>
          <a:p>
            <a:r>
              <a:t>By taking decisive and proactive measures, we can mitigate its effects, </a:t>
            </a:r>
            <a:br/>
            <a:r>
              <a:t>restore natural ecosystems, and secure a healthier and more sustainable futu re for </a:t>
            </a:r>
            <a:br/>
            <a:r>
              <a:t>generations to 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Impact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75725" cy="5827395"/>
          </a:xfrm>
        </p:spPr>
        <p:txBody>
          <a:bodyPr>
            <a:normAutofit fontScale="60000"/>
          </a:bodyPr>
          <a:lstStyle/>
          <a:p/>
          <a:p>
            <a:pPr>
              <a:defRPr sz="1400" b="1"/>
            </a:pPr>
            <a:r>
              <a:t>Applications &amp; Impact</a:t>
            </a:r>
          </a:p>
          <a:p>
            <a:r>
              <a:t>Air pollution, caused by industrial emissions, vehicle exhaust, and burning fossil fuels, leads </a:t>
            </a:r>
            <a:br/>
            <a:r>
              <a:t>to the accumulation of greenhouse gases like carbon dioxide and methane, contributing to </a:t>
            </a:r>
            <a:br/>
            <a:r>
              <a:t>global warming.</a:t>
            </a:r>
          </a:p>
          <a:p>
            <a:r>
              <a:t>Additionally, particulate matter in the air exacerbates  respiratory illnesses </a:t>
            </a:r>
            <a:br/>
            <a:r>
              <a:t>and cardiovascular diseases.</a:t>
            </a:r>
          </a:p>
          <a:p>
            <a:r>
              <a:t>Even noise </a:t>
            </a:r>
            <a:br/>
            <a:r>
              <a:t>pollution, often overlooked, can lead to stress, hearing loss, and disruption of wildlife </a:t>
            </a:r>
            <a:br/>
            <a:r>
              <a:t>habitats.</a:t>
            </a:r>
          </a:p>
          <a:p>
            <a:r>
              <a:t>Efforts to combat pollution must involve a multi -faceted approach, including stricter </a:t>
            </a:r>
            <a:br/>
            <a:r>
              <a:t>environmental regulations, widespread education on sustainable practices, and the </a:t>
            </a:r>
            <a:br/>
            <a:r>
              <a:t>adoption of cleaner technologies.</a:t>
            </a:r>
          </a:p>
          <a:p>
            <a:r>
              <a:t>Moreover, individuals must contribute by conserving resources, recycling, and </a:t>
            </a:r>
            <a:br/>
            <a:r>
              <a:t>raising awareness within their communities.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Impact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4710" cy="5012690"/>
          </a:xfrm>
        </p:spPr>
        <p:txBody>
          <a:bodyPr>
            <a:normAutofit fontScale="50000"/>
          </a:bodyPr>
          <a:lstStyle/>
          <a:p/>
          <a:p>
            <a:r>
              <a:t>The fight against pollution requires collective action and long -term commitment to </a:t>
            </a:r>
            <a:br/>
            <a:r>
              <a:t>preserving the planet for future generations.</a:t>
            </a:r>
          </a:p>
          <a:p>
            <a:r>
              <a:t>Addressing this issue not only safeguards the </a:t>
            </a:r>
            <a:br/>
            <a:r>
              <a:t>environment but also ensures better health, economic stability, and a sustainable  future for </a:t>
            </a:r>
            <a:br/>
            <a:r>
              <a:t>all living beings.</a:t>
            </a:r>
          </a:p>
          <a:p>
            <a:r>
              <a:t>With the </a:t>
            </a:r>
            <a:br/>
            <a:r>
              <a:t>rapid pace of industrialization, urbanization, and technological advan cements, pollution </a:t>
            </a:r>
            <a:br/>
            <a:r>
              <a:t>levels have surged, leaving no corner of the Earth untouched.</a:t>
            </a:r>
          </a:p>
          <a:p>
            <a:r>
              <a:t>One of the most alarming consequences of pollution is its contribution to climate change.</a:t>
            </a:r>
          </a:p>
          <a:p>
            <a:r>
              <a:t>The release of greenhouse gases, such as carbon dioxide and methane, traps heat in the </a:t>
            </a:r>
            <a:br/>
            <a:r>
              <a:t>Earth's atmosphere, leading to rising temperatures, melting polar ice caps, and  increasingly </a:t>
            </a:r>
            <a:br/>
            <a:r>
              <a:t>severe weather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Impact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1870" cy="5097145"/>
          </a:xfrm>
        </p:spPr>
        <p:txBody>
          <a:bodyPr>
            <a:normAutofit fontScale="50000"/>
          </a:bodyPr>
          <a:lstStyle/>
          <a:p/>
          <a:p>
            <a:r>
              <a:t>These changes disrupt ecosystems, threaten biodiversity, and </a:t>
            </a:r>
            <a:br/>
            <a:r>
              <a:t>amplify natural disasters like hurricanes, droughts, and floods, which disproportionately </a:t>
            </a:r>
            <a:br/>
            <a:r>
              <a:t>affect vulnerable communities.</a:t>
            </a:r>
          </a:p>
          <a:p>
            <a:r>
              <a:t>The loss of </a:t>
            </a:r>
            <a:br/>
            <a:r>
              <a:t>fertile land reduces agricultural productivity, which has a cascading effect on economies </a:t>
            </a:r>
            <a:br/>
            <a:r>
              <a:t>and livelihoods, especially in agrarian societies.</a:t>
            </a:r>
          </a:p>
          <a:p>
            <a:r>
              <a:t>Light and noise pollution are often overlooked but play significant roles in disrupting </a:t>
            </a:r>
            <a:br/>
            <a:r>
              <a:t>ecosystems.</a:t>
            </a:r>
          </a:p>
          <a:p>
            <a:r>
              <a:t>Similarly, excessive noise from traffic, industries, and urban development causes stress, </a:t>
            </a:r>
            <a:br/>
            <a:r>
              <a:t>hearing damage, and behavioral changes in both humans and animals.</a:t>
            </a:r>
          </a:p>
          <a:p>
            <a:r>
              <a:t>Policy reforms, such as carbon taxes, ba ns on </a:t>
            </a:r>
            <a:br/>
            <a:r>
              <a:t>single -use plastics, and stringent waste management laws, are essential steps toward </a:t>
            </a:r>
            <a:br/>
            <a:r>
              <a:t>reducing pollution.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Impact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On an individual level, simple actions like reducing energy consumption, using public </a:t>
            </a:r>
            <a:br/>
            <a:r>
              <a:t>transportation, minimizing plastic usage, and supporting eco -friendly products can </a:t>
            </a:r>
            <a:br/>
            <a:r>
              <a:t>collectively make a substantial difference.</a:t>
            </a:r>
          </a:p>
          <a:p>
            <a:r>
              <a:t>If left unchecked, pollution will continue to degrade our planet, threatening the delicate </a:t>
            </a:r>
            <a:br/>
            <a:r>
              <a:t>balance of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Governments Implementing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 b="1"/>
            </a:pPr>
            <a:r>
              <a:t>Definition &amp; Concepts</a:t>
            </a:r>
          </a:p>
          <a:p>
            <a:r>
              <a:t>Tackling this crisis demands a holistic and collaborative approach involving </a:t>
            </a:r>
            <a:br/>
            <a:r>
              <a:t>governments, industries, and individuals.</a:t>
            </a:r>
          </a:p>
          <a:p>
            <a:r>
              <a:t>Moreover, education and awareness campaigns  can inspire communities to prioritize environmental protection and demand accountability </a:t>
            </a:r>
            <a:br/>
            <a:r>
              <a:t>from policymakers and corporations.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5612</Words>
  <Application>WPS Presentation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Topic Analysis</vt:lpstr>
      <vt:lpstr>Pollution Water</vt:lpstr>
      <vt:lpstr>Pollution Water</vt:lpstr>
      <vt:lpstr>Pollution Water</vt:lpstr>
      <vt:lpstr>Pollution Impact Loss</vt:lpstr>
      <vt:lpstr>Pollution Impact Loss</vt:lpstr>
      <vt:lpstr>Pollution Impact Loss</vt:lpstr>
      <vt:lpstr>Pollution Impact Loss</vt:lpstr>
      <vt:lpstr>Governments Implementing</vt:lpstr>
      <vt:lpstr>Filled Plastics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Farsana Nazar</cp:lastModifiedBy>
  <cp:revision>2</cp:revision>
  <dcterms:created xsi:type="dcterms:W3CDTF">2013-01-27T09:14:00Z</dcterms:created>
  <dcterms:modified xsi:type="dcterms:W3CDTF">2025-01-22T08:49:22Z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F3EAFA599B794D4D9F01AAB596277815_12</vt:lpwstr>
  </property>
  <property fmtid="{D5CDD505-2E9C-101B-9397-08002B2CF9AE}" pid="3" name="KSOProductBuildVer">
    <vt:lpwstr>1033-12.2.0.19805</vt:lpwstr>
  </property>
</Properties>
</file>