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notesMasterIdLst>
    <p:notesMasterId r:id="rId3"/>
  </p:notesMasterIdLst>
  <p:handoutMasterIdLst>
    <p:handoutMasterId r:id="rId4"/>
  </p:handoutMasterIdLst>
  <p:sldIdLst>
    <p:sldId id="367" r:id="rId2"/>
  </p:sldIdLst>
  <p:sldSz cx="12195175" cy="6859588"/>
  <p:notesSz cx="6797675" cy="987425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1064" userDrawn="1">
          <p15:clr>
            <a:srgbClr val="A4A3A4"/>
          </p15:clr>
        </p15:guide>
        <p15:guide id="4" orient="horz" pos="774" userDrawn="1">
          <p15:clr>
            <a:srgbClr val="A4A3A4"/>
          </p15:clr>
        </p15:guide>
        <p15:guide id="5" pos="7478">
          <p15:clr>
            <a:srgbClr val="A4A3A4"/>
          </p15:clr>
        </p15:guide>
        <p15:guide id="6" pos="204" userDrawn="1">
          <p15:clr>
            <a:srgbClr val="A4A3A4"/>
          </p15:clr>
        </p15:guide>
        <p15:guide id="7" pos="3849">
          <p15:clr>
            <a:srgbClr val="A4A3A4"/>
          </p15:clr>
        </p15:guide>
        <p15:guide id="8" pos="4708">
          <p15:clr>
            <a:srgbClr val="A4A3A4"/>
          </p15:clr>
        </p15:guide>
        <p15:guide id="9" pos="4812">
          <p15:clr>
            <a:srgbClr val="A4A3A4"/>
          </p15:clr>
        </p15:guide>
        <p15:guide id="10" pos="2865">
          <p15:clr>
            <a:srgbClr val="A4A3A4"/>
          </p15:clr>
        </p15:guide>
        <p15:guide id="11" pos="2956" userDrawn="1">
          <p15:clr>
            <a:srgbClr val="A4A3A4"/>
          </p15:clr>
        </p15:guide>
        <p15:guide id="12" orient="horz" pos="3833" userDrawn="1">
          <p15:clr>
            <a:srgbClr val="A4A3A4"/>
          </p15:clr>
        </p15:guide>
        <p15:guide id="13" orient="horz" pos="4117" userDrawn="1">
          <p15:clr>
            <a:srgbClr val="A4A3A4"/>
          </p15:clr>
        </p15:guide>
      </p15:sldGuideLst>
    </p:ext>
    <p:ext uri="{2D200454-40CA-4A62-9FC3-DE9A4176ACB9}">
      <p15:notesGuideLst xmlns:p15="http://schemas.microsoft.com/office/powerpoint/2012/main">
        <p15:guide id="1" orient="horz" pos="3110">
          <p15:clr>
            <a:srgbClr val="A4A3A4"/>
          </p15:clr>
        </p15:guide>
        <p15:guide id="2" pos="351">
          <p15:clr>
            <a:srgbClr val="A4A3A4"/>
          </p15:clr>
        </p15:guide>
        <p15:guide id="3" pos="395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90" autoAdjust="0"/>
  </p:normalViewPr>
  <p:slideViewPr>
    <p:cSldViewPr snapToGrid="0" showGuides="1">
      <p:cViewPr varScale="1">
        <p:scale>
          <a:sx n="118" d="100"/>
          <a:sy n="118" d="100"/>
        </p:scale>
        <p:origin x="252" y="96"/>
      </p:cViewPr>
      <p:guideLst>
        <p:guide orient="horz" pos="1064"/>
        <p:guide orient="horz" pos="774"/>
        <p:guide pos="7478"/>
        <p:guide pos="204"/>
        <p:guide pos="3849"/>
        <p:guide pos="4708"/>
        <p:guide pos="4812"/>
        <p:guide pos="2865"/>
        <p:guide pos="2956"/>
        <p:guide orient="horz" pos="3833"/>
        <p:guide orient="horz" pos="4117"/>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varScale="1">
        <p:scale>
          <a:sx n="85" d="100"/>
          <a:sy n="85" d="100"/>
        </p:scale>
        <p:origin x="-4200" y="-82"/>
      </p:cViewPr>
      <p:guideLst>
        <p:guide orient="horz" pos="3110"/>
        <p:guide pos="351"/>
        <p:guide pos="395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57213" y="661988"/>
            <a:ext cx="5715000" cy="3214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975" indent="-180975" algn="l" defTabSz="1088776"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7188" indent="-176213"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06200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520"/>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 SAP (delete if not needed)</a:t>
            </a:r>
            <a:br>
              <a:rPr lang="en-US" dirty="0" smtClean="0"/>
            </a:br>
            <a:r>
              <a:rPr lang="en-US" dirty="0" smtClean="0"/>
              <a:t>Month 00, 2017</a:t>
            </a:r>
          </a:p>
        </p:txBody>
      </p:sp>
      <p:sp>
        <p:nvSpPr>
          <p:cNvPr id="7" name="TextBox 6"/>
          <p:cNvSpPr txBox="1"/>
          <p:nvPr/>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4293301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71037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80573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800778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226966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17079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258831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x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1800000"/>
            <a:ext cx="11545200" cy="923330"/>
          </a:xfrm>
        </p:spPr>
        <p:txBody>
          <a:bodyPr anchor="b" anchorCtr="0">
            <a:noAutofit/>
          </a:bodyPr>
          <a:lstStyle>
            <a:lvl1pPr algn="l">
              <a:defRPr sz="6000">
                <a:solidFill>
                  <a:schemeClr val="tx1"/>
                </a:solidFill>
                <a:latin typeface="+mj-lt"/>
              </a:defRPr>
            </a:lvl1pPr>
          </a:lstStyle>
          <a:p>
            <a:r>
              <a:rPr lang="en-US" dirty="0" smtClean="0"/>
              <a:t>Click to edit text</a:t>
            </a:r>
            <a:endParaRPr lang="en-US" dirty="0"/>
          </a:p>
        </p:txBody>
      </p:sp>
      <p:sp>
        <p:nvSpPr>
          <p:cNvPr id="3" name="Rectangle 2"/>
          <p:cNvSpPr/>
          <p:nvPr/>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4" name="Rectangle 3"/>
          <p:cNvSpPr/>
          <p:nvPr userDrawn="1"/>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794350553"/>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Tree>
    <p:extLst>
      <p:ext uri="{BB962C8B-B14F-4D97-AF65-F5344CB8AC3E}">
        <p14:creationId xmlns:p14="http://schemas.microsoft.com/office/powerpoint/2010/main" val="27202932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smtClean="0"/>
              <a:t>Click to add content</a:t>
            </a:r>
          </a:p>
        </p:txBody>
      </p:sp>
    </p:spTree>
    <p:extLst>
      <p:ext uri="{BB962C8B-B14F-4D97-AF65-F5344CB8AC3E}">
        <p14:creationId xmlns:p14="http://schemas.microsoft.com/office/powerpoint/2010/main" val="6044320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extLst>
      <p:ext uri="{BB962C8B-B14F-4D97-AF65-F5344CB8AC3E}">
        <p14:creationId xmlns:p14="http://schemas.microsoft.com/office/powerpoint/2010/main" val="2827807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b" anchorCtr="0"/>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 SAP (delete if not needed)</a:t>
            </a:r>
            <a:br>
              <a:rPr lang="en-US" dirty="0" smtClean="0"/>
            </a:br>
            <a:r>
              <a:rPr lang="en-US" dirty="0" smtClean="0"/>
              <a:t>Month 00, 2017</a:t>
            </a:r>
          </a:p>
        </p:txBody>
      </p:sp>
      <p:sp>
        <p:nvSpPr>
          <p:cNvPr id="9" name="Title 1"/>
          <p:cNvSpPr>
            <a:spLocks noGrp="1"/>
          </p:cNvSpPr>
          <p:nvPr>
            <p:ph type="ctrTitle" hasCustomPrompt="1"/>
          </p:nvPr>
        </p:nvSpPr>
        <p:spPr bwMode="gray">
          <a:xfrm>
            <a:off x="467999" y="324075"/>
            <a:ext cx="106200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sp>
        <p:nvSpPr>
          <p:cNvPr id="12" name="TextBox 11"/>
          <p:cNvSpPr txBox="1"/>
          <p:nvPr/>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5749080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3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33300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smtClean="0">
                <a:solidFill>
                  <a:schemeClr val="accent2"/>
                </a:solidFill>
                <a:latin typeface="+mj-lt"/>
                <a:ea typeface="+mj-ea"/>
                <a:cs typeface="+mj-cs"/>
              </a:rPr>
              <a:t>© 2017 SAP SE or an SAP affiliate company.</a:t>
            </a:r>
            <a:r>
              <a:rPr lang="en-US" sz="2900" b="1" kern="1200" baseline="0" noProof="0" dirty="0" smtClean="0">
                <a:solidFill>
                  <a:schemeClr val="accent2"/>
                </a:solidFill>
                <a:latin typeface="+mj-lt"/>
                <a:ea typeface="+mj-ea"/>
                <a:cs typeface="+mj-cs"/>
              </a:rPr>
              <a:t> </a:t>
            </a:r>
            <a:r>
              <a:rPr lang="en-US" sz="2900" b="1" kern="1200" noProof="0" dirty="0" smtClean="0">
                <a:solidFill>
                  <a:schemeClr val="accent2"/>
                </a:solidFill>
                <a:latin typeface="+mj-lt"/>
                <a:ea typeface="+mj-ea"/>
                <a:cs typeface="+mj-cs"/>
              </a:rPr>
              <a:t>All rights reserved.</a:t>
            </a:r>
          </a:p>
        </p:txBody>
      </p:sp>
      <p:sp>
        <p:nvSpPr>
          <p:cNvPr id="5" name="TextBox 4"/>
          <p:cNvSpPr txBox="1"/>
          <p:nvPr/>
        </p:nvSpPr>
        <p:spPr bwMode="gray">
          <a:xfrm>
            <a:off x="323999" y="1692000"/>
            <a:ext cx="11547325" cy="3539430"/>
          </a:xfrm>
          <a:prstGeom prst="rect">
            <a:avLst/>
          </a:prstGeom>
          <a:noFill/>
        </p:spPr>
        <p:txBody>
          <a:bodyPr wrap="square" lIns="0" tIns="0" rIns="0" bIns="0" rtlCol="0">
            <a:spAutoFit/>
          </a:bodyPr>
          <a:lstStyle/>
          <a:p>
            <a:r>
              <a:rPr lang="en-US" sz="1200" kern="1200" dirty="0" smtClean="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smtClean="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smtClean="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smtClean="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smtClean="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smtClean="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smtClean="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smtClean="0">
                <a:solidFill>
                  <a:schemeClr val="tx1"/>
                </a:solidFill>
                <a:latin typeface="Arial"/>
                <a:ea typeface="Arial Unicode MS" panose="020B0604020202020204" pitchFamily="34" charset="-128"/>
                <a:cs typeface="+mn-cs"/>
              </a:rPr>
            </a:br>
            <a:r>
              <a:rPr lang="en-US" sz="1200" kern="1200" dirty="0" smtClean="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smtClean="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smtClean="0">
                <a:solidFill>
                  <a:schemeClr val="tx1"/>
                </a:solidFill>
                <a:latin typeface="Arial"/>
                <a:ea typeface="Arial Unicode MS" panose="020B0604020202020204" pitchFamily="34" charset="-128"/>
                <a:cs typeface="+mn-cs"/>
              </a:rPr>
            </a:br>
            <a:r>
              <a:rPr lang="en-US" sz="1200" kern="1200" dirty="0" smtClean="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smtClean="0">
                <a:solidFill>
                  <a:schemeClr val="tx1"/>
                </a:solidFill>
                <a:latin typeface="Arial"/>
                <a:ea typeface="Arial Unicode MS" panose="020B0604020202020204" pitchFamily="34" charset="-128"/>
                <a:cs typeface="+mn-cs"/>
              </a:rPr>
            </a:br>
            <a:r>
              <a:rPr lang="en-US" sz="1200" kern="1200" dirty="0" smtClean="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33957775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75"/>
            <a:ext cx="11547324"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de-DE" sz="2900" b="1" kern="1200" noProof="0" dirty="0" smtClean="0">
                <a:solidFill>
                  <a:schemeClr val="accent2"/>
                </a:solidFill>
                <a:latin typeface="+mj-lt"/>
                <a:ea typeface="+mj-ea"/>
                <a:cs typeface="+mj-cs"/>
              </a:rPr>
              <a:t>© 2017 SAP SE oder ein SAP-Konzernunternehmen. </a:t>
            </a:r>
            <a:br>
              <a:rPr lang="de-DE" sz="2900" b="1" kern="1200" noProof="0" dirty="0" smtClean="0">
                <a:solidFill>
                  <a:schemeClr val="accent2"/>
                </a:solidFill>
                <a:latin typeface="+mj-lt"/>
                <a:ea typeface="+mj-ea"/>
                <a:cs typeface="+mj-cs"/>
              </a:rPr>
            </a:br>
            <a:r>
              <a:rPr lang="de-DE" sz="2900" b="1" kern="1200" noProof="0" dirty="0" smtClean="0">
                <a:solidFill>
                  <a:schemeClr val="accent2"/>
                </a:solidFill>
                <a:latin typeface="+mj-lt"/>
                <a:ea typeface="+mj-ea"/>
                <a:cs typeface="+mj-cs"/>
              </a:rPr>
              <a:t>Alle Rechte vorbehalten.</a:t>
            </a:r>
          </a:p>
        </p:txBody>
      </p:sp>
      <p:sp>
        <p:nvSpPr>
          <p:cNvPr id="8" name="TextBox 7"/>
          <p:cNvSpPr txBox="1"/>
          <p:nvPr/>
        </p:nvSpPr>
        <p:spPr bwMode="gray">
          <a:xfrm>
            <a:off x="323999" y="1692000"/>
            <a:ext cx="11547325" cy="4278094"/>
          </a:xfrm>
          <a:prstGeom prst="rect">
            <a:avLst/>
          </a:prstGeom>
          <a:noFill/>
        </p:spPr>
        <p:txBody>
          <a:bodyPr wrap="square" lIns="0" tIns="0" rIns="0" bIns="0" rtlCol="0">
            <a:spAutoFit/>
          </a:bodyPr>
          <a:lstStyle/>
          <a:p>
            <a:r>
              <a:rPr lang="de-DE" sz="1200" kern="1200" noProof="0" dirty="0" smtClean="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ein SAP-Konzernunternehmen nicht gestattet.</a:t>
            </a:r>
          </a:p>
          <a:p>
            <a:pPr>
              <a:spcBef>
                <a:spcPts val="1200"/>
              </a:spcBef>
            </a:pPr>
            <a:r>
              <a:rPr lang="de-DE" sz="1200" kern="1200" noProof="0" dirty="0" smtClean="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smtClean="0">
                <a:solidFill>
                  <a:schemeClr val="tx1"/>
                </a:solidFill>
                <a:effectLst/>
                <a:latin typeface="Arial"/>
                <a:ea typeface="+mn-ea"/>
                <a:cs typeface="+mn-cs"/>
              </a:rPr>
            </a:b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von einem SAP-Konzernunternehmen) in Deutschland und verschiedenen anderen Ländern weltweit.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Weitere Hinweise und Informationen zum Markenrecht finden Sie unter </a:t>
            </a:r>
            <a:r>
              <a:rPr lang="de-DE" sz="1200" kern="1200" noProof="0" dirty="0" smtClean="0">
                <a:solidFill>
                  <a:schemeClr val="tx1"/>
                </a:solidFill>
                <a:effectLst/>
                <a:latin typeface="Arial"/>
                <a:ea typeface="+mn-ea"/>
                <a:cs typeface="+mn-cs"/>
                <a:hlinkClick r:id="rId2"/>
              </a:rPr>
              <a:t>http://global.sap.com/corporate-de/legal/copyright/index.epx</a:t>
            </a:r>
            <a:r>
              <a:rPr lang="de-DE" sz="1200" kern="1200" noProof="0" dirty="0" smtClean="0">
                <a:solidFill>
                  <a:schemeClr val="tx1"/>
                </a:solidFill>
                <a:effectLst/>
                <a:latin typeface="Arial"/>
                <a:ea typeface="+mn-ea"/>
                <a:cs typeface="+mn-cs"/>
              </a:rPr>
              <a:t>.</a:t>
            </a:r>
          </a:p>
          <a:p>
            <a:pPr>
              <a:spcBef>
                <a:spcPts val="1200"/>
              </a:spcBef>
            </a:pPr>
            <a:r>
              <a:rPr lang="de-DE" sz="1200" kern="1200" noProof="0" dirty="0" smtClean="0">
                <a:solidFill>
                  <a:schemeClr val="tx1"/>
                </a:solidFill>
                <a:effectLst/>
                <a:latin typeface="Arial"/>
                <a:ea typeface="+mn-ea"/>
                <a:cs typeface="+mn-cs"/>
              </a:rPr>
              <a:t>Die von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smtClean="0">
                <a:solidFill>
                  <a:schemeClr val="tx1"/>
                </a:solidFill>
                <a:effectLst/>
                <a:latin typeface="Arial"/>
                <a:ea typeface="+mn-ea"/>
                <a:cs typeface="+mn-cs"/>
              </a:rPr>
              <a:t>Produkte können länderspezifische Unterschiede aufweisen.</a:t>
            </a:r>
          </a:p>
          <a:p>
            <a:pPr>
              <a:spcBef>
                <a:spcPts val="1200"/>
              </a:spcBef>
            </a:pPr>
            <a:r>
              <a:rPr lang="de-DE" sz="1200" kern="1200" noProof="0" dirty="0" smtClean="0">
                <a:solidFill>
                  <a:schemeClr val="tx1"/>
                </a:solidFill>
                <a:effectLst/>
                <a:latin typeface="Arial"/>
                <a:ea typeface="+mn-ea"/>
                <a:cs typeface="+mn-cs"/>
              </a:rPr>
              <a:t>Die vorliegenden Unterlagen werden von der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einem SAP-Konzernunternehmen bereitgestellt und dienen ausschließlich zu Informationszwecken.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smtClean="0">
                <a:solidFill>
                  <a:schemeClr val="tx1"/>
                </a:solidFill>
                <a:effectLst/>
                <a:latin typeface="Arial"/>
                <a:ea typeface="+mn-ea"/>
                <a:cs typeface="+mn-cs"/>
              </a:rPr>
              <a:t> </a:t>
            </a:r>
            <a:r>
              <a:rPr lang="de-DE" sz="1200" kern="1200" noProof="0" dirty="0" smtClean="0">
                <a:solidFill>
                  <a:schemeClr val="tx1"/>
                </a:solidFill>
                <a:effectLst/>
                <a:latin typeface="Arial"/>
                <a:ea typeface="+mn-ea"/>
                <a:cs typeface="+mn-cs"/>
              </a:rPr>
              <a:t>dieser Publikation.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smtClean="0">
                <a:solidFill>
                  <a:schemeClr val="tx1"/>
                </a:solidFill>
                <a:effectLst/>
                <a:latin typeface="Arial"/>
                <a:ea typeface="+mn-ea"/>
                <a:cs typeface="+mn-cs"/>
              </a:rPr>
              <a:t>Insbesondere sind die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Strategie und etwaige künftige Entwicklungen, Produkte und/oder Plattformen der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ihrer Konzernunternehmen können von der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ihren Konzernunternehmen jederzeit und ohne Angabe von Gründen unangekündigt geändert werden.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extLst>
      <p:ext uri="{BB962C8B-B14F-4D97-AF65-F5344CB8AC3E}">
        <p14:creationId xmlns:p14="http://schemas.microsoft.com/office/powerpoint/2010/main" val="3200839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999" y="324075"/>
            <a:ext cx="106200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sp>
        <p:nvSpPr>
          <p:cNvPr id="6" name="Subtitle 2"/>
          <p:cNvSpPr>
            <a:spLocks noGrp="1"/>
          </p:cNvSpPr>
          <p:nvPr>
            <p:ph type="subTitle" idx="1" hasCustomPrompt="1"/>
          </p:nvPr>
        </p:nvSpPr>
        <p:spPr bwMode="gray">
          <a:xfrm>
            <a:off x="324000"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 SAP (delete if not needed)</a:t>
            </a:r>
            <a:br>
              <a:rPr lang="en-US" dirty="0" smtClean="0"/>
            </a:br>
            <a:r>
              <a:rPr lang="en-US" dirty="0" smtClean="0"/>
              <a:t>Month 00, 2017</a:t>
            </a:r>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78297063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 SAP (delete if not needed)</a:t>
            </a:r>
            <a:br>
              <a:rPr lang="en-US" dirty="0" smtClean="0"/>
            </a:br>
            <a:r>
              <a:rPr lang="en-US" dirty="0" smtClean="0"/>
              <a:t>Month 00, 2017</a:t>
            </a:r>
          </a:p>
        </p:txBody>
      </p:sp>
      <p:sp>
        <p:nvSpPr>
          <p:cNvPr id="9" name="Title 1"/>
          <p:cNvSpPr>
            <a:spLocks noGrp="1"/>
          </p:cNvSpPr>
          <p:nvPr>
            <p:ph type="ctrTitle" hasCustomPrompt="1"/>
          </p:nvPr>
        </p:nvSpPr>
        <p:spPr bwMode="gray">
          <a:xfrm>
            <a:off x="323999" y="324075"/>
            <a:ext cx="106200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22420099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322283226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12" name="Rectangle 11"/>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944188021"/>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7200000" cy="923330"/>
          </a:xfrm>
        </p:spPr>
        <p:txBody>
          <a:bodyPr anchor="t" anchorCtr="0">
            <a:noAutofit/>
          </a:bodyPr>
          <a:lstStyle>
            <a:lvl1pPr>
              <a:defRPr sz="6000">
                <a:solidFill>
                  <a:schemeClr val="tx1"/>
                </a:solidFill>
                <a:latin typeface="+mj-lt"/>
              </a:defRPr>
            </a:lvl1pPr>
          </a:lstStyle>
          <a:p>
            <a:r>
              <a:rPr lang="en-US" dirty="0" smtClean="0"/>
              <a:t>Thank you</a:t>
            </a:r>
            <a:endParaRPr lang="en-US" dirty="0"/>
          </a:p>
        </p:txBody>
      </p:sp>
      <p:sp>
        <p:nvSpPr>
          <p:cNvPr id="93" name="Text Placeholder 92"/>
          <p:cNvSpPr>
            <a:spLocks noGrp="1"/>
          </p:cNvSpPr>
          <p:nvPr>
            <p:ph type="body" sz="quarter" idx="10" hasCustomPrompt="1"/>
          </p:nvPr>
        </p:nvSpPr>
        <p:spPr>
          <a:xfrm>
            <a:off x="8989200" y="2590542"/>
            <a:ext cx="2880000" cy="3292098"/>
          </a:xfrm>
        </p:spPr>
        <p:txBody>
          <a:bodyPr anchor="t" anchorCtr="0">
            <a:noAutofit/>
          </a:bodyPr>
          <a:lstStyle>
            <a:lvl1pPr>
              <a:spcBef>
                <a:spcPts val="0"/>
              </a:spcBef>
              <a:defRPr sz="16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sp>
        <p:nvSpPr>
          <p:cNvPr id="7" name="Rectangle 6"/>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7" y="478741"/>
            <a:ext cx="1833518" cy="907200"/>
          </a:xfrm>
          <a:prstGeom prst="rect">
            <a:avLst/>
          </a:prstGeom>
        </p:spPr>
      </p:pic>
    </p:spTree>
    <p:extLst>
      <p:ext uri="{BB962C8B-B14F-4D97-AF65-F5344CB8AC3E}">
        <p14:creationId xmlns:p14="http://schemas.microsoft.com/office/powerpoint/2010/main" val="1204744678"/>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24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smtClean="0"/>
              <a:t>Agenda Item/Divider Headline</a:t>
            </a:r>
          </a:p>
          <a:p>
            <a:pPr lvl="1"/>
            <a:r>
              <a:rPr lang="en-US" dirty="0" smtClean="0"/>
              <a:t>Details</a:t>
            </a:r>
          </a:p>
          <a:p>
            <a:pPr lvl="2"/>
            <a:r>
              <a:rPr lang="en-US" dirty="0" smtClean="0"/>
              <a:t>Third Level</a:t>
            </a:r>
          </a:p>
          <a:p>
            <a:pPr lvl="3"/>
            <a:r>
              <a:rPr lang="en-US" dirty="0" smtClean="0"/>
              <a:t>Fourth Level</a:t>
            </a:r>
          </a:p>
          <a:p>
            <a:endParaRPr lang="en-US" dirty="0" smtClean="0"/>
          </a:p>
        </p:txBody>
      </p:sp>
    </p:spTree>
    <p:extLst>
      <p:ext uri="{BB962C8B-B14F-4D97-AF65-F5344CB8AC3E}">
        <p14:creationId xmlns:p14="http://schemas.microsoft.com/office/powerpoint/2010/main" val="2680609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Tree>
    <p:extLst>
      <p:ext uri="{BB962C8B-B14F-4D97-AF65-F5344CB8AC3E}">
        <p14:creationId xmlns:p14="http://schemas.microsoft.com/office/powerpoint/2010/main" val="3060156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userDrawn="1"/>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userDrawn="1"/>
        </p:nvSpPr>
        <p:spPr bwMode="black">
          <a:xfrm>
            <a:off x="324000" y="6630039"/>
            <a:ext cx="3401577" cy="138499"/>
          </a:xfrm>
          <a:prstGeom prst="rect">
            <a:avLst/>
          </a:prstGeom>
          <a:noFill/>
        </p:spPr>
        <p:txBody>
          <a:bodyPr wrap="none" lIns="85730" tIns="0" rIns="0" bIns="0" rtlCol="0">
            <a:spAutoFit/>
          </a:bodyPr>
          <a:lstStyle/>
          <a:p>
            <a:pPr marL="133200" indent="-133200" algn="l">
              <a:buClr>
                <a:schemeClr val="bg1"/>
              </a:buClr>
              <a:buFont typeface="Arial" pitchFamily="34" charset="0"/>
              <a:buChar char="©"/>
              <a:tabLst/>
            </a:pPr>
            <a:r>
              <a:rPr lang="en-US" sz="900" noProof="0" dirty="0" smtClean="0">
                <a:solidFill>
                  <a:schemeClr val="bg1"/>
                </a:solidFill>
              </a:rPr>
              <a:t>2017 SAP SE or an SAP affiliate company. All rights reserved.</a:t>
            </a:r>
          </a:p>
        </p:txBody>
      </p:sp>
      <p:sp>
        <p:nvSpPr>
          <p:cNvPr id="34" name="TextBox 33"/>
          <p:cNvSpPr txBox="1"/>
          <p:nvPr userDrawn="1"/>
        </p:nvSpPr>
        <p:spPr bwMode="black">
          <a:xfrm>
            <a:off x="11640519" y="6630039"/>
            <a:ext cx="227631" cy="138499"/>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900" baseline="0" noProof="0" smtClean="0">
                <a:solidFill>
                  <a:schemeClr val="bg1"/>
                </a:solidFill>
              </a:rPr>
              <a:pPr marL="111525" indent="-111525" algn="r">
                <a:buClr>
                  <a:schemeClr val="accent2"/>
                </a:buClr>
                <a:buFont typeface="Arial" pitchFamily="34" charset="0"/>
                <a:buNone/>
              </a:pPr>
              <a:t>‹#›</a:t>
            </a:fld>
            <a:endParaRPr lang="en-US" sz="900" noProof="0" dirty="0" smtClean="0">
              <a:solidFill>
                <a:schemeClr val="bg1"/>
              </a:solidFill>
            </a:endParaRPr>
          </a:p>
        </p:txBody>
      </p:sp>
      <p:sp>
        <p:nvSpPr>
          <p:cNvPr id="4" name="Information_Classification"/>
          <p:cNvSpPr txBox="1"/>
          <p:nvPr userDrawn="1"/>
        </p:nvSpPr>
        <p:spPr>
          <a:xfrm>
            <a:off x="9843135" y="6630039"/>
            <a:ext cx="1255395" cy="138499"/>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smtClean="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383640044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8" r:id="rId9"/>
    <p:sldLayoutId id="2147483749" r:id="rId10"/>
    <p:sldLayoutId id="2147483750" r:id="rId11"/>
    <p:sldLayoutId id="2147483751" r:id="rId12"/>
    <p:sldLayoutId id="2147483752" r:id="rId13"/>
    <p:sldLayoutId id="2147483753" r:id="rId14"/>
    <p:sldLayoutId id="2147483754" r:id="rId15"/>
    <p:sldLayoutId id="2147483747" r:id="rId16"/>
    <p:sldLayoutId id="2147483755" r:id="rId17"/>
    <p:sldLayoutId id="2147483756" r:id="rId18"/>
    <p:sldLayoutId id="2147483757" r:id="rId19"/>
    <p:sldLayoutId id="2147483758" r:id="rId20"/>
    <p:sldLayoutId id="2147483759" r:id="rId21"/>
    <p:sldLayoutId id="2147483760" r:id="rId22"/>
    <p:sldLayoutId id="2147483761" r:id="rId23"/>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tx1"/>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tx1"/>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Reporting approach for explain revenue of value </a:t>
            </a:r>
            <a:r>
              <a:rPr lang="en-US" dirty="0"/>
              <a:t>c</a:t>
            </a:r>
            <a:r>
              <a:rPr lang="en-US" dirty="0" smtClean="0"/>
              <a:t>ontract</a:t>
            </a:r>
            <a:endParaRPr lang="en-US" dirty="0"/>
          </a:p>
        </p:txBody>
      </p:sp>
      <p:sp>
        <p:nvSpPr>
          <p:cNvPr id="18" name="Rectangle 17"/>
          <p:cNvSpPr/>
          <p:nvPr/>
        </p:nvSpPr>
        <p:spPr bwMode="gray">
          <a:xfrm>
            <a:off x="821349" y="1334912"/>
            <a:ext cx="2925274" cy="907619"/>
          </a:xfrm>
          <a:prstGeom prst="rect">
            <a:avLst/>
          </a:prstGeom>
          <a:solidFill>
            <a:schemeClr val="accent1"/>
          </a:solidFill>
          <a:ln w="6350" algn="ctr">
            <a:solidFill>
              <a:schemeClr val="tx1"/>
            </a:solidFill>
            <a:miter lim="800000"/>
            <a:headEnd/>
            <a:tailEnd/>
          </a:ln>
        </p:spPr>
        <p:txBody>
          <a:bodyPr lIns="90000" tIns="72000" rIns="90000" bIns="72000" rtlCol="0" anchor="t"/>
          <a:lstStyle/>
          <a:p>
            <a:pPr marR="0" defTabSz="914400" eaLnBrk="1" fontAlgn="base" latinLnBrk="0" hangingPunct="1">
              <a:lnSpc>
                <a:spcPct val="100000"/>
              </a:lnSpc>
              <a:spcBef>
                <a:spcPct val="50000"/>
              </a:spcBef>
              <a:spcAft>
                <a:spcPct val="0"/>
              </a:spcAft>
              <a:buClr>
                <a:srgbClr val="F0AB00"/>
              </a:buClr>
              <a:buSzPct val="80000"/>
              <a:tabLst/>
            </a:pPr>
            <a:r>
              <a:rPr lang="en-US" sz="1400" kern="0" dirty="0" smtClean="0">
                <a:ea typeface="Arial Unicode MS" pitchFamily="34" charset="-128"/>
                <a:cs typeface="Arial Unicode MS" pitchFamily="34" charset="-128"/>
              </a:rPr>
              <a:t>Order RAI</a:t>
            </a:r>
            <a:endParaRPr kumimoji="0" lang="en-US" sz="14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9" name="Rectangle 18"/>
          <p:cNvSpPr/>
          <p:nvPr/>
        </p:nvSpPr>
        <p:spPr bwMode="gray">
          <a:xfrm>
            <a:off x="817305" y="2319555"/>
            <a:ext cx="2637999" cy="906309"/>
          </a:xfrm>
          <a:prstGeom prst="rect">
            <a:avLst/>
          </a:prstGeom>
          <a:solidFill>
            <a:schemeClr val="accent1"/>
          </a:solidFill>
          <a:ln w="6350" algn="ctr">
            <a:solidFill>
              <a:schemeClr val="tx1"/>
            </a:solidFill>
            <a:miter lim="800000"/>
            <a:headEnd/>
            <a:tailEnd/>
          </a:ln>
        </p:spPr>
        <p:txBody>
          <a:bodyPr lIns="90000" tIns="72000" rIns="90000" bIns="72000" rtlCol="0" anchor="t"/>
          <a:lstStyle/>
          <a:p>
            <a:pPr marR="0" defTabSz="914400" eaLnBrk="1" fontAlgn="base" latinLnBrk="0" hangingPunct="1">
              <a:lnSpc>
                <a:spcPct val="100000"/>
              </a:lnSpc>
              <a:spcBef>
                <a:spcPct val="50000"/>
              </a:spcBef>
              <a:spcAft>
                <a:spcPct val="0"/>
              </a:spcAft>
              <a:buClr>
                <a:srgbClr val="F0AB00"/>
              </a:buClr>
              <a:buSzPct val="80000"/>
              <a:tabLst/>
            </a:pPr>
            <a:r>
              <a:rPr lang="en-US" sz="1400" kern="0" dirty="0" smtClean="0">
                <a:ea typeface="Arial Unicode MS" pitchFamily="34" charset="-128"/>
                <a:cs typeface="Arial Unicode MS" pitchFamily="34" charset="-128"/>
              </a:rPr>
              <a:t>Invoice RAI</a:t>
            </a:r>
            <a:endParaRPr kumimoji="0" lang="en-US" sz="14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0" name="Rectangle 19"/>
          <p:cNvSpPr/>
          <p:nvPr/>
        </p:nvSpPr>
        <p:spPr bwMode="gray">
          <a:xfrm>
            <a:off x="817305" y="3386257"/>
            <a:ext cx="2152480" cy="1590243"/>
          </a:xfrm>
          <a:prstGeom prst="rect">
            <a:avLst/>
          </a:prstGeom>
          <a:solidFill>
            <a:schemeClr val="accent1"/>
          </a:solidFill>
          <a:ln w="6350" algn="ctr">
            <a:solidFill>
              <a:schemeClr val="tx1"/>
            </a:solidFill>
            <a:miter lim="800000"/>
            <a:headEnd/>
            <a:tailEnd/>
          </a:ln>
        </p:spPr>
        <p:txBody>
          <a:bodyPr lIns="90000" tIns="72000" rIns="90000" bIns="72000" rtlCol="0" anchor="t"/>
          <a:lstStyle/>
          <a:p>
            <a:pPr marR="0" defTabSz="914400" eaLnBrk="1" fontAlgn="base" latinLnBrk="0" hangingPunct="1">
              <a:lnSpc>
                <a:spcPct val="100000"/>
              </a:lnSpc>
              <a:spcBef>
                <a:spcPct val="50000"/>
              </a:spcBef>
              <a:spcAft>
                <a:spcPct val="0"/>
              </a:spcAft>
              <a:buClr>
                <a:srgbClr val="F0AB00"/>
              </a:buClr>
              <a:buSzPct val="80000"/>
              <a:tabLst/>
            </a:pPr>
            <a:r>
              <a:rPr lang="en-US" sz="1400" kern="0" dirty="0" smtClean="0">
                <a:ea typeface="Arial Unicode MS" pitchFamily="34" charset="-128"/>
                <a:cs typeface="Arial Unicode MS" pitchFamily="34" charset="-128"/>
              </a:rPr>
              <a:t>Fulfillment RAIs</a:t>
            </a:r>
            <a:endParaRPr kumimoji="0" lang="en-US" sz="14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aphicFrame>
        <p:nvGraphicFramePr>
          <p:cNvPr id="21" name="Table 20"/>
          <p:cNvGraphicFramePr>
            <a:graphicFrameLocks noGrp="1"/>
          </p:cNvGraphicFramePr>
          <p:nvPr>
            <p:extLst>
              <p:ext uri="{D42A27DB-BD31-4B8C-83A1-F6EECF244321}">
                <p14:modId xmlns:p14="http://schemas.microsoft.com/office/powerpoint/2010/main" val="1400022756"/>
              </p:ext>
            </p:extLst>
          </p:nvPr>
        </p:nvGraphicFramePr>
        <p:xfrm>
          <a:off x="890133" y="1597208"/>
          <a:ext cx="2686557" cy="548640"/>
        </p:xfrm>
        <a:graphic>
          <a:graphicData uri="http://schemas.openxmlformats.org/drawingml/2006/table">
            <a:tbl>
              <a:tblPr bandRow="1">
                <a:tableStyleId>{3C2FFA5D-87B4-456A-9821-1D502468CF0F}</a:tableStyleId>
              </a:tblPr>
              <a:tblGrid>
                <a:gridCol w="895519"/>
                <a:gridCol w="895519"/>
                <a:gridCol w="895519"/>
              </a:tblGrid>
              <a:tr h="212471">
                <a:tc>
                  <a:txBody>
                    <a:bodyPr/>
                    <a:lstStyle/>
                    <a:p>
                      <a:r>
                        <a:rPr lang="en-US" sz="1200" dirty="0" smtClean="0"/>
                        <a:t>Value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smtClean="0"/>
                        <a:t>Quantity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err="1" smtClean="0"/>
                        <a:t>UoM</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12471">
                <a:tc>
                  <a:txBody>
                    <a:bodyPr/>
                    <a:lstStyle/>
                    <a:p>
                      <a:r>
                        <a:rPr lang="en-US" sz="1200" dirty="0" smtClean="0"/>
                        <a:t>$1000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smtClean="0"/>
                        <a:t>1000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smtClean="0"/>
                        <a:t>CU</a:t>
                      </a:r>
                      <a:r>
                        <a:rPr lang="zh-CN" altLang="en-US" sz="1200" baseline="30000" dirty="0" smtClean="0"/>
                        <a:t>*</a:t>
                      </a:r>
                      <a:endParaRPr lang="en-US" sz="1200" baseline="30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3492352291"/>
              </p:ext>
            </p:extLst>
          </p:nvPr>
        </p:nvGraphicFramePr>
        <p:xfrm>
          <a:off x="942732" y="2600200"/>
          <a:ext cx="2395239" cy="548640"/>
        </p:xfrm>
        <a:graphic>
          <a:graphicData uri="http://schemas.openxmlformats.org/drawingml/2006/table">
            <a:tbl>
              <a:tblPr bandRow="1">
                <a:tableStyleId>{3C2FFA5D-87B4-456A-9821-1D502468CF0F}</a:tableStyleId>
              </a:tblPr>
              <a:tblGrid>
                <a:gridCol w="798413"/>
                <a:gridCol w="798413"/>
                <a:gridCol w="798413"/>
              </a:tblGrid>
              <a:tr h="264017">
                <a:tc>
                  <a:txBody>
                    <a:bodyPr/>
                    <a:lstStyle/>
                    <a:p>
                      <a:r>
                        <a:rPr lang="en-US" sz="1200" dirty="0" smtClean="0"/>
                        <a:t>Value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smtClean="0"/>
                        <a:t>Quantity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err="1" smtClean="0"/>
                        <a:t>UoM</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64017">
                <a:tc>
                  <a:txBody>
                    <a:bodyPr/>
                    <a:lstStyle/>
                    <a:p>
                      <a:r>
                        <a:rPr lang="en-US" sz="1200" dirty="0" smtClean="0"/>
                        <a:t>$1000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smtClean="0"/>
                        <a:t>1000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smtClean="0"/>
                        <a:t>CU</a:t>
                      </a:r>
                      <a:r>
                        <a:rPr lang="zh-CN" altLang="en-US" sz="1200" baseline="30000" dirty="0" smtClean="0"/>
                        <a:t>*</a:t>
                      </a:r>
                      <a:endParaRPr lang="en-US" sz="1200" baseline="30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991642856"/>
              </p:ext>
            </p:extLst>
          </p:nvPr>
        </p:nvGraphicFramePr>
        <p:xfrm>
          <a:off x="950824" y="3770378"/>
          <a:ext cx="1885442" cy="1104252"/>
        </p:xfrm>
        <a:graphic>
          <a:graphicData uri="http://schemas.openxmlformats.org/drawingml/2006/table">
            <a:tbl>
              <a:tblPr bandRow="1">
                <a:tableStyleId>{3C2FFA5D-87B4-456A-9821-1D502468CF0F}</a:tableStyleId>
              </a:tblPr>
              <a:tblGrid>
                <a:gridCol w="942721"/>
                <a:gridCol w="942721"/>
              </a:tblGrid>
              <a:tr h="281292">
                <a:tc>
                  <a:txBody>
                    <a:bodyPr/>
                    <a:lstStyle/>
                    <a:p>
                      <a:r>
                        <a:rPr lang="en-US" sz="1200" dirty="0" smtClean="0"/>
                        <a:t>Quantity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smtClean="0"/>
                        <a:t>Z-fields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25192">
                <a:tc>
                  <a:txBody>
                    <a:bodyPr/>
                    <a:lstStyle/>
                    <a:p>
                      <a:r>
                        <a:rPr lang="en-US" sz="1200" dirty="0" smtClean="0"/>
                        <a:t>20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smtClean="0"/>
                        <a:t>Material</a:t>
                      </a:r>
                      <a:r>
                        <a:rPr lang="en-US" sz="1200" baseline="0" dirty="0" smtClean="0"/>
                        <a:t> #1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25192">
                <a:tc>
                  <a:txBody>
                    <a:bodyPr/>
                    <a:lstStyle/>
                    <a:p>
                      <a:r>
                        <a:rPr lang="en-US" sz="1200" dirty="0" smtClean="0"/>
                        <a:t>100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smtClean="0"/>
                        <a:t>Material #2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25192">
                <a:tc>
                  <a:txBody>
                    <a:bodyPr/>
                    <a:lstStyle/>
                    <a:p>
                      <a:r>
                        <a:rPr lang="en-US" sz="1200" dirty="0" smtClean="0"/>
                        <a:t>200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smtClean="0"/>
                        <a:t>Material #3</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4" name="Rectangle 23"/>
          <p:cNvSpPr/>
          <p:nvPr/>
        </p:nvSpPr>
        <p:spPr bwMode="gray">
          <a:xfrm>
            <a:off x="6088583" y="1295528"/>
            <a:ext cx="2898300" cy="923148"/>
          </a:xfrm>
          <a:prstGeom prst="rect">
            <a:avLst/>
          </a:prstGeom>
          <a:solidFill>
            <a:schemeClr val="accent1"/>
          </a:solidFill>
          <a:ln w="6350" algn="ctr">
            <a:solidFill>
              <a:schemeClr val="tx1"/>
            </a:solidFill>
            <a:miter lim="800000"/>
            <a:headEnd/>
            <a:tailEnd/>
          </a:ln>
        </p:spPr>
        <p:txBody>
          <a:bodyPr lIns="90000" tIns="72000" rIns="90000" bIns="72000" rtlCol="0" anchor="t"/>
          <a:lstStyle/>
          <a:p>
            <a:pPr marR="0" defTabSz="914400" eaLnBrk="1" fontAlgn="base" latinLnBrk="0" hangingPunct="1">
              <a:lnSpc>
                <a:spcPct val="100000"/>
              </a:lnSpc>
              <a:spcBef>
                <a:spcPct val="50000"/>
              </a:spcBef>
              <a:spcAft>
                <a:spcPct val="0"/>
              </a:spcAft>
              <a:buClr>
                <a:srgbClr val="F0AB00"/>
              </a:buClr>
              <a:buSzPct val="80000"/>
              <a:tabLst/>
            </a:pPr>
            <a:r>
              <a:rPr lang="en-US" sz="1400" kern="0" noProof="0" dirty="0" smtClean="0">
                <a:ea typeface="Arial Unicode MS" pitchFamily="34" charset="-128"/>
                <a:cs typeface="Arial Unicode MS" pitchFamily="34" charset="-128"/>
              </a:rPr>
              <a:t>POB</a:t>
            </a:r>
            <a:endParaRPr kumimoji="0" lang="en-US" sz="14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5" name="Rectangle 24"/>
          <p:cNvSpPr/>
          <p:nvPr/>
        </p:nvSpPr>
        <p:spPr bwMode="gray">
          <a:xfrm>
            <a:off x="5292639" y="3543918"/>
            <a:ext cx="1449826" cy="1623925"/>
          </a:xfrm>
          <a:prstGeom prst="rect">
            <a:avLst/>
          </a:prstGeom>
          <a:solidFill>
            <a:schemeClr val="accent1"/>
          </a:solidFill>
          <a:ln w="6350" algn="ctr">
            <a:solidFill>
              <a:schemeClr val="tx1"/>
            </a:solidFill>
            <a:miter lim="800000"/>
            <a:headEnd/>
            <a:tailEnd/>
          </a:ln>
        </p:spPr>
        <p:txBody>
          <a:bodyPr lIns="90000" tIns="72000" rIns="90000" bIns="72000" rtlCol="0" anchor="t"/>
          <a:lstStyle/>
          <a:p>
            <a:pPr marR="0" defTabSz="914400" eaLnBrk="1" fontAlgn="base" latinLnBrk="0" hangingPunct="1">
              <a:lnSpc>
                <a:spcPct val="100000"/>
              </a:lnSpc>
              <a:spcBef>
                <a:spcPct val="50000"/>
              </a:spcBef>
              <a:spcAft>
                <a:spcPct val="0"/>
              </a:spcAft>
              <a:buClr>
                <a:srgbClr val="F0AB00"/>
              </a:buClr>
              <a:buSzPct val="80000"/>
              <a:tabLst/>
            </a:pPr>
            <a:r>
              <a:rPr lang="en-US" sz="1000" b="1" kern="0" noProof="0" dirty="0" smtClean="0">
                <a:ea typeface="Arial Unicode MS" pitchFamily="34" charset="-128"/>
                <a:cs typeface="Arial Unicode MS" pitchFamily="34" charset="-128"/>
              </a:rPr>
              <a:t>FARR_D_FUFILLMENT</a:t>
            </a:r>
            <a:endParaRPr kumimoji="0" lang="en-US" sz="1000" b="1" i="0" u="none" strike="noStrike" kern="0" cap="none" spc="0" normalizeH="0" baseline="0" noProof="0" dirty="0" smtClean="0">
              <a:ln>
                <a:noFill/>
              </a:ln>
              <a:effectLst/>
              <a:uLnTx/>
              <a:uFillTx/>
              <a:ea typeface="Arial Unicode MS" pitchFamily="34" charset="-128"/>
              <a:cs typeface="Arial Unicode MS" pitchFamily="34" charset="-128"/>
            </a:endParaRPr>
          </a:p>
        </p:txBody>
      </p:sp>
      <p:graphicFrame>
        <p:nvGraphicFramePr>
          <p:cNvPr id="26" name="Table 25"/>
          <p:cNvGraphicFramePr>
            <a:graphicFrameLocks noGrp="1"/>
          </p:cNvGraphicFramePr>
          <p:nvPr>
            <p:extLst>
              <p:ext uri="{D42A27DB-BD31-4B8C-83A1-F6EECF244321}">
                <p14:modId xmlns:p14="http://schemas.microsoft.com/office/powerpoint/2010/main" val="995628298"/>
              </p:ext>
            </p:extLst>
          </p:nvPr>
        </p:nvGraphicFramePr>
        <p:xfrm>
          <a:off x="5505055" y="3970224"/>
          <a:ext cx="942721" cy="1097280"/>
        </p:xfrm>
        <a:graphic>
          <a:graphicData uri="http://schemas.openxmlformats.org/drawingml/2006/table">
            <a:tbl>
              <a:tblPr bandRow="1">
                <a:tableStyleId>{3C2FFA5D-87B4-456A-9821-1D502468CF0F}</a:tableStyleId>
              </a:tblPr>
              <a:tblGrid>
                <a:gridCol w="942721"/>
              </a:tblGrid>
              <a:tr h="212506">
                <a:tc>
                  <a:txBody>
                    <a:bodyPr/>
                    <a:lstStyle/>
                    <a:p>
                      <a:r>
                        <a:rPr lang="en-US" sz="1200" dirty="0" smtClean="0"/>
                        <a:t>Quantity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25192">
                <a:tc>
                  <a:txBody>
                    <a:bodyPr/>
                    <a:lstStyle/>
                    <a:p>
                      <a:r>
                        <a:rPr lang="en-US" sz="1200" dirty="0" smtClean="0"/>
                        <a:t>20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25192">
                <a:tc>
                  <a:txBody>
                    <a:bodyPr/>
                    <a:lstStyle/>
                    <a:p>
                      <a:r>
                        <a:rPr lang="en-US" sz="1200" dirty="0" smtClean="0"/>
                        <a:t>100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25192">
                <a:tc>
                  <a:txBody>
                    <a:bodyPr/>
                    <a:lstStyle/>
                    <a:p>
                      <a:r>
                        <a:rPr lang="en-US" sz="1200" dirty="0" smtClean="0"/>
                        <a:t>200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7" name="Table 26"/>
          <p:cNvGraphicFramePr>
            <a:graphicFrameLocks noGrp="1"/>
          </p:cNvGraphicFramePr>
          <p:nvPr>
            <p:extLst>
              <p:ext uri="{D42A27DB-BD31-4B8C-83A1-F6EECF244321}">
                <p14:modId xmlns:p14="http://schemas.microsoft.com/office/powerpoint/2010/main" val="4044867152"/>
              </p:ext>
            </p:extLst>
          </p:nvPr>
        </p:nvGraphicFramePr>
        <p:xfrm>
          <a:off x="6178269" y="1558242"/>
          <a:ext cx="2622498" cy="548640"/>
        </p:xfrm>
        <a:graphic>
          <a:graphicData uri="http://schemas.openxmlformats.org/drawingml/2006/table">
            <a:tbl>
              <a:tblPr bandRow="1">
                <a:tableStyleId>{3C2FFA5D-87B4-456A-9821-1D502468CF0F}</a:tableStyleId>
              </a:tblPr>
              <a:tblGrid>
                <a:gridCol w="874166"/>
                <a:gridCol w="874166"/>
                <a:gridCol w="874166"/>
              </a:tblGrid>
              <a:tr h="252824">
                <a:tc>
                  <a:txBody>
                    <a:bodyPr/>
                    <a:lstStyle/>
                    <a:p>
                      <a:r>
                        <a:rPr lang="en-US" sz="1200" dirty="0" smtClean="0"/>
                        <a:t>Value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smtClean="0"/>
                        <a:t>Quantity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err="1" smtClean="0"/>
                        <a:t>UoM</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52824">
                <a:tc>
                  <a:txBody>
                    <a:bodyPr/>
                    <a:lstStyle/>
                    <a:p>
                      <a:r>
                        <a:rPr lang="en-US" sz="1200" dirty="0" smtClean="0"/>
                        <a:t>$1000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smtClean="0"/>
                        <a:t>1000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smtClean="0"/>
                        <a:t>CU</a:t>
                      </a:r>
                      <a:r>
                        <a:rPr lang="zh-CN" altLang="en-US" sz="1200" baseline="30000" dirty="0" smtClean="0"/>
                        <a:t>*</a:t>
                      </a:r>
                      <a:endParaRPr lang="en-US" sz="1200" baseline="30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8" name="Rectangle 27"/>
          <p:cNvSpPr/>
          <p:nvPr/>
        </p:nvSpPr>
        <p:spPr bwMode="gray">
          <a:xfrm>
            <a:off x="6072399" y="2439141"/>
            <a:ext cx="2637999" cy="906309"/>
          </a:xfrm>
          <a:prstGeom prst="rect">
            <a:avLst/>
          </a:prstGeom>
          <a:solidFill>
            <a:schemeClr val="accent1"/>
          </a:solidFill>
          <a:ln w="6350" algn="ctr">
            <a:solidFill>
              <a:schemeClr val="tx1"/>
            </a:solidFill>
            <a:miter lim="800000"/>
            <a:headEnd/>
            <a:tailEnd/>
          </a:ln>
        </p:spPr>
        <p:txBody>
          <a:bodyPr lIns="90000" tIns="72000" rIns="90000" bIns="72000" rtlCol="0" anchor="t"/>
          <a:lstStyle/>
          <a:p>
            <a:pPr marR="0" defTabSz="914400" eaLnBrk="1" fontAlgn="base" latinLnBrk="0" hangingPunct="1">
              <a:lnSpc>
                <a:spcPct val="100000"/>
              </a:lnSpc>
              <a:spcBef>
                <a:spcPct val="50000"/>
              </a:spcBef>
              <a:spcAft>
                <a:spcPct val="0"/>
              </a:spcAft>
              <a:buClr>
                <a:srgbClr val="F0AB00"/>
              </a:buClr>
              <a:buSzPct val="80000"/>
              <a:tabLst/>
            </a:pPr>
            <a:r>
              <a:rPr lang="en-US" sz="1400" kern="0" dirty="0" smtClean="0">
                <a:ea typeface="Arial Unicode MS" pitchFamily="34" charset="-128"/>
                <a:cs typeface="Arial Unicode MS" pitchFamily="34" charset="-128"/>
              </a:rPr>
              <a:t>FARR_D_INVOICE</a:t>
            </a:r>
            <a:endParaRPr kumimoji="0" lang="en-US" sz="14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aphicFrame>
        <p:nvGraphicFramePr>
          <p:cNvPr id="29" name="Table 28"/>
          <p:cNvGraphicFramePr>
            <a:graphicFrameLocks noGrp="1"/>
          </p:cNvGraphicFramePr>
          <p:nvPr>
            <p:extLst>
              <p:ext uri="{D42A27DB-BD31-4B8C-83A1-F6EECF244321}">
                <p14:modId xmlns:p14="http://schemas.microsoft.com/office/powerpoint/2010/main" val="2386450484"/>
              </p:ext>
            </p:extLst>
          </p:nvPr>
        </p:nvGraphicFramePr>
        <p:xfrm>
          <a:off x="6162085" y="2734289"/>
          <a:ext cx="2395239" cy="548640"/>
        </p:xfrm>
        <a:graphic>
          <a:graphicData uri="http://schemas.openxmlformats.org/drawingml/2006/table">
            <a:tbl>
              <a:tblPr bandRow="1">
                <a:tableStyleId>{3C2FFA5D-87B4-456A-9821-1D502468CF0F}</a:tableStyleId>
              </a:tblPr>
              <a:tblGrid>
                <a:gridCol w="798413"/>
                <a:gridCol w="798413"/>
                <a:gridCol w="798413"/>
              </a:tblGrid>
              <a:tr h="264017">
                <a:tc>
                  <a:txBody>
                    <a:bodyPr/>
                    <a:lstStyle/>
                    <a:p>
                      <a:r>
                        <a:rPr lang="en-US" sz="1200" dirty="0" smtClean="0"/>
                        <a:t>Value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smtClean="0"/>
                        <a:t>Quantity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err="1" smtClean="0"/>
                        <a:t>UoM</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64017">
                <a:tc>
                  <a:txBody>
                    <a:bodyPr/>
                    <a:lstStyle/>
                    <a:p>
                      <a:r>
                        <a:rPr lang="en-US" sz="1200" dirty="0" smtClean="0"/>
                        <a:t>$1000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smtClean="0"/>
                        <a:t>1000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smtClean="0"/>
                        <a:t>CU</a:t>
                      </a:r>
                      <a:r>
                        <a:rPr lang="zh-CN" altLang="en-US" sz="1200" baseline="30000" dirty="0" smtClean="0"/>
                        <a:t>*</a:t>
                      </a:r>
                      <a:endParaRPr lang="en-US" sz="1200" baseline="30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0" name="Rectangle 29"/>
          <p:cNvSpPr/>
          <p:nvPr/>
        </p:nvSpPr>
        <p:spPr bwMode="gray">
          <a:xfrm>
            <a:off x="7246757" y="3562270"/>
            <a:ext cx="1757322" cy="1139998"/>
          </a:xfrm>
          <a:prstGeom prst="rect">
            <a:avLst/>
          </a:prstGeom>
          <a:solidFill>
            <a:schemeClr val="accent1"/>
          </a:solidFill>
          <a:ln w="6350" algn="ctr">
            <a:solidFill>
              <a:schemeClr val="tx1"/>
            </a:solidFill>
            <a:miter lim="800000"/>
            <a:headEnd/>
            <a:tailEnd/>
          </a:ln>
        </p:spPr>
        <p:txBody>
          <a:bodyPr lIns="90000" tIns="72000" rIns="90000" bIns="72000" rtlCol="0" anchor="t"/>
          <a:lstStyle/>
          <a:p>
            <a:pPr marR="0" defTabSz="914400" eaLnBrk="1" fontAlgn="base" latinLnBrk="0" hangingPunct="1">
              <a:lnSpc>
                <a:spcPct val="100000"/>
              </a:lnSpc>
              <a:spcBef>
                <a:spcPct val="50000"/>
              </a:spcBef>
              <a:spcAft>
                <a:spcPct val="0"/>
              </a:spcAft>
              <a:buClr>
                <a:srgbClr val="F0AB00"/>
              </a:buClr>
              <a:buSzPct val="80000"/>
              <a:tabLst/>
            </a:pPr>
            <a:r>
              <a:rPr lang="en-US" sz="1200" kern="0" noProof="0" dirty="0" smtClean="0">
                <a:ea typeface="Arial Unicode MS" pitchFamily="34" charset="-128"/>
                <a:cs typeface="Arial Unicode MS" pitchFamily="34" charset="-128"/>
              </a:rPr>
              <a:t>FARR_D_DEFITEM</a:t>
            </a:r>
            <a:endParaRPr kumimoji="0" lang="en-US" sz="1200" b="0" i="0" u="none" strike="noStrike" kern="0" cap="none" spc="0" normalizeH="0" baseline="0" noProof="0" dirty="0" smtClean="0">
              <a:ln>
                <a:noFill/>
              </a:ln>
              <a:effectLst/>
              <a:uLnTx/>
              <a:uFillTx/>
              <a:ea typeface="Arial Unicode MS" pitchFamily="34" charset="-128"/>
              <a:cs typeface="Arial Unicode MS" pitchFamily="34" charset="-128"/>
            </a:endParaRPr>
          </a:p>
        </p:txBody>
      </p:sp>
      <p:graphicFrame>
        <p:nvGraphicFramePr>
          <p:cNvPr id="31" name="Table 30"/>
          <p:cNvGraphicFramePr>
            <a:graphicFrameLocks noGrp="1"/>
          </p:cNvGraphicFramePr>
          <p:nvPr>
            <p:extLst>
              <p:ext uri="{D42A27DB-BD31-4B8C-83A1-F6EECF244321}">
                <p14:modId xmlns:p14="http://schemas.microsoft.com/office/powerpoint/2010/main" val="3184016988"/>
              </p:ext>
            </p:extLst>
          </p:nvPr>
        </p:nvGraphicFramePr>
        <p:xfrm>
          <a:off x="7325321" y="3877705"/>
          <a:ext cx="1600194" cy="756573"/>
        </p:xfrm>
        <a:graphic>
          <a:graphicData uri="http://schemas.openxmlformats.org/drawingml/2006/table">
            <a:tbl>
              <a:tblPr bandRow="1">
                <a:tableStyleId>{3C2FFA5D-87B4-456A-9821-1D502468CF0F}</a:tableStyleId>
              </a:tblPr>
              <a:tblGrid>
                <a:gridCol w="800097"/>
                <a:gridCol w="800097"/>
              </a:tblGrid>
              <a:tr h="419122">
                <a:tc>
                  <a:txBody>
                    <a:bodyPr/>
                    <a:lstStyle/>
                    <a:p>
                      <a:r>
                        <a:rPr lang="en-US" sz="1200" dirty="0" smtClean="0"/>
                        <a:t>Delta</a:t>
                      </a:r>
                      <a:r>
                        <a:rPr lang="en-US" sz="1200" baseline="0" dirty="0" smtClean="0"/>
                        <a:t> Rev</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smtClean="0"/>
                        <a:t>Quantity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99373">
                <a:tc>
                  <a:txBody>
                    <a:bodyPr/>
                    <a:lstStyle/>
                    <a:p>
                      <a:r>
                        <a:rPr lang="en-US" sz="1200" dirty="0" smtClean="0"/>
                        <a:t>$320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smtClean="0"/>
                        <a:t>320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2" name="Rectangle 31"/>
          <p:cNvSpPr/>
          <p:nvPr/>
        </p:nvSpPr>
        <p:spPr bwMode="gray">
          <a:xfrm>
            <a:off x="4130984" y="1396618"/>
            <a:ext cx="1532094" cy="572407"/>
          </a:xfrm>
          <a:prstGeom prst="rect">
            <a:avLst/>
          </a:prstGeom>
          <a:solidFill>
            <a:schemeClr val="accent1"/>
          </a:solidFill>
          <a:ln w="6350" algn="ctr">
            <a:solidFill>
              <a:schemeClr val="tx1"/>
            </a:solidFill>
            <a:miter lim="800000"/>
            <a:headEnd/>
            <a:tailEnd/>
          </a:ln>
        </p:spPr>
        <p:txBody>
          <a:bodyPr lIns="90000" tIns="72000" rIns="90000" bIns="72000" rtlCol="0" anchor="t"/>
          <a:lstStyle/>
          <a:p>
            <a:pPr marR="0" defTabSz="914400" eaLnBrk="1" fontAlgn="base" latinLnBrk="0" hangingPunct="1">
              <a:lnSpc>
                <a:spcPct val="100000"/>
              </a:lnSpc>
              <a:spcBef>
                <a:spcPct val="50000"/>
              </a:spcBef>
              <a:spcAft>
                <a:spcPct val="0"/>
              </a:spcAft>
              <a:buClr>
                <a:srgbClr val="F0AB00"/>
              </a:buClr>
              <a:buSzPct val="80000"/>
              <a:tabLst/>
            </a:pPr>
            <a:r>
              <a:rPr lang="en-US" sz="1000" kern="0" dirty="0" smtClean="0">
                <a:ea typeface="Arial Unicode MS" pitchFamily="34" charset="-128"/>
                <a:cs typeface="Arial Unicode MS" pitchFamily="34" charset="-128"/>
              </a:rPr>
              <a:t>Mapping table</a:t>
            </a:r>
            <a:br>
              <a:rPr lang="en-US" sz="1000" kern="0" dirty="0" smtClean="0">
                <a:ea typeface="Arial Unicode MS" pitchFamily="34" charset="-128"/>
                <a:cs typeface="Arial Unicode MS" pitchFamily="34" charset="-128"/>
              </a:rPr>
            </a:br>
            <a:r>
              <a:rPr lang="en-US" sz="1000" kern="0" dirty="0" smtClean="0">
                <a:ea typeface="Arial Unicode MS" pitchFamily="34" charset="-128"/>
                <a:cs typeface="Arial Unicode MS" pitchFamily="34" charset="-128"/>
              </a:rPr>
              <a:t>FARR_D_MAPPING</a:t>
            </a:r>
            <a:endParaRPr kumimoji="0" lang="en-US" sz="1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33" name="Rectangle 32"/>
          <p:cNvSpPr/>
          <p:nvPr/>
        </p:nvSpPr>
        <p:spPr bwMode="gray">
          <a:xfrm>
            <a:off x="4095918" y="2475797"/>
            <a:ext cx="1567159" cy="572407"/>
          </a:xfrm>
          <a:prstGeom prst="rect">
            <a:avLst/>
          </a:prstGeom>
          <a:solidFill>
            <a:schemeClr val="accent1"/>
          </a:solidFill>
          <a:ln w="6350" algn="ctr">
            <a:solidFill>
              <a:schemeClr val="tx1"/>
            </a:solidFill>
            <a:miter lim="800000"/>
            <a:headEnd/>
            <a:tailEnd/>
          </a:ln>
        </p:spPr>
        <p:txBody>
          <a:bodyPr lIns="90000" tIns="72000" rIns="90000" bIns="72000" rtlCol="0" anchor="t"/>
          <a:lstStyle/>
          <a:p>
            <a:pPr marR="0" defTabSz="914400" eaLnBrk="1" fontAlgn="base" latinLnBrk="0" hangingPunct="1">
              <a:lnSpc>
                <a:spcPct val="100000"/>
              </a:lnSpc>
              <a:spcBef>
                <a:spcPct val="50000"/>
              </a:spcBef>
              <a:spcAft>
                <a:spcPct val="0"/>
              </a:spcAft>
              <a:buClr>
                <a:srgbClr val="F0AB00"/>
              </a:buClr>
              <a:buSzPct val="80000"/>
              <a:tabLst/>
            </a:pPr>
            <a:r>
              <a:rPr lang="en-US" sz="1000" kern="0" dirty="0" smtClean="0">
                <a:ea typeface="Arial Unicode MS" pitchFamily="34" charset="-128"/>
                <a:cs typeface="Arial Unicode MS" pitchFamily="34" charset="-128"/>
              </a:rPr>
              <a:t>Mapping table</a:t>
            </a:r>
            <a:br>
              <a:rPr lang="en-US" sz="1000" kern="0" dirty="0" smtClean="0">
                <a:ea typeface="Arial Unicode MS" pitchFamily="34" charset="-128"/>
                <a:cs typeface="Arial Unicode MS" pitchFamily="34" charset="-128"/>
              </a:rPr>
            </a:br>
            <a:r>
              <a:rPr lang="en-US" sz="1000" kern="0" dirty="0" smtClean="0">
                <a:ea typeface="Arial Unicode MS" pitchFamily="34" charset="-128"/>
                <a:cs typeface="Arial Unicode MS" pitchFamily="34" charset="-128"/>
              </a:rPr>
              <a:t>FARR_D_MAPPING_I</a:t>
            </a:r>
            <a:endParaRPr kumimoji="0" lang="en-US" sz="1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34" name="Rectangle 33"/>
          <p:cNvSpPr/>
          <p:nvPr/>
        </p:nvSpPr>
        <p:spPr bwMode="gray">
          <a:xfrm>
            <a:off x="9382276" y="2525370"/>
            <a:ext cx="2362406" cy="1196642"/>
          </a:xfrm>
          <a:prstGeom prst="rect">
            <a:avLst/>
          </a:prstGeom>
          <a:solidFill>
            <a:schemeClr val="accent1"/>
          </a:solidFill>
          <a:ln w="6350" algn="ctr">
            <a:solidFill>
              <a:schemeClr val="tx1"/>
            </a:solidFill>
            <a:miter lim="800000"/>
            <a:headEnd/>
            <a:tailEnd/>
          </a:ln>
        </p:spPr>
        <p:txBody>
          <a:bodyPr lIns="90000" tIns="72000" rIns="90000" bIns="72000" rtlCol="0" anchor="t"/>
          <a:lstStyle/>
          <a:p>
            <a:pPr marR="0" defTabSz="914400" eaLnBrk="1" fontAlgn="base" latinLnBrk="0" hangingPunct="1">
              <a:lnSpc>
                <a:spcPct val="100000"/>
              </a:lnSpc>
              <a:spcBef>
                <a:spcPct val="50000"/>
              </a:spcBef>
              <a:spcAft>
                <a:spcPct val="0"/>
              </a:spcAft>
              <a:buClr>
                <a:srgbClr val="F0AB00"/>
              </a:buClr>
              <a:buSzPct val="80000"/>
              <a:tabLst/>
            </a:pPr>
            <a:r>
              <a:rPr lang="en-US" sz="1200" kern="0" noProof="0" dirty="0" smtClean="0">
                <a:ea typeface="Arial Unicode MS" pitchFamily="34" charset="-128"/>
                <a:cs typeface="Arial Unicode MS" pitchFamily="34" charset="-128"/>
              </a:rPr>
              <a:t>FARR_D_POSTING</a:t>
            </a:r>
            <a:endParaRPr kumimoji="0" lang="en-US" sz="1200" b="0" i="0" u="none" strike="noStrike" kern="0" cap="none" spc="0" normalizeH="0" baseline="0" noProof="0" dirty="0" smtClean="0">
              <a:ln>
                <a:noFill/>
              </a:ln>
              <a:effectLst/>
              <a:uLnTx/>
              <a:uFillTx/>
              <a:ea typeface="Arial Unicode MS" pitchFamily="34" charset="-128"/>
              <a:cs typeface="Arial Unicode MS" pitchFamily="34" charset="-128"/>
            </a:endParaRPr>
          </a:p>
        </p:txBody>
      </p:sp>
      <p:graphicFrame>
        <p:nvGraphicFramePr>
          <p:cNvPr id="35" name="Table 34"/>
          <p:cNvGraphicFramePr>
            <a:graphicFrameLocks noGrp="1"/>
          </p:cNvGraphicFramePr>
          <p:nvPr>
            <p:extLst>
              <p:ext uri="{D42A27DB-BD31-4B8C-83A1-F6EECF244321}">
                <p14:modId xmlns:p14="http://schemas.microsoft.com/office/powerpoint/2010/main" val="2045050269"/>
              </p:ext>
            </p:extLst>
          </p:nvPr>
        </p:nvGraphicFramePr>
        <p:xfrm>
          <a:off x="9652452" y="2842194"/>
          <a:ext cx="1951526" cy="731520"/>
        </p:xfrm>
        <a:graphic>
          <a:graphicData uri="http://schemas.openxmlformats.org/drawingml/2006/table">
            <a:tbl>
              <a:tblPr bandRow="1">
                <a:tableStyleId>{3C2FFA5D-87B4-456A-9821-1D502468CF0F}</a:tableStyleId>
              </a:tblPr>
              <a:tblGrid>
                <a:gridCol w="975763"/>
                <a:gridCol w="975763"/>
              </a:tblGrid>
              <a:tr h="226576">
                <a:tc>
                  <a:txBody>
                    <a:bodyPr/>
                    <a:lstStyle/>
                    <a:p>
                      <a:r>
                        <a:rPr lang="en-US" sz="1200" dirty="0" smtClean="0"/>
                        <a:t>Posting</a:t>
                      </a:r>
                      <a:r>
                        <a:rPr lang="en-US" sz="1200" baseline="0" dirty="0" smtClean="0"/>
                        <a:t> Cat.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200" dirty="0" smtClean="0"/>
                        <a:t>Amount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35946">
                <a:tc>
                  <a:txBody>
                    <a:bodyPr/>
                    <a:lstStyle/>
                    <a:p>
                      <a:r>
                        <a:rPr lang="en-US" sz="1200" dirty="0" smtClean="0"/>
                        <a:t>Revenue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smtClean="0"/>
                        <a:t>320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7" name="Rectangle 36"/>
          <p:cNvSpPr/>
          <p:nvPr/>
        </p:nvSpPr>
        <p:spPr bwMode="gray">
          <a:xfrm>
            <a:off x="3312338" y="3681041"/>
            <a:ext cx="1567159" cy="572407"/>
          </a:xfrm>
          <a:prstGeom prst="rect">
            <a:avLst/>
          </a:prstGeom>
          <a:solidFill>
            <a:schemeClr val="accent1"/>
          </a:solidFill>
          <a:ln w="6350" algn="ctr">
            <a:solidFill>
              <a:schemeClr val="tx1"/>
            </a:solidFill>
            <a:miter lim="800000"/>
            <a:headEnd/>
            <a:tailEnd/>
          </a:ln>
        </p:spPr>
        <p:txBody>
          <a:bodyPr lIns="90000" tIns="72000" rIns="90000" bIns="72000" rtlCol="0" anchor="t"/>
          <a:lstStyle/>
          <a:p>
            <a:pPr marR="0" defTabSz="914400" eaLnBrk="1" fontAlgn="base" latinLnBrk="0" hangingPunct="1">
              <a:lnSpc>
                <a:spcPct val="100000"/>
              </a:lnSpc>
              <a:spcBef>
                <a:spcPct val="50000"/>
              </a:spcBef>
              <a:spcAft>
                <a:spcPct val="0"/>
              </a:spcAft>
              <a:buClr>
                <a:srgbClr val="F0AB00"/>
              </a:buClr>
              <a:buSzPct val="80000"/>
              <a:tabLst/>
            </a:pPr>
            <a:r>
              <a:rPr lang="en-US" sz="1000" kern="0" dirty="0" smtClean="0">
                <a:ea typeface="Arial Unicode MS" pitchFamily="34" charset="-128"/>
                <a:cs typeface="Arial Unicode MS" pitchFamily="34" charset="-128"/>
              </a:rPr>
              <a:t>Mapping table</a:t>
            </a:r>
            <a:br>
              <a:rPr lang="en-US" sz="1000" kern="0" dirty="0" smtClean="0">
                <a:ea typeface="Arial Unicode MS" pitchFamily="34" charset="-128"/>
                <a:cs typeface="Arial Unicode MS" pitchFamily="34" charset="-128"/>
              </a:rPr>
            </a:br>
            <a:r>
              <a:rPr lang="en-US" sz="1000" kern="0" dirty="0" smtClean="0">
                <a:ea typeface="Arial Unicode MS" pitchFamily="34" charset="-128"/>
                <a:cs typeface="Arial Unicode MS" pitchFamily="34" charset="-128"/>
              </a:rPr>
              <a:t>FARR_D_MAPPING_F</a:t>
            </a:r>
            <a:endParaRPr kumimoji="0" lang="en-US" sz="1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44" name="Straight Arrow Connector 43"/>
          <p:cNvCxnSpPr/>
          <p:nvPr/>
        </p:nvCxnSpPr>
        <p:spPr>
          <a:xfrm flipH="1">
            <a:off x="8925515" y="3455299"/>
            <a:ext cx="726937" cy="1063565"/>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flipV="1">
            <a:off x="6456464" y="4370237"/>
            <a:ext cx="790293" cy="48014"/>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6434268" y="4518864"/>
            <a:ext cx="812490" cy="17018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1">
            <a:off x="6443735" y="4634278"/>
            <a:ext cx="803022" cy="286065"/>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4897031" y="3987081"/>
            <a:ext cx="395608" cy="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a:off x="3034514" y="3987081"/>
            <a:ext cx="194208" cy="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5692975" y="2734289"/>
            <a:ext cx="303223" cy="580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a:off x="3508354" y="2787749"/>
            <a:ext cx="501495" cy="580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5702194" y="1677021"/>
            <a:ext cx="303223" cy="580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3783931" y="1671221"/>
            <a:ext cx="303223" cy="580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481939"/>
      </p:ext>
    </p:extLst>
  </p:cSld>
  <p:clrMapOvr>
    <a:masterClrMapping/>
  </p:clrMapOvr>
  <p:timing>
    <p:tnLst>
      <p:par>
        <p:cTn id="1" dur="indefinite" restart="never" nodeType="tmRoot"/>
      </p:par>
    </p:tnLst>
  </p:timing>
</p:sld>
</file>

<file path=ppt/theme/theme1.xml><?xml version="1.0" encoding="utf-8"?>
<a:theme xmlns:a="http://schemas.openxmlformats.org/drawingml/2006/main" name="SAP_2017_16x9_white">
  <a:themeElements>
    <a:clrScheme name="SAP_colors_white_template">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white.potx" id="{7227D8D1-ACA9-492A-A633-BB5EA0309E4E}" vid="{4FD1B56B-5D7F-4C0F-85A4-C0031066665D}"/>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SAP_2017_16x9_white</Template>
  <TotalTime>480</TotalTime>
  <Words>87</Words>
  <Application>Microsoft Office PowerPoint</Application>
  <PresentationFormat>Custom</PresentationFormat>
  <Paragraphs>56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 Unicode MS</vt:lpstr>
      <vt:lpstr>Arial</vt:lpstr>
      <vt:lpstr>Courier New</vt:lpstr>
      <vt:lpstr>Symbol</vt:lpstr>
      <vt:lpstr>wingdings</vt:lpstr>
      <vt:lpstr>wingdings</vt:lpstr>
      <vt:lpstr>SAP_2017_16x9_white</vt:lpstr>
      <vt:lpstr>Reporting approach for explain revenue of value contract</vt:lpstr>
    </vt:vector>
  </TitlesOfParts>
  <Company>SAP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Fang, Xin</dc:creator>
  <cp:keywords>2017/16:9/white</cp:keywords>
  <cp:lastModifiedBy>Fang, Xin</cp:lastModifiedBy>
  <cp:revision>35</cp:revision>
  <dcterms:created xsi:type="dcterms:W3CDTF">2017-01-18T00:43:35Z</dcterms:created>
  <dcterms:modified xsi:type="dcterms:W3CDTF">2017-01-23T10:49:50Z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