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A23D-83A7-4B53-AB8F-0A0D0A0EE597}" type="datetimeFigureOut">
              <a:rPr lang="zh-CN" altLang="en-US" smtClean="0"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D4A8-9B62-498C-8CBD-15BA7820F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XYZ Grammar</a:t>
            </a:r>
            <a:endParaRPr lang="zh-CN" altLang="en-US" b="1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5070379019 Wu Ye</a:t>
            </a:r>
          </a:p>
          <a:p>
            <a:r>
              <a:rPr lang="en-US" altLang="zh-CN" b="1" dirty="0" smtClean="0"/>
              <a:t>5070379022 </a:t>
            </a:r>
            <a:r>
              <a:rPr lang="en-US" altLang="zh-CN" b="1" dirty="0" err="1" smtClean="0"/>
              <a:t>YangJiaChen</a:t>
            </a:r>
            <a:endParaRPr lang="en-US" altLang="zh-CN" b="1" dirty="0" smtClean="0"/>
          </a:p>
          <a:p>
            <a:r>
              <a:rPr lang="en-US" altLang="zh-CN" b="1" dirty="0" smtClean="0"/>
              <a:t>5070379025 </a:t>
            </a:r>
            <a:r>
              <a:rPr lang="en-US" altLang="zh-CN" b="1" dirty="0" err="1" smtClean="0"/>
              <a:t>ZhanHuiZhou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38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 Interpreter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53265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To verify that our grammar definition can really work.</a:t>
            </a:r>
          </a:p>
          <a:p>
            <a:endParaRPr lang="zh-CN" altLang="en-US" dirty="0"/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488832" cy="44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6" t="92376" r="61479" b="2567"/>
          <a:stretch/>
        </p:blipFill>
        <p:spPr bwMode="auto">
          <a:xfrm>
            <a:off x="3635896" y="2132856"/>
            <a:ext cx="5147931" cy="635576"/>
          </a:xfrm>
          <a:prstGeom prst="rect">
            <a:avLst/>
          </a:prstGeom>
          <a:ln w="127000" cap="sq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</a:ln>
          <a:effectLst>
            <a:outerShdw blurRad="57150" dist="50800" dir="27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​​ 3"/>
          <p:cNvSpPr/>
          <p:nvPr/>
        </p:nvSpPr>
        <p:spPr>
          <a:xfrm>
            <a:off x="1763688" y="6309320"/>
            <a:ext cx="1872208" cy="288032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FF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1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Left Value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2771800" y="1484784"/>
            <a:ext cx="27337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Productions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2483768" y="2132856"/>
            <a:ext cx="3096344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{field} [object]:term point [field]:</a:t>
            </a:r>
            <a:r>
              <a:rPr lang="en-US" altLang="zh-CN" sz="2000" dirty="0" smtClean="0"/>
              <a:t>id</a:t>
            </a:r>
          </a:p>
          <a:p>
            <a:pPr marL="0" indent="0">
              <a:buNone/>
            </a:pPr>
            <a:r>
              <a:rPr lang="en-US" altLang="zh-CN" sz="2000" dirty="0" smtClean="0"/>
              <a:t>| </a:t>
            </a:r>
            <a:r>
              <a:rPr lang="en-US" altLang="zh-CN" sz="2000" dirty="0"/>
              <a:t>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[array]:term </a:t>
            </a:r>
            <a:r>
              <a:rPr lang="en-US" altLang="zh-CN" sz="2000" dirty="0" err="1"/>
              <a:t>l_sq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[</a:t>
            </a:r>
            <a:r>
              <a:rPr lang="en-US" altLang="zh-CN" sz="2000" dirty="0"/>
              <a:t>index]: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r_sq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state= </a:t>
            </a:r>
            <a:r>
              <a:rPr lang="en-US" altLang="zh-CN" sz="2000" b="1" dirty="0" smtClean="0"/>
              <a:t>/* … */</a:t>
            </a:r>
          </a:p>
          <a:p>
            <a:pPr marL="0" indent="0">
              <a:buNone/>
            </a:pPr>
            <a:r>
              <a:rPr lang="en-US" altLang="zh-CN" sz="2000" dirty="0" smtClean="0"/>
              <a:t>| {assign} [</a:t>
            </a:r>
            <a:r>
              <a:rPr lang="en-US" altLang="zh-CN" sz="2000" dirty="0"/>
              <a:t>target</a:t>
            </a:r>
            <a:r>
              <a:rPr lang="en-US" altLang="zh-CN" sz="2000" dirty="0" smtClean="0"/>
              <a:t>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assign_opr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semi</a:t>
            </a:r>
          </a:p>
          <a:p>
            <a:pPr marL="0" indent="0">
              <a:buNone/>
            </a:pP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6156176" y="1484784"/>
            <a:ext cx="2314600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796136" y="2132856"/>
            <a:ext cx="3177679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left_value</a:t>
            </a:r>
            <a:r>
              <a:rPr lang="en-US" altLang="zh-CN" sz="2000" b="1" dirty="0"/>
              <a:t> = {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} id </a:t>
            </a:r>
          </a:p>
          <a:p>
            <a:pPr marL="0" indent="0">
              <a:buNone/>
            </a:pPr>
            <a:r>
              <a:rPr lang="en-US" altLang="zh-CN" sz="2000" dirty="0"/>
              <a:t>   | {field} [object]: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field]:id</a:t>
            </a:r>
          </a:p>
          <a:p>
            <a:pPr marL="0" indent="0">
              <a:buNone/>
            </a:pPr>
            <a:r>
              <a:rPr lang="en-US" altLang="zh-CN" sz="2000" dirty="0"/>
              <a:t>   | {</a:t>
            </a:r>
            <a:r>
              <a:rPr lang="en-US" altLang="zh-CN" sz="2000" dirty="0" err="1"/>
              <a:t>arr_sub</a:t>
            </a:r>
            <a:r>
              <a:rPr lang="en-US" altLang="zh-CN" sz="2000" dirty="0"/>
              <a:t>} [array]: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[index</a:t>
            </a:r>
            <a:r>
              <a:rPr lang="en-US" altLang="zh-CN" sz="2000" dirty="0"/>
              <a:t>]: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state </a:t>
            </a:r>
            <a:r>
              <a:rPr lang="en-US" altLang="zh-CN" sz="2000" b="1" dirty="0" smtClean="0"/>
              <a:t>= /* … */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| {assign} [target]: </a:t>
            </a:r>
            <a:r>
              <a:rPr lang="en-US" altLang="zh-CN" sz="2000" dirty="0" err="1" smtClean="0"/>
              <a:t>left_value</a:t>
            </a:r>
            <a:r>
              <a:rPr lang="en-US" altLang="zh-CN" sz="2000" dirty="0" smtClean="0"/>
              <a:t> [value]: </a:t>
            </a:r>
            <a:r>
              <a:rPr lang="en-US" altLang="zh-CN" sz="2000" dirty="0" err="1" smtClean="0"/>
              <a:t>exp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1704" y="2348880"/>
            <a:ext cx="24620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Statement →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/* …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→ id [ Exp ]= Exp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24" name="直接连接符​​ 23"/>
          <p:cNvCxnSpPr/>
          <p:nvPr/>
        </p:nvCxnSpPr>
        <p:spPr>
          <a:xfrm>
            <a:off x="2483768" y="1484784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/>
        </p:nvCxnSpPr>
        <p:spPr>
          <a:xfrm>
            <a:off x="5796136" y="1556792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Precedence of operator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Precedence from high to low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)</a:t>
            </a:r>
          </a:p>
          <a:p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int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real</a:t>
            </a:r>
            <a:r>
              <a:rPr lang="en-US" altLang="zh-CN" dirty="0" smtClean="0"/>
              <a:t> [],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</a:t>
            </a:r>
            <a:r>
              <a:rPr lang="en-US" altLang="zh-CN" i="1" dirty="0"/>
              <a:t>t</a:t>
            </a:r>
            <a:r>
              <a:rPr lang="en-US" altLang="zh-CN" i="1" dirty="0" smtClean="0"/>
              <a:t>ype</a:t>
            </a:r>
            <a:r>
              <a:rPr lang="en-US" altLang="zh-CN" dirty="0" smtClean="0"/>
              <a:t> ()</a:t>
            </a:r>
          </a:p>
          <a:p>
            <a:r>
              <a:rPr lang="en-US" altLang="zh-CN" i="1" dirty="0" err="1"/>
              <a:t>e</a:t>
            </a:r>
            <a:r>
              <a:rPr lang="en-US" altLang="zh-CN" i="1" dirty="0" err="1" smtClean="0"/>
              <a:t>xp</a:t>
            </a:r>
            <a:r>
              <a:rPr lang="en-US" altLang="zh-CN" dirty="0" smtClean="0"/>
              <a:t> . </a:t>
            </a:r>
            <a:r>
              <a:rPr lang="en-US" altLang="zh-CN" i="1" dirty="0" smtClean="0"/>
              <a:t>field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 </a:t>
            </a:r>
            <a:r>
              <a:rPr lang="en-US" altLang="zh-CN" i="1" dirty="0" err="1" smtClean="0"/>
              <a:t>func</a:t>
            </a:r>
            <a:r>
              <a:rPr lang="en-US" altLang="zh-CN" dirty="0" smtClean="0"/>
              <a:t> 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[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], </a:t>
            </a:r>
            <a:r>
              <a:rPr lang="en-US" altLang="zh-CN" i="1" dirty="0" err="1" smtClean="0"/>
              <a:t>exp</a:t>
            </a:r>
            <a:r>
              <a:rPr lang="en-US" altLang="zh-CN" dirty="0" smtClean="0"/>
              <a:t> .</a:t>
            </a:r>
            <a:r>
              <a:rPr lang="en-US" altLang="zh-CN" b="1" dirty="0" smtClean="0"/>
              <a:t>length</a:t>
            </a:r>
          </a:p>
          <a:p>
            <a:r>
              <a:rPr lang="en-US" altLang="zh-CN" dirty="0" smtClean="0"/>
              <a:t>* /</a:t>
            </a:r>
          </a:p>
          <a:p>
            <a:r>
              <a:rPr lang="en-US" altLang="zh-CN" dirty="0" smtClean="0"/>
              <a:t>+ -</a:t>
            </a:r>
          </a:p>
          <a:p>
            <a:r>
              <a:rPr lang="en-US" altLang="zh-CN" dirty="0" smtClean="0"/>
              <a:t>&gt; &lt;</a:t>
            </a:r>
          </a:p>
          <a:p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&amp;&amp;</a:t>
            </a:r>
          </a:p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2909" y="1268759"/>
            <a:ext cx="2663279" cy="510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800" b="1" dirty="0" err="1"/>
              <a:t>exp</a:t>
            </a:r>
            <a:r>
              <a:rPr lang="en-US" altLang="zh-CN" sz="800" b="1" dirty="0"/>
              <a:t> 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} [first]: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 </a:t>
            </a:r>
            <a:r>
              <a:rPr lang="en-US" altLang="zh-CN" sz="800" b="1" dirty="0" err="1"/>
              <a:t>or_opr</a:t>
            </a:r>
            <a:r>
              <a:rPr lang="en-US" altLang="zh-CN" sz="800" b="1" dirty="0"/>
              <a:t> [rest]:exp1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exp.or_opr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or_opr,first.exp,rest.exp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exp1</a:t>
            </a:r>
          </a:p>
          <a:p>
            <a:pPr marL="0" indent="0">
              <a:buNone/>
            </a:pPr>
            <a:r>
              <a:rPr lang="en-US" altLang="zh-CN" sz="800" dirty="0"/>
              <a:t> {-&gt; exp1.exp}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exp1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} [first]:exp1 </a:t>
            </a:r>
            <a:r>
              <a:rPr lang="en-US" altLang="zh-CN" sz="800" b="1" dirty="0" err="1"/>
              <a:t>and_opr</a:t>
            </a:r>
            <a:r>
              <a:rPr lang="en-US" altLang="zh-CN" sz="800" b="1" dirty="0"/>
              <a:t> [rest]:exp2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exp.and_opr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and_opr,first.exp,rest.exp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exp2</a:t>
            </a:r>
          </a:p>
          <a:p>
            <a:pPr marL="0" indent="0">
              <a:buNone/>
            </a:pPr>
            <a:r>
              <a:rPr lang="en-US" altLang="zh-CN" sz="800" dirty="0"/>
              <a:t> {-&gt; exp2.exp}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exp2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} </a:t>
            </a:r>
            <a:r>
              <a:rPr lang="en-US" altLang="zh-CN" sz="800" b="1" dirty="0" err="1"/>
              <a:t>not_opr</a:t>
            </a:r>
            <a:r>
              <a:rPr lang="en-US" altLang="zh-CN" sz="800" b="1" dirty="0"/>
              <a:t> [first]:exp2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exp.not_opr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not_opr,first.exp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exp3</a:t>
            </a:r>
          </a:p>
          <a:p>
            <a:pPr marL="0" indent="0">
              <a:buNone/>
            </a:pPr>
            <a:r>
              <a:rPr lang="en-US" altLang="zh-CN" sz="800" dirty="0"/>
              <a:t> {-&gt; exp3.exp}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</a:p>
          <a:p>
            <a:pPr marL="0" indent="0">
              <a:buNone/>
            </a:pPr>
            <a:r>
              <a:rPr lang="en-US" altLang="zh-CN" sz="800" b="1" dirty="0"/>
              <a:t>exp3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} [first]:exp3 </a:t>
            </a:r>
            <a:r>
              <a:rPr lang="en-US" altLang="zh-CN" sz="800" b="1" dirty="0" err="1"/>
              <a:t>greater_opr</a:t>
            </a:r>
            <a:r>
              <a:rPr lang="en-US" altLang="zh-CN" sz="800" b="1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exp.greater_opr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greater_opr,first.exp,rest.exp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}    [first]:exp3 </a:t>
            </a:r>
            <a:r>
              <a:rPr lang="en-US" altLang="zh-CN" sz="800" dirty="0" err="1"/>
              <a:t>less_opr</a:t>
            </a:r>
            <a:r>
              <a:rPr lang="en-US" altLang="zh-CN" sz="800" dirty="0"/>
              <a:t> [rest]:exp4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exp.less_opr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less_opr,first.exp,rest.exp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exp4</a:t>
            </a:r>
          </a:p>
          <a:p>
            <a:pPr marL="0" indent="0">
              <a:buNone/>
            </a:pPr>
            <a:r>
              <a:rPr lang="en-US" altLang="zh-CN" sz="800" dirty="0"/>
              <a:t> {-&gt; exp4.exp}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altLang="zh-CN" sz="800" b="1" dirty="0"/>
              <a:t>exp4 {-&gt; </a:t>
            </a:r>
            <a:r>
              <a:rPr lang="en-US" altLang="zh-CN" sz="800" b="1" dirty="0" err="1"/>
              <a:t>exp</a:t>
            </a:r>
            <a:r>
              <a:rPr lang="en-US" altLang="zh-CN" sz="800" b="1" dirty="0"/>
              <a:t>} = {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}  [first]:exp4 </a:t>
            </a:r>
            <a:r>
              <a:rPr lang="en-US" altLang="zh-CN" sz="800" b="1" dirty="0" err="1"/>
              <a:t>plus_opr</a:t>
            </a:r>
            <a:r>
              <a:rPr lang="en-US" altLang="zh-CN" sz="800" b="1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exp.plus_opr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plus_opr,first.exp,rest.exp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} [first]:exp4 </a:t>
            </a:r>
            <a:r>
              <a:rPr lang="en-US" altLang="zh-CN" sz="800" dirty="0" err="1"/>
              <a:t>minus_opr</a:t>
            </a:r>
            <a:r>
              <a:rPr lang="en-US" altLang="zh-CN" sz="800" dirty="0"/>
              <a:t> [rest]:exp5</a:t>
            </a:r>
          </a:p>
          <a:p>
            <a:pPr marL="0" indent="0">
              <a:buNone/>
            </a:pPr>
            <a:r>
              <a:rPr lang="en-US" altLang="zh-CN" sz="800" dirty="0"/>
              <a:t>{-&gt; New </a:t>
            </a:r>
            <a:r>
              <a:rPr lang="en-US" altLang="zh-CN" sz="800" dirty="0" err="1"/>
              <a:t>exp.minus_opr</a:t>
            </a:r>
            <a:r>
              <a:rPr lang="en-US" altLang="zh-CN" sz="800" dirty="0"/>
              <a:t>(</a:t>
            </a:r>
            <a:r>
              <a:rPr lang="en-US" altLang="zh-CN" sz="800" dirty="0" err="1"/>
              <a:t>minus_opr,first.exp,rest.exp</a:t>
            </a:r>
            <a:r>
              <a:rPr lang="en-US" altLang="zh-CN" sz="800" dirty="0"/>
              <a:t>)}</a:t>
            </a:r>
          </a:p>
          <a:p>
            <a:pPr marL="0" indent="0">
              <a:buNone/>
            </a:pPr>
            <a:r>
              <a:rPr lang="en-US" altLang="zh-CN" sz="800" dirty="0"/>
              <a:t>  | {single} exp5</a:t>
            </a:r>
          </a:p>
          <a:p>
            <a:pPr marL="0" indent="0">
              <a:buNone/>
            </a:pPr>
            <a:r>
              <a:rPr lang="en-US" altLang="zh-CN" sz="800" dirty="0"/>
              <a:t> {-&gt; exp5.exp} </a:t>
            </a:r>
          </a:p>
          <a:p>
            <a:pPr marL="0" indent="0">
              <a:buNone/>
            </a:pPr>
            <a:r>
              <a:rPr lang="zh-CN" altLang="en-US" sz="800" dirty="0"/>
              <a:t>  </a:t>
            </a:r>
            <a:r>
              <a:rPr lang="en-US" altLang="zh-CN" sz="800" dirty="0"/>
              <a:t>;</a:t>
            </a:r>
          </a:p>
          <a:p>
            <a:pPr marL="0" indent="0">
              <a:buNone/>
            </a:pPr>
            <a:r>
              <a:rPr lang="zh-CN" altLang="en-US" sz="800" dirty="0"/>
              <a:t>   </a:t>
            </a:r>
          </a:p>
        </p:txBody>
      </p:sp>
      <p:sp>
        <p:nvSpPr>
          <p:cNvPr id="7" name="矩形​​ 6"/>
          <p:cNvSpPr/>
          <p:nvPr/>
        </p:nvSpPr>
        <p:spPr>
          <a:xfrm>
            <a:off x="6732240" y="1250603"/>
            <a:ext cx="2286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/>
              <a:t>exp5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}  [first]:exp5 </a:t>
            </a:r>
            <a:r>
              <a:rPr lang="en-US" altLang="zh-CN" sz="800" b="1" dirty="0" err="1" smtClean="0"/>
              <a:t>multiply_opr</a:t>
            </a:r>
            <a:r>
              <a:rPr lang="en-US" altLang="zh-CN" sz="800" b="1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exp.multiply_opr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multiply_opr,first.exp,rest.exp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} [first]:exp5 </a:t>
            </a:r>
            <a:r>
              <a:rPr lang="en-US" altLang="zh-CN" sz="800" dirty="0" err="1" smtClean="0"/>
              <a:t>divide_opr</a:t>
            </a:r>
            <a:r>
              <a:rPr lang="en-US" altLang="zh-CN" sz="800" dirty="0" smtClean="0"/>
              <a:t> [rest]:term</a:t>
            </a:r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exp.divide_opr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divide_opr,first.exp,rest.exp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{single} term</a:t>
            </a:r>
          </a:p>
          <a:p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term.exp</a:t>
            </a:r>
            <a:r>
              <a:rPr lang="en-US" altLang="zh-CN" sz="800" dirty="0" smtClean="0"/>
              <a:t>} 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endParaRPr lang="zh-CN" altLang="en-US" sz="800" dirty="0" smtClean="0"/>
          </a:p>
          <a:p>
            <a:r>
              <a:rPr lang="en-US" altLang="zh-CN" sz="800" b="1" dirty="0" smtClean="0"/>
              <a:t>term {-&gt; </a:t>
            </a:r>
            <a:r>
              <a:rPr lang="en-US" altLang="zh-CN" sz="800" b="1" dirty="0" err="1" smtClean="0"/>
              <a:t>exp</a:t>
            </a:r>
            <a:r>
              <a:rPr lang="en-US" altLang="zh-CN" sz="800" b="1" dirty="0" smtClean="0"/>
              <a:t>} = {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} 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{-&gt; New </a:t>
            </a:r>
            <a:r>
              <a:rPr lang="en-US" altLang="zh-CN" sz="800" b="1" dirty="0" err="1" smtClean="0"/>
              <a:t>exp.int_lt</a:t>
            </a:r>
            <a:r>
              <a:rPr lang="en-US" altLang="zh-CN" sz="800" b="1" dirty="0" smtClean="0"/>
              <a:t>(</a:t>
            </a:r>
            <a:r>
              <a:rPr lang="en-US" altLang="zh-CN" sz="800" b="1" dirty="0" err="1" smtClean="0"/>
              <a:t>int_lt</a:t>
            </a:r>
            <a:r>
              <a:rPr lang="en-US" altLang="zh-CN" sz="800" b="1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 {-&gt; New </a:t>
            </a:r>
            <a:r>
              <a:rPr lang="en-US" altLang="zh-CN" sz="800" dirty="0" err="1" smtClean="0"/>
              <a:t>exp.real_lt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real_lt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true_lt</a:t>
            </a:r>
            <a:r>
              <a:rPr lang="en-US" altLang="zh-CN" sz="800" dirty="0" smtClean="0"/>
              <a:t>} true {-&gt; New </a:t>
            </a:r>
            <a:r>
              <a:rPr lang="en-US" altLang="zh-CN" sz="800" dirty="0" err="1" smtClean="0"/>
              <a:t>exp.true_lt</a:t>
            </a:r>
            <a:r>
              <a:rPr lang="en-US" altLang="zh-CN" sz="800" dirty="0" smtClean="0"/>
              <a:t>(true)}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false_lt</a:t>
            </a:r>
            <a:r>
              <a:rPr lang="en-US" altLang="zh-CN" sz="800" dirty="0" smtClean="0"/>
              <a:t>} false {-&gt; New </a:t>
            </a:r>
            <a:r>
              <a:rPr lang="en-US" altLang="zh-CN" sz="800" dirty="0" err="1" smtClean="0"/>
              <a:t>exp.false_lt</a:t>
            </a:r>
            <a:r>
              <a:rPr lang="en-US" altLang="zh-CN" sz="800" dirty="0" smtClean="0"/>
              <a:t>(false)}</a:t>
            </a:r>
          </a:p>
          <a:p>
            <a:r>
              <a:rPr lang="en-US" altLang="zh-CN" sz="800" dirty="0" smtClean="0"/>
              <a:t>  | {this}this{-&gt; New </a:t>
            </a:r>
            <a:r>
              <a:rPr lang="en-US" altLang="zh-CN" sz="800" dirty="0" err="1" smtClean="0"/>
              <a:t>exp.this</a:t>
            </a:r>
            <a:r>
              <a:rPr lang="en-US" altLang="zh-CN" sz="800" dirty="0" smtClean="0"/>
              <a:t>(this)}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sub_exp</a:t>
            </a:r>
            <a:r>
              <a:rPr lang="en-US" altLang="zh-CN" sz="800" dirty="0" smtClean="0"/>
              <a:t>}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r>
              <a:rPr lang="en-US" altLang="zh-CN" sz="800" dirty="0" smtClean="0"/>
              <a:t> {-&gt; </a:t>
            </a:r>
            <a:r>
              <a:rPr lang="en-US" altLang="zh-CN" sz="800" dirty="0" err="1" smtClean="0"/>
              <a:t>exp.exp</a:t>
            </a:r>
            <a:r>
              <a:rPr lang="en-US" altLang="zh-CN" sz="800" dirty="0" smtClean="0"/>
              <a:t>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array_length</a:t>
            </a:r>
            <a:r>
              <a:rPr lang="en-US" altLang="zh-CN" sz="800" dirty="0" smtClean="0"/>
              <a:t>} [array]:term point length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exp.array_length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array.exp,length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mem_func</a:t>
            </a:r>
            <a:r>
              <a:rPr lang="en-US" altLang="zh-CN" sz="800" dirty="0" smtClean="0"/>
              <a:t>}[object]:term point [</a:t>
            </a:r>
            <a:r>
              <a:rPr lang="en-US" altLang="zh-CN" sz="800" dirty="0" err="1" smtClean="0"/>
              <a:t>func</a:t>
            </a:r>
            <a:r>
              <a:rPr lang="en-US" altLang="zh-CN" sz="800" dirty="0" smtClean="0"/>
              <a:t>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[</a:t>
            </a:r>
            <a:r>
              <a:rPr lang="en-US" altLang="zh-CN" sz="800" dirty="0" err="1" smtClean="0"/>
              <a:t>args</a:t>
            </a:r>
            <a:r>
              <a:rPr lang="en-US" altLang="zh-CN" sz="800" dirty="0" smtClean="0"/>
              <a:t>]:</a:t>
            </a:r>
            <a:r>
              <a:rPr lang="en-US" altLang="zh-CN" sz="800" dirty="0" err="1" smtClean="0"/>
              <a:t>exp_list</a:t>
            </a:r>
            <a:r>
              <a:rPr lang="en-US" altLang="zh-CN" sz="800" dirty="0" smtClean="0"/>
              <a:t>?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exp.mem_func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object.exp,func</a:t>
            </a:r>
            <a:r>
              <a:rPr lang="en-US" altLang="zh-CN" sz="800" dirty="0" smtClean="0"/>
              <a:t>,[</a:t>
            </a:r>
            <a:r>
              <a:rPr lang="en-US" altLang="zh-CN" sz="800" dirty="0" err="1" smtClean="0"/>
              <a:t>args.exp</a:t>
            </a:r>
            <a:r>
              <a:rPr lang="en-US" altLang="zh-CN" sz="800" dirty="0" smtClean="0"/>
              <a:t>])}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new_int_ar</a:t>
            </a:r>
            <a:r>
              <a:rPr lang="en-US" altLang="zh-CN" sz="800" dirty="0" smtClean="0"/>
              <a:t>} new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exp.new_int_ar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new_real_ar</a:t>
            </a:r>
            <a:r>
              <a:rPr lang="en-US" altLang="zh-CN" sz="800" dirty="0" smtClean="0"/>
              <a:t>} new real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[size]: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{-&gt; New </a:t>
            </a:r>
            <a:r>
              <a:rPr lang="en-US" altLang="zh-CN" sz="800" dirty="0" err="1" smtClean="0"/>
              <a:t>exp.new_real_ar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size.exp,new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new_object</a:t>
            </a:r>
            <a:r>
              <a:rPr lang="en-US" altLang="zh-CN" sz="800" dirty="0" smtClean="0"/>
              <a:t>} new [type]:id </a:t>
            </a:r>
            <a:r>
              <a:rPr lang="en-US" altLang="zh-CN" sz="800" dirty="0" err="1" smtClean="0"/>
              <a:t>l_p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r_p</a:t>
            </a:r>
            <a:endParaRPr lang="en-US" altLang="zh-CN" sz="800" dirty="0" smtClean="0"/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exp.new_object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type,new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| {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}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 </a:t>
            </a:r>
          </a:p>
          <a:p>
            <a:r>
              <a:rPr lang="en-US" altLang="zh-CN" sz="800" dirty="0" smtClean="0"/>
              <a:t>  {-&gt; New </a:t>
            </a:r>
            <a:r>
              <a:rPr lang="en-US" altLang="zh-CN" sz="800" dirty="0" err="1" smtClean="0"/>
              <a:t>exp.left_value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left_value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</a:t>
            </a:r>
            <a:r>
              <a:rPr lang="en-US" altLang="zh-CN" sz="800" dirty="0" smtClean="0"/>
              <a:t>;</a:t>
            </a:r>
          </a:p>
          <a:p>
            <a:r>
              <a:rPr lang="zh-CN" altLang="en-US" sz="800" dirty="0" smtClean="0"/>
              <a:t>  </a:t>
            </a:r>
          </a:p>
          <a:p>
            <a:r>
              <a:rPr lang="en-US" altLang="zh-CN" sz="800" b="1" dirty="0" err="1" smtClean="0"/>
              <a:t>left_value</a:t>
            </a:r>
            <a:r>
              <a:rPr lang="en-US" altLang="zh-CN" sz="800" b="1" dirty="0" smtClean="0"/>
              <a:t> = {</a:t>
            </a:r>
            <a:r>
              <a:rPr lang="en-US" altLang="zh-CN" sz="800" b="1" dirty="0" err="1" smtClean="0"/>
              <a:t>var</a:t>
            </a:r>
            <a:r>
              <a:rPr lang="en-US" altLang="zh-CN" sz="800" b="1" dirty="0" smtClean="0"/>
              <a:t>} id  {-&gt; New </a:t>
            </a:r>
            <a:r>
              <a:rPr lang="en-US" altLang="zh-CN" sz="800" b="1" dirty="0" err="1" smtClean="0"/>
              <a:t>left_value.var</a:t>
            </a:r>
            <a:r>
              <a:rPr lang="en-US" altLang="zh-CN" sz="800" b="1" dirty="0" smtClean="0"/>
              <a:t>(id)}</a:t>
            </a:r>
          </a:p>
          <a:p>
            <a:r>
              <a:rPr lang="en-US" altLang="zh-CN" sz="800" dirty="0" smtClean="0"/>
              <a:t>   | {field} [object]:term point [field]:id</a:t>
            </a:r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left_value.field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object.exp,point,field</a:t>
            </a:r>
            <a:r>
              <a:rPr lang="en-US" altLang="zh-CN" sz="800" dirty="0" smtClean="0"/>
              <a:t>)}</a:t>
            </a:r>
          </a:p>
          <a:p>
            <a:r>
              <a:rPr lang="en-US" altLang="zh-CN" sz="800" dirty="0" smtClean="0"/>
              <a:t>   | {</a:t>
            </a:r>
            <a:r>
              <a:rPr lang="en-US" altLang="zh-CN" sz="800" dirty="0" err="1" smtClean="0"/>
              <a:t>arr_sub</a:t>
            </a:r>
            <a:r>
              <a:rPr lang="en-US" altLang="zh-CN" sz="800" dirty="0" smtClean="0"/>
              <a:t>} [array]:term </a:t>
            </a:r>
            <a:r>
              <a:rPr lang="en-US" altLang="zh-CN" sz="800" dirty="0" err="1" smtClean="0"/>
              <a:t>l_sq</a:t>
            </a:r>
            <a:r>
              <a:rPr lang="en-US" altLang="zh-CN" sz="800" dirty="0" smtClean="0"/>
              <a:t> [index]:</a:t>
            </a:r>
            <a:r>
              <a:rPr lang="en-US" altLang="zh-CN" sz="800" dirty="0" err="1" smtClean="0"/>
              <a:t>exp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r_sq</a:t>
            </a:r>
            <a:endParaRPr lang="en-US" altLang="zh-CN" sz="800" dirty="0" smtClean="0"/>
          </a:p>
          <a:p>
            <a:r>
              <a:rPr lang="en-US" altLang="zh-CN" sz="800" dirty="0" smtClean="0"/>
              <a:t>   {-&gt; New </a:t>
            </a:r>
            <a:r>
              <a:rPr lang="en-US" altLang="zh-CN" sz="800" dirty="0" err="1" smtClean="0"/>
              <a:t>left_value.arr_sub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array.exp,l_sq,index.exp,r_sq</a:t>
            </a:r>
            <a:r>
              <a:rPr lang="en-US" altLang="zh-CN" sz="800" dirty="0" smtClean="0"/>
              <a:t>)}</a:t>
            </a:r>
          </a:p>
          <a:p>
            <a:r>
              <a:rPr lang="zh-CN" altLang="en-US" sz="800" dirty="0" smtClean="0"/>
              <a:t>   </a:t>
            </a:r>
            <a:r>
              <a:rPr lang="en-US" altLang="zh-CN" sz="800" dirty="0" smtClean="0"/>
              <a:t>;</a:t>
            </a:r>
            <a:endParaRPr lang="zh-CN" altLang="en-US" sz="800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763688" y="5157192"/>
            <a:ext cx="2160240" cy="92779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Too Complex</a:t>
            </a:r>
          </a:p>
          <a:p>
            <a:r>
              <a:rPr lang="en-US" altLang="zh-CN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We Need AST</a:t>
            </a:r>
            <a:endParaRPr lang="zh-CN" alt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CST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AST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897034" y="1554400"/>
            <a:ext cx="4041775" cy="639762"/>
          </a:xfrm>
        </p:spPr>
        <p:txBody>
          <a:bodyPr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792" y="2256149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847" y="2744381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895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7912" y="2744381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1323" y="2744381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908" y="3308930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888" y="3900849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5819" y="3321170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7533" y="3318993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027" y="3308644"/>
            <a:ext cx="936104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99099" y="330864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5113" y="3302364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8834" y="3901446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0008" y="3901446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4041" y="3912047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24" name="直接连接符​​ 23"/>
          <p:cNvCxnSpPr>
            <a:stCxn id="8" idx="2"/>
            <a:endCxn id="9" idx="0"/>
          </p:cNvCxnSpPr>
          <p:nvPr/>
        </p:nvCxnSpPr>
        <p:spPr>
          <a:xfrm flipH="1">
            <a:off x="792915" y="2625481"/>
            <a:ext cx="1147947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>
            <a:stCxn id="8" idx="2"/>
            <a:endCxn id="10" idx="0"/>
          </p:cNvCxnSpPr>
          <p:nvPr/>
        </p:nvCxnSpPr>
        <p:spPr>
          <a:xfrm flipH="1">
            <a:off x="1709926" y="2625481"/>
            <a:ext cx="230936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>
            <a:stCxn id="8" idx="2"/>
            <a:endCxn id="11" idx="0"/>
          </p:cNvCxnSpPr>
          <p:nvPr/>
        </p:nvCxnSpPr>
        <p:spPr>
          <a:xfrm>
            <a:off x="1940862" y="2625481"/>
            <a:ext cx="534101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>
            <a:stCxn id="8" idx="2"/>
            <a:endCxn id="12" idx="0"/>
          </p:cNvCxnSpPr>
          <p:nvPr/>
        </p:nvCxnSpPr>
        <p:spPr>
          <a:xfrm>
            <a:off x="1940862" y="2625481"/>
            <a:ext cx="1214492" cy="11890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>
            <a:stCxn id="9" idx="2"/>
            <a:endCxn id="13" idx="0"/>
          </p:cNvCxnSpPr>
          <p:nvPr/>
        </p:nvCxnSpPr>
        <p:spPr>
          <a:xfrm flipH="1">
            <a:off x="647854" y="3113713"/>
            <a:ext cx="145061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837" y="3308930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39" name="直接连接符​​ 38"/>
          <p:cNvCxnSpPr>
            <a:stCxn id="11" idx="2"/>
            <a:endCxn id="37" idx="0"/>
          </p:cNvCxnSpPr>
          <p:nvPr/>
        </p:nvCxnSpPr>
        <p:spPr>
          <a:xfrm flipH="1">
            <a:off x="1366888" y="3113713"/>
            <a:ext cx="1108075" cy="19521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>
            <a:endCxn id="15" idx="0"/>
          </p:cNvCxnSpPr>
          <p:nvPr/>
        </p:nvCxnSpPr>
        <p:spPr>
          <a:xfrm flipH="1">
            <a:off x="1899850" y="3113713"/>
            <a:ext cx="602359" cy="20745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>
            <a:endCxn id="16" idx="0"/>
          </p:cNvCxnSpPr>
          <p:nvPr/>
        </p:nvCxnSpPr>
        <p:spPr>
          <a:xfrm>
            <a:off x="2502209" y="3113713"/>
            <a:ext cx="145739" cy="2052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>
            <a:endCxn id="18" idx="0"/>
          </p:cNvCxnSpPr>
          <p:nvPr/>
        </p:nvCxnSpPr>
        <p:spPr>
          <a:xfrm>
            <a:off x="2548108" y="3113713"/>
            <a:ext cx="805022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>
            <a:endCxn id="17" idx="0"/>
          </p:cNvCxnSpPr>
          <p:nvPr/>
        </p:nvCxnSpPr>
        <p:spPr>
          <a:xfrm>
            <a:off x="2548108" y="3113713"/>
            <a:ext cx="1470971" cy="19493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>
            <a:endCxn id="19" idx="0"/>
          </p:cNvCxnSpPr>
          <p:nvPr/>
        </p:nvCxnSpPr>
        <p:spPr>
          <a:xfrm>
            <a:off x="2474962" y="3113713"/>
            <a:ext cx="2254182" cy="18865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>
            <a:stCxn id="37" idx="2"/>
            <a:endCxn id="14" idx="0"/>
          </p:cNvCxnSpPr>
          <p:nvPr/>
        </p:nvCxnSpPr>
        <p:spPr>
          <a:xfrm flipH="1">
            <a:off x="1366887" y="3678262"/>
            <a:ext cx="1" cy="22258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 52"/>
          <p:cNvCxnSpPr>
            <a:stCxn id="17" idx="2"/>
            <a:endCxn id="20" idx="0"/>
          </p:cNvCxnSpPr>
          <p:nvPr/>
        </p:nvCxnSpPr>
        <p:spPr>
          <a:xfrm flipH="1">
            <a:off x="2647948" y="3677976"/>
            <a:ext cx="1371131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 54"/>
          <p:cNvCxnSpPr>
            <a:stCxn id="17" idx="2"/>
            <a:endCxn id="21" idx="0"/>
          </p:cNvCxnSpPr>
          <p:nvPr/>
        </p:nvCxnSpPr>
        <p:spPr>
          <a:xfrm flipH="1">
            <a:off x="3434039" y="3677976"/>
            <a:ext cx="585040" cy="22347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 56"/>
          <p:cNvCxnSpPr>
            <a:stCxn id="17" idx="2"/>
            <a:endCxn id="22" idx="0"/>
          </p:cNvCxnSpPr>
          <p:nvPr/>
        </p:nvCxnSpPr>
        <p:spPr>
          <a:xfrm>
            <a:off x="4019079" y="3677976"/>
            <a:ext cx="0" cy="23407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42117" y="4438421"/>
            <a:ext cx="75392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Id:a3</a:t>
            </a:r>
            <a:endParaRPr lang="zh-CN" altLang="en-US" dirty="0"/>
          </a:p>
        </p:txBody>
      </p:sp>
      <p:cxnSp>
        <p:nvCxnSpPr>
          <p:cNvPr id="60" name="直接连接符​​ 59"/>
          <p:cNvCxnSpPr>
            <a:stCxn id="22" idx="2"/>
            <a:endCxn id="58" idx="0"/>
          </p:cNvCxnSpPr>
          <p:nvPr/>
        </p:nvCxnSpPr>
        <p:spPr>
          <a:xfrm>
            <a:off x="4019079" y="4281379"/>
            <a:ext cx="0" cy="157042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6399" y="4409857"/>
            <a:ext cx="99822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Exp_list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57573" y="4409857"/>
            <a:ext cx="308062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21606" y="4420458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64" name="直接连接符​​ 63"/>
          <p:cNvCxnSpPr>
            <a:stCxn id="20" idx="2"/>
            <a:endCxn id="61" idx="0"/>
          </p:cNvCxnSpPr>
          <p:nvPr/>
        </p:nvCxnSpPr>
        <p:spPr>
          <a:xfrm flipH="1">
            <a:off x="1725513" y="4270778"/>
            <a:ext cx="922435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​​ 64"/>
          <p:cNvCxnSpPr>
            <a:stCxn id="20" idx="2"/>
            <a:endCxn id="62" idx="0"/>
          </p:cNvCxnSpPr>
          <p:nvPr/>
        </p:nvCxnSpPr>
        <p:spPr>
          <a:xfrm flipH="1">
            <a:off x="2511604" y="4270778"/>
            <a:ext cx="136344" cy="139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​​ 65"/>
          <p:cNvCxnSpPr>
            <a:stCxn id="20" idx="2"/>
            <a:endCxn id="63" idx="0"/>
          </p:cNvCxnSpPr>
          <p:nvPr/>
        </p:nvCxnSpPr>
        <p:spPr>
          <a:xfrm>
            <a:off x="2647948" y="4270778"/>
            <a:ext cx="448696" cy="14968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2014" y="4986300"/>
            <a:ext cx="69202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Id:a2</a:t>
            </a:r>
            <a:endParaRPr lang="zh-CN" altLang="en-US" dirty="0"/>
          </a:p>
        </p:txBody>
      </p:sp>
      <p:cxnSp>
        <p:nvCxnSpPr>
          <p:cNvPr id="68" name="直接连接符​​ 67"/>
          <p:cNvCxnSpPr>
            <a:stCxn id="63" idx="2"/>
            <a:endCxn id="67" idx="0"/>
          </p:cNvCxnSpPr>
          <p:nvPr/>
        </p:nvCxnSpPr>
        <p:spPr>
          <a:xfrm flipH="1">
            <a:off x="3088027" y="4789790"/>
            <a:ext cx="8617" cy="19651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50474" y="4965796"/>
            <a:ext cx="55007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77" name="直接连接符​​ 76"/>
          <p:cNvCxnSpPr>
            <a:stCxn id="61" idx="2"/>
            <a:endCxn id="74" idx="0"/>
          </p:cNvCxnSpPr>
          <p:nvPr/>
        </p:nvCxnSpPr>
        <p:spPr>
          <a:xfrm flipH="1">
            <a:off x="1725512" y="4779189"/>
            <a:ext cx="1" cy="18660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3318" y="5486524"/>
            <a:ext cx="714463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Id:a1</a:t>
            </a:r>
            <a:endParaRPr lang="zh-CN" altLang="en-US" dirty="0"/>
          </a:p>
        </p:txBody>
      </p:sp>
      <p:cxnSp>
        <p:nvCxnSpPr>
          <p:cNvPr id="79" name="直接连接符​​ 78"/>
          <p:cNvCxnSpPr>
            <a:stCxn id="74" idx="2"/>
            <a:endCxn id="78" idx="0"/>
          </p:cNvCxnSpPr>
          <p:nvPr/>
        </p:nvCxnSpPr>
        <p:spPr>
          <a:xfrm flipH="1">
            <a:off x="1720550" y="5335128"/>
            <a:ext cx="4962" cy="1513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69887" y="2267974"/>
            <a:ext cx="76014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assign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12160" y="3018479"/>
            <a:ext cx="122413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Left_value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9225" y="301847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212160" y="3962504"/>
            <a:ext cx="64389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Id:r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080249" y="4801634"/>
            <a:ext cx="56799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06876" y="3974744"/>
            <a:ext cx="940830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Id: 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cxnSp>
        <p:nvCxnSpPr>
          <p:cNvPr id="99" name="直接连接符​​ 98"/>
          <p:cNvCxnSpPr>
            <a:stCxn id="93" idx="2"/>
            <a:endCxn id="94" idx="0"/>
          </p:cNvCxnSpPr>
          <p:nvPr/>
        </p:nvCxnSpPr>
        <p:spPr>
          <a:xfrm flipH="1">
            <a:off x="5824228" y="2637306"/>
            <a:ext cx="112572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>
            <a:stCxn id="93" idx="2"/>
            <a:endCxn id="95" idx="0"/>
          </p:cNvCxnSpPr>
          <p:nvPr/>
        </p:nvCxnSpPr>
        <p:spPr>
          <a:xfrm>
            <a:off x="6949957" y="2637306"/>
            <a:ext cx="556319" cy="38117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>
            <a:stCxn id="94" idx="2"/>
            <a:endCxn id="96" idx="0"/>
          </p:cNvCxnSpPr>
          <p:nvPr/>
        </p:nvCxnSpPr>
        <p:spPr>
          <a:xfrm flipH="1">
            <a:off x="5534106" y="3387811"/>
            <a:ext cx="290122" cy="57469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97196" y="3987759"/>
            <a:ext cx="534101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endParaRPr lang="zh-CN" altLang="en-US" dirty="0"/>
          </a:p>
        </p:txBody>
      </p:sp>
      <p:cxnSp>
        <p:nvCxnSpPr>
          <p:cNvPr id="103" name="直接连接符​​ 102"/>
          <p:cNvCxnSpPr>
            <a:stCxn id="95" idx="2"/>
            <a:endCxn id="102" idx="0"/>
          </p:cNvCxnSpPr>
          <p:nvPr/>
        </p:nvCxnSpPr>
        <p:spPr>
          <a:xfrm flipH="1">
            <a:off x="6364247" y="3387811"/>
            <a:ext cx="1142029" cy="59994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>
            <a:stCxn id="95" idx="2"/>
            <a:endCxn id="98" idx="0"/>
          </p:cNvCxnSpPr>
          <p:nvPr/>
        </p:nvCxnSpPr>
        <p:spPr>
          <a:xfrm flipH="1">
            <a:off x="7277291" y="3387811"/>
            <a:ext cx="228985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974531" y="3974744"/>
            <a:ext cx="774867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*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78495" y="4803390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13" name="直接连接符​​ 112"/>
          <p:cNvCxnSpPr>
            <a:stCxn id="111" idx="2"/>
            <a:endCxn id="112" idx="0"/>
          </p:cNvCxnSpPr>
          <p:nvPr/>
        </p:nvCxnSpPr>
        <p:spPr>
          <a:xfrm flipH="1">
            <a:off x="7697198" y="4344076"/>
            <a:ext cx="664767" cy="459314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>
            <a:stCxn id="102" idx="2"/>
            <a:endCxn id="97" idx="0"/>
          </p:cNvCxnSpPr>
          <p:nvPr/>
        </p:nvCxnSpPr>
        <p:spPr>
          <a:xfrm>
            <a:off x="6364247" y="4357091"/>
            <a:ext cx="1" cy="44454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>
            <a:stCxn id="95" idx="2"/>
            <a:endCxn id="111" idx="0"/>
          </p:cNvCxnSpPr>
          <p:nvPr/>
        </p:nvCxnSpPr>
        <p:spPr>
          <a:xfrm>
            <a:off x="7506276" y="3387811"/>
            <a:ext cx="855689" cy="586933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036338" y="4790723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25" name="直接连接符​​ 124"/>
          <p:cNvCxnSpPr>
            <a:stCxn id="111" idx="2"/>
            <a:endCxn id="124" idx="0"/>
          </p:cNvCxnSpPr>
          <p:nvPr/>
        </p:nvCxnSpPr>
        <p:spPr>
          <a:xfrm flipH="1">
            <a:off x="8255041" y="4344076"/>
            <a:ext cx="106924" cy="446647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88644" y="4801634"/>
            <a:ext cx="437406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cxnSp>
        <p:nvCxnSpPr>
          <p:cNvPr id="128" name="直接连接符​​ 127"/>
          <p:cNvCxnSpPr>
            <a:stCxn id="111" idx="2"/>
            <a:endCxn id="127" idx="0"/>
          </p:cNvCxnSpPr>
          <p:nvPr/>
        </p:nvCxnSpPr>
        <p:spPr>
          <a:xfrm>
            <a:off x="8361965" y="4344076"/>
            <a:ext cx="445382" cy="45755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​​ 133"/>
          <p:cNvSpPr/>
          <p:nvPr/>
        </p:nvSpPr>
        <p:spPr>
          <a:xfrm>
            <a:off x="2872296" y="120668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r=</a:t>
            </a:r>
            <a:r>
              <a:rPr lang="en-US" altLang="zh-CN" sz="3200" dirty="0" err="1" smtClean="0"/>
              <a:t>this.func</a:t>
            </a:r>
            <a:r>
              <a:rPr lang="en-US" altLang="zh-CN" sz="3200" dirty="0" smtClean="0"/>
              <a:t>(a1,a2,a3);</a:t>
            </a:r>
            <a:endParaRPr lang="zh-CN" altLang="en-US" sz="3200" dirty="0"/>
          </a:p>
        </p:txBody>
      </p:sp>
      <p:cxnSp>
        <p:nvCxnSpPr>
          <p:cNvPr id="136" name="直接连接符​​ 135"/>
          <p:cNvCxnSpPr/>
          <p:nvPr/>
        </p:nvCxnSpPr>
        <p:spPr>
          <a:xfrm>
            <a:off x="5004048" y="1904173"/>
            <a:ext cx="0" cy="4536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 defined in AST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= {</a:t>
            </a:r>
            <a:r>
              <a:rPr lang="en-US" altLang="zh-CN" sz="1800" b="1" dirty="0" err="1" smtClean="0"/>
              <a:t>or_opr</a:t>
            </a:r>
            <a:r>
              <a:rPr lang="en-US" altLang="zh-CN" sz="1800" b="1" dirty="0" smtClean="0"/>
              <a:t>} [first]:</a:t>
            </a:r>
            <a:r>
              <a:rPr lang="en-US" altLang="zh-CN" sz="1800" b="1" dirty="0" err="1" smtClean="0"/>
              <a:t>exp</a:t>
            </a:r>
            <a:r>
              <a:rPr lang="en-US" altLang="zh-CN" sz="1800" b="1" dirty="0" smtClean="0"/>
              <a:t> [rest]:</a:t>
            </a:r>
            <a:r>
              <a:rPr lang="en-US" altLang="zh-CN" sz="1800" b="1" dirty="0" err="1" smtClean="0"/>
              <a:t>exp</a:t>
            </a:r>
            <a:endParaRPr lang="en-US" altLang="zh-CN" sz="1800" b="1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and_opr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not_opr</a:t>
            </a:r>
            <a:r>
              <a:rPr lang="en-US" altLang="zh-CN" sz="1800" dirty="0" smtClean="0"/>
              <a:t>}  [first]: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greater_opr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less_opr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plus_opr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minus_opr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multiply_opr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divide_opr</a:t>
            </a:r>
            <a:r>
              <a:rPr lang="en-US" altLang="zh-CN" sz="1800" dirty="0" smtClean="0"/>
              <a:t>} [first]: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 [rest]: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int_lt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int_lt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real_lt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real_lt</a:t>
            </a:r>
            <a:endParaRPr lang="en-US" altLang="zh-CN" sz="1800" dirty="0" smtClean="0"/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true_lt</a:t>
            </a:r>
            <a:r>
              <a:rPr lang="en-US" altLang="zh-CN" sz="1800" dirty="0" smtClean="0"/>
              <a:t>}true</a:t>
            </a:r>
          </a:p>
          <a:p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false_lt</a:t>
            </a:r>
            <a:r>
              <a:rPr lang="en-US" altLang="zh-CN" sz="1800" dirty="0" smtClean="0"/>
              <a:t>}false</a:t>
            </a:r>
          </a:p>
          <a:p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| {this}this</a:t>
            </a:r>
          </a:p>
          <a:p>
            <a:pPr marL="0" indent="0">
              <a:buNone/>
            </a:pPr>
            <a:r>
              <a:rPr lang="en-US" altLang="zh-CN" sz="1800" dirty="0" smtClean="0"/>
              <a:t>| {</a:t>
            </a:r>
            <a:r>
              <a:rPr lang="en-US" altLang="zh-CN" sz="1800" dirty="0" err="1" smtClean="0"/>
              <a:t>sub_exp</a:t>
            </a:r>
            <a:r>
              <a:rPr lang="en-US" altLang="zh-CN" sz="1800" dirty="0" smtClean="0"/>
              <a:t>} </a:t>
            </a:r>
            <a:r>
              <a:rPr lang="en-US" altLang="zh-CN" sz="1800" dirty="0" err="1" smtClean="0"/>
              <a:t>exp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| </a:t>
            </a:r>
            <a:r>
              <a:rPr lang="en-US" altLang="zh-CN" sz="1800" dirty="0"/>
              <a:t>{</a:t>
            </a:r>
            <a:r>
              <a:rPr lang="en-US" altLang="zh-CN" sz="1800" dirty="0" err="1"/>
              <a:t>array_length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length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mem_func</a:t>
            </a:r>
            <a:r>
              <a:rPr lang="en-US" altLang="zh-CN" sz="1800" dirty="0"/>
              <a:t>}[object]: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[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]:id [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*</a:t>
            </a:r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new_int_ar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new_real_ar</a:t>
            </a:r>
            <a:r>
              <a:rPr lang="en-US" altLang="zh-CN" sz="1800" dirty="0"/>
              <a:t>} [size]:</a:t>
            </a:r>
            <a:r>
              <a:rPr lang="en-US" altLang="zh-CN" sz="1800" dirty="0" err="1" smtClean="0"/>
              <a:t>exp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/>
              <a:t>new_object</a:t>
            </a:r>
            <a:r>
              <a:rPr lang="en-US" altLang="zh-CN" sz="1800" dirty="0"/>
              <a:t>} [type]:</a:t>
            </a:r>
            <a:r>
              <a:rPr lang="en-US" altLang="zh-CN" sz="1800" dirty="0" smtClean="0"/>
              <a:t>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| {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}</a:t>
            </a:r>
            <a:r>
              <a:rPr lang="en-US" altLang="zh-CN" sz="1800" dirty="0" err="1" smtClean="0"/>
              <a:t>left_value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err="1"/>
              <a:t>left_value</a:t>
            </a:r>
            <a:r>
              <a:rPr lang="en-US" altLang="zh-CN" sz="1800" b="1" dirty="0"/>
              <a:t> = {</a:t>
            </a:r>
            <a:r>
              <a:rPr lang="en-US" altLang="zh-CN" sz="1800" b="1" dirty="0" err="1"/>
              <a:t>var</a:t>
            </a:r>
            <a:r>
              <a:rPr lang="en-US" altLang="zh-CN" sz="1800" b="1" dirty="0"/>
              <a:t>} id </a:t>
            </a:r>
          </a:p>
          <a:p>
            <a:pPr marL="0" indent="0">
              <a:buNone/>
            </a:pPr>
            <a:r>
              <a:rPr lang="en-US" altLang="zh-CN" sz="1800" dirty="0"/>
              <a:t>   | {field} [object]: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field]:id</a:t>
            </a:r>
          </a:p>
          <a:p>
            <a:pPr marL="0" indent="0">
              <a:buNone/>
            </a:pPr>
            <a:r>
              <a:rPr lang="en-US" altLang="zh-CN" sz="1800" dirty="0"/>
              <a:t>   | {</a:t>
            </a:r>
            <a:r>
              <a:rPr lang="en-US" altLang="zh-CN" sz="1800" dirty="0" err="1"/>
              <a:t>arr_sub</a:t>
            </a:r>
            <a:r>
              <a:rPr lang="en-US" altLang="zh-CN" sz="1800" dirty="0"/>
              <a:t>} [array]: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/>
              <a:t>index]:</a:t>
            </a:r>
            <a:r>
              <a:rPr lang="en-US" altLang="zh-CN" sz="1800" dirty="0" err="1" smtClean="0"/>
              <a:t>exp</a:t>
            </a:r>
            <a:r>
              <a:rPr lang="en-US" altLang="zh-CN" sz="1800" dirty="0" smtClean="0"/>
              <a:t>;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26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Interpreter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progress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F{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static void main(){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(new C().f(1000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 -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0.5);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pre:max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post:max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&gt;0;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a;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b;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b=1;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while(a&lt;max){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a=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c=b;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b=a;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824536" cy="4525963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Program</a:t>
            </a:r>
          </a:p>
          <a:p>
            <a:pPr lvl="1"/>
            <a:r>
              <a:rPr lang="en-US" altLang="zh-CN" sz="1400" dirty="0" smtClean="0"/>
              <a:t>F -&gt; main</a:t>
            </a:r>
          </a:p>
          <a:p>
            <a:pPr lvl="1"/>
            <a:r>
              <a:rPr lang="en-US" altLang="zh-CN" sz="1600" dirty="0" smtClean="0"/>
              <a:t>C -&gt;add to class declarations table</a:t>
            </a:r>
          </a:p>
          <a:p>
            <a:pPr lvl="2"/>
            <a:r>
              <a:rPr lang="en-US" altLang="zh-CN" sz="1600" dirty="0" smtClean="0"/>
              <a:t>F -&gt; add to  class C method table</a:t>
            </a:r>
          </a:p>
          <a:p>
            <a:pPr lvl="1"/>
            <a:r>
              <a:rPr lang="en-US" altLang="zh-CN" sz="1600" dirty="0" smtClean="0"/>
              <a:t>F</a:t>
            </a:r>
          </a:p>
          <a:p>
            <a:pPr lvl="2"/>
            <a:r>
              <a:rPr lang="en-US" altLang="zh-CN" sz="1400" dirty="0" smtClean="0"/>
              <a:t>Print statement</a:t>
            </a:r>
          </a:p>
          <a:p>
            <a:pPr lvl="3"/>
            <a:r>
              <a:rPr lang="en-US" altLang="zh-CN" sz="1400" dirty="0" smtClean="0"/>
              <a:t>Minus</a:t>
            </a:r>
          </a:p>
          <a:p>
            <a:pPr lvl="4"/>
            <a:r>
              <a:rPr lang="en-US" altLang="zh-CN" sz="1400" dirty="0" err="1" smtClean="0"/>
              <a:t>Func</a:t>
            </a:r>
            <a:r>
              <a:rPr lang="en-US" altLang="zh-CN" sz="1400" dirty="0" smtClean="0"/>
              <a:t> call -&gt; look table</a:t>
            </a:r>
          </a:p>
          <a:p>
            <a:pPr lvl="5"/>
            <a:r>
              <a:rPr lang="en-US" altLang="zh-CN" sz="1400" dirty="0" smtClean="0"/>
              <a:t>New C() -&gt; look table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max=1000;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pre, Jump into f</a:t>
            </a:r>
          </a:p>
          <a:p>
            <a:pPr marL="914400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b;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b=1;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…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return a;</a:t>
            </a:r>
          </a:p>
          <a:p>
            <a:pPr marL="914400" lvl="2" indent="0">
              <a:buNone/>
            </a:pPr>
            <a:r>
              <a:rPr lang="en-US" altLang="zh-CN" sz="1400" dirty="0" smtClean="0"/>
              <a:t>Check post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Return value – 0.5</a:t>
            </a:r>
          </a:p>
        </p:txBody>
      </p:sp>
      <p:cxnSp>
        <p:nvCxnSpPr>
          <p:cNvPr id="10" name="直接连接符​​ 9"/>
          <p:cNvCxnSpPr/>
          <p:nvPr/>
        </p:nvCxnSpPr>
        <p:spPr>
          <a:xfrm>
            <a:off x="4572000" y="40770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>
            <a:off x="4572000" y="5877272"/>
            <a:ext cx="3888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0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30755" cy="510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3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1060</Words>
  <Application>Microsoft Office PowerPoint</Application>
  <PresentationFormat>全屏显示(4:3)</PresentationFormat>
  <Paragraphs>207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XYZ Grammar</vt:lpstr>
      <vt:lpstr>An Interpreter </vt:lpstr>
      <vt:lpstr>Left Value</vt:lpstr>
      <vt:lpstr>Precedence of operator</vt:lpstr>
      <vt:lpstr>CST vs AST</vt:lpstr>
      <vt:lpstr>Exp defined in AST</vt:lpstr>
      <vt:lpstr>Interpreter progress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Gramma</dc:title>
  <dc:creator>farseer</dc:creator>
  <cp:lastModifiedBy>farseer</cp:lastModifiedBy>
  <cp:revision>15</cp:revision>
  <dcterms:created xsi:type="dcterms:W3CDTF">2010-04-26T11:31:09Z</dcterms:created>
  <dcterms:modified xsi:type="dcterms:W3CDTF">2010-04-26T14:15:28Z</dcterms:modified>
</cp:coreProperties>
</file>