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17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F343-0162-4F7F-8070-22D8B76DEF93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5C1C-AE50-4D9D-8C75-45C5310EC9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BF6D0E-8A81-47DE-A01F-976EAAD76472}" type="datetimeFigureOut">
              <a:rPr lang="zh-CN" altLang="en-US" smtClean="0"/>
              <a:t>2010/3/28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8CEF5D-7A34-469A-A60C-A5E84BE11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XYZ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> editor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5070379017 </a:t>
            </a:r>
            <a:r>
              <a:rPr lang="zh-CN" altLang="en-US" dirty="0" smtClean="0"/>
              <a:t>吴晔</a:t>
            </a:r>
            <a:endParaRPr lang="en-US" altLang="zh-CN" dirty="0" smtClean="0"/>
          </a:p>
          <a:p>
            <a:r>
              <a:rPr lang="en-US" altLang="zh-CN" dirty="0" smtClean="0"/>
              <a:t>5070379022 </a:t>
            </a:r>
            <a:r>
              <a:rPr lang="zh-CN" altLang="en-US" dirty="0" smtClean="0"/>
              <a:t>杨嘉晨</a:t>
            </a:r>
            <a:endParaRPr lang="en-US" altLang="zh-CN" dirty="0" smtClean="0"/>
          </a:p>
          <a:p>
            <a:r>
              <a:rPr lang="en-US" altLang="zh-CN" dirty="0" smtClean="0"/>
              <a:t>5070379025 </a:t>
            </a:r>
            <a:r>
              <a:rPr lang="zh-CN" altLang="en-US" dirty="0" smtClean="0"/>
              <a:t>詹恢洲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</a:t>
            </a:r>
            <a:r>
              <a:rPr lang="en-US" altLang="zh-CN" dirty="0" smtClean="0"/>
              <a:t> (Ignored Tokens)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Ignored </a:t>
            </a:r>
            <a:r>
              <a:rPr lang="en-US" altLang="zh-CN" dirty="0">
                <a:solidFill>
                  <a:srgbClr val="FF0000"/>
                </a:solidFill>
              </a:rPr>
              <a:t>Tokens</a:t>
            </a:r>
          </a:p>
          <a:p>
            <a:r>
              <a:rPr lang="en-US" altLang="zh-CN" dirty="0"/>
              <a:t>blanks,</a:t>
            </a:r>
          </a:p>
          <a:p>
            <a:r>
              <a:rPr lang="en-US" altLang="zh-CN" dirty="0" err="1"/>
              <a:t>comment_new_style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comment_old_style_end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comment_new_style_end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comment_any_n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comment_any_o</a:t>
            </a:r>
            <a:r>
              <a:rPr lang="en-US" altLang="zh-CN" dirty="0"/>
              <a:t> 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Design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Edit and </a:t>
            </a:r>
            <a:r>
              <a:rPr lang="en-US" altLang="zh-CN" dirty="0" err="1" smtClean="0"/>
              <a:t>lexer</a:t>
            </a:r>
            <a:r>
              <a:rPr lang="en-US" altLang="zh-CN" dirty="0" smtClean="0"/>
              <a:t> coloring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Dictating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650" y="1705769"/>
            <a:ext cx="6362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Lexer</a:t>
            </a:r>
            <a:r>
              <a:rPr lang="en-US" altLang="zh-CN" dirty="0" smtClean="0"/>
              <a:t> Parser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as parser generator</a:t>
            </a:r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SableCC</a:t>
            </a:r>
            <a:r>
              <a:rPr lang="en-US" altLang="zh-CN" dirty="0" smtClean="0"/>
              <a:t> feature </a:t>
            </a:r>
            <a:r>
              <a:rPr lang="en-US" altLang="zh-CN" b="1" i="1" dirty="0" smtClean="0"/>
              <a:t>State</a:t>
            </a:r>
            <a:r>
              <a:rPr lang="en-US" altLang="zh-CN" dirty="0" smtClean="0"/>
              <a:t> to parse comment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 (Helpers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xyzlex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Helpers</a:t>
            </a:r>
          </a:p>
          <a:p>
            <a:r>
              <a:rPr lang="en-US" altLang="zh-CN" b="1" dirty="0"/>
              <a:t>all= [ 0 .. 0xffff ] ;</a:t>
            </a:r>
          </a:p>
          <a:p>
            <a:r>
              <a:rPr lang="en-US" altLang="zh-CN" b="1" dirty="0"/>
              <a:t>letter = ['</a:t>
            </a:r>
            <a:r>
              <a:rPr lang="en-US" altLang="zh-CN" b="1" dirty="0" err="1"/>
              <a:t>a'..'z</a:t>
            </a:r>
            <a:r>
              <a:rPr lang="en-US" altLang="zh-CN" b="1" dirty="0"/>
              <a:t>'] | ['A'..'Z'];</a:t>
            </a:r>
          </a:p>
          <a:p>
            <a:r>
              <a:rPr lang="en-US" altLang="zh-CN" b="1" dirty="0"/>
              <a:t>digit = ['0' .. '9'];</a:t>
            </a:r>
          </a:p>
          <a:p>
            <a:r>
              <a:rPr lang="en-US" altLang="zh-CN" b="1" dirty="0"/>
              <a:t>sp = ' 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cr</a:t>
            </a:r>
            <a:r>
              <a:rPr lang="en-US" altLang="zh-CN" b="1" dirty="0"/>
              <a:t> = 13 ; // carriage return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lf = 10 ; // line </a:t>
            </a:r>
            <a:r>
              <a:rPr lang="en-US" altLang="zh-CN" b="1" dirty="0" smtClean="0"/>
              <a:t>feed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</a:t>
            </a:r>
            <a:r>
              <a:rPr lang="en-US" altLang="zh-CN" dirty="0" smtClean="0"/>
              <a:t> (Helpers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/>
              <a:t>tab = 9 ; // tab char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bl</a:t>
            </a:r>
            <a:r>
              <a:rPr lang="en-US" altLang="zh-CN" b="1" dirty="0"/>
              <a:t> = sp | </a:t>
            </a:r>
            <a:r>
              <a:rPr lang="en-US" altLang="zh-CN" b="1" dirty="0" err="1"/>
              <a:t>cr</a:t>
            </a:r>
            <a:r>
              <a:rPr lang="en-US" altLang="zh-CN" b="1" dirty="0"/>
              <a:t> | lf | tab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new_line</a:t>
            </a:r>
            <a:r>
              <a:rPr lang="en-US" altLang="zh-CN" b="1" dirty="0"/>
              <a:t> = </a:t>
            </a:r>
            <a:r>
              <a:rPr lang="en-US" altLang="zh-CN" b="1" dirty="0" err="1"/>
              <a:t>cr</a:t>
            </a:r>
            <a:r>
              <a:rPr lang="en-US" altLang="zh-CN" b="1" dirty="0"/>
              <a:t> | lf 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underscore = '_'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plus_c</a:t>
            </a:r>
            <a:r>
              <a:rPr lang="en-US" altLang="zh-CN" b="1" dirty="0"/>
              <a:t> = '+'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minus_c</a:t>
            </a:r>
            <a:r>
              <a:rPr lang="en-US" altLang="zh-CN" b="1" dirty="0"/>
              <a:t> = '-'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signed_c</a:t>
            </a:r>
            <a:r>
              <a:rPr lang="en-US" altLang="zh-CN" b="1" dirty="0"/>
              <a:t> = </a:t>
            </a:r>
            <a:r>
              <a:rPr lang="en-US" altLang="zh-CN" b="1" dirty="0" err="1"/>
              <a:t>plus_c</a:t>
            </a:r>
            <a:r>
              <a:rPr lang="en-US" altLang="zh-CN" b="1" dirty="0"/>
              <a:t> | </a:t>
            </a:r>
            <a:r>
              <a:rPr lang="en-US" altLang="zh-CN" b="1" dirty="0" err="1"/>
              <a:t>minus_c</a:t>
            </a:r>
            <a:r>
              <a:rPr lang="en-US" altLang="zh-CN" b="1" dirty="0"/>
              <a:t> ;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e_c</a:t>
            </a:r>
            <a:r>
              <a:rPr lang="en-US" altLang="zh-CN" b="1" dirty="0"/>
              <a:t> = 'E' | 'e' ;</a:t>
            </a:r>
          </a:p>
          <a:p>
            <a:r>
              <a:rPr lang="zh-CN" alt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</a:t>
            </a:r>
            <a:r>
              <a:rPr lang="en-US" altLang="zh-CN" dirty="0" smtClean="0"/>
              <a:t> (Tokens 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States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normal</a:t>
            </a:r>
            <a:r>
              <a:rPr lang="en-US" altLang="zh-CN" dirty="0"/>
              <a:t>, </a:t>
            </a:r>
            <a:r>
              <a:rPr lang="en-US" altLang="zh-CN" dirty="0" err="1"/>
              <a:t>comment_new_s,comment_old_s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Tokens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if_key</a:t>
            </a:r>
            <a:r>
              <a:rPr lang="en-US" altLang="zh-CN" b="1" dirty="0"/>
              <a:t> = 'if';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else_key</a:t>
            </a:r>
            <a:r>
              <a:rPr lang="en-US" altLang="zh-CN" b="1" dirty="0"/>
              <a:t> = 'else';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while_key</a:t>
            </a:r>
            <a:r>
              <a:rPr lang="en-US" altLang="zh-CN" b="1" dirty="0"/>
              <a:t> = 'while';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int_key</a:t>
            </a:r>
            <a:r>
              <a:rPr lang="en-US" altLang="zh-CN" b="1" dirty="0"/>
              <a:t> = '</a:t>
            </a:r>
            <a:r>
              <a:rPr lang="en-US" altLang="zh-CN" b="1" dirty="0" err="1"/>
              <a:t>int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real_key</a:t>
            </a:r>
            <a:r>
              <a:rPr lang="en-US" altLang="zh-CN" b="1" dirty="0"/>
              <a:t> = 'real';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pre_key</a:t>
            </a:r>
            <a:r>
              <a:rPr lang="en-US" altLang="zh-CN" b="1" dirty="0"/>
              <a:t> = 'pre';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post_key</a:t>
            </a:r>
            <a:r>
              <a:rPr lang="en-US" altLang="zh-CN" b="1" dirty="0"/>
              <a:t> = 'post</a:t>
            </a:r>
            <a:r>
              <a:rPr lang="en-US" altLang="zh-CN" b="1" dirty="0" smtClean="0"/>
              <a:t>';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</a:t>
            </a:r>
            <a:r>
              <a:rPr lang="en-US" altLang="zh-CN" dirty="0" smtClean="0"/>
              <a:t> (Tokens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 err="1"/>
              <a:t>class_key</a:t>
            </a:r>
            <a:r>
              <a:rPr lang="en-US" altLang="zh-CN" b="1" dirty="0"/>
              <a:t> = 'class';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extends_key</a:t>
            </a:r>
            <a:r>
              <a:rPr lang="en-US" altLang="zh-CN" b="1" dirty="0"/>
              <a:t> = 'extends';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public_key</a:t>
            </a:r>
            <a:r>
              <a:rPr lang="en-US" altLang="zh-CN" b="1" dirty="0"/>
              <a:t> = 'public';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static_key</a:t>
            </a:r>
            <a:r>
              <a:rPr lang="en-US" altLang="zh-CN" b="1" dirty="0"/>
              <a:t> = 'static';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void_key</a:t>
            </a:r>
            <a:r>
              <a:rPr lang="en-US" altLang="zh-CN" b="1" dirty="0"/>
              <a:t> = 'void';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main_key</a:t>
            </a:r>
            <a:r>
              <a:rPr lang="en-US" altLang="zh-CN" b="1" dirty="0"/>
              <a:t> = 'main';</a:t>
            </a:r>
          </a:p>
          <a:p>
            <a:r>
              <a:rPr lang="en-US" altLang="zh-CN" dirty="0"/>
              <a:t>{normal} </a:t>
            </a:r>
            <a:r>
              <a:rPr lang="en-US" altLang="zh-CN" b="1" dirty="0" err="1"/>
              <a:t>new_key</a:t>
            </a:r>
            <a:r>
              <a:rPr lang="en-US" altLang="zh-CN" b="1" dirty="0"/>
              <a:t> = 'new';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this_key</a:t>
            </a:r>
            <a:r>
              <a:rPr lang="en-US" altLang="zh-CN" b="1" dirty="0"/>
              <a:t> = 'this';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boolean_key</a:t>
            </a:r>
            <a:r>
              <a:rPr lang="en-US" altLang="zh-CN" b="1" dirty="0"/>
              <a:t> = '</a:t>
            </a:r>
            <a:r>
              <a:rPr lang="en-US" altLang="zh-CN" b="1" dirty="0" err="1"/>
              <a:t>boolean</a:t>
            </a:r>
            <a:r>
              <a:rPr lang="en-US" altLang="zh-CN" b="1" dirty="0"/>
              <a:t>';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point = '.'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id = letter (underscore | digit | letter)*;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real_literal</a:t>
            </a:r>
            <a:r>
              <a:rPr lang="en-US" altLang="zh-CN" b="1" dirty="0"/>
              <a:t> = digit* '.' digit* (</a:t>
            </a:r>
            <a:r>
              <a:rPr lang="en-US" altLang="zh-CN" b="1" dirty="0" err="1"/>
              <a:t>e_c</a:t>
            </a:r>
            <a:r>
              <a:rPr lang="en-US" altLang="zh-CN" b="1" dirty="0"/>
              <a:t> </a:t>
            </a:r>
            <a:r>
              <a:rPr lang="en-US" altLang="zh-CN" b="1" dirty="0" err="1"/>
              <a:t>signed_c</a:t>
            </a:r>
            <a:r>
              <a:rPr lang="en-US" altLang="zh-CN" b="1" dirty="0"/>
              <a:t>? digit+)?;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integer_literal</a:t>
            </a:r>
            <a:r>
              <a:rPr lang="en-US" altLang="zh-CN" b="1" dirty="0"/>
              <a:t> = digit+;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operator = ('&amp;&amp;' | '||' | '&gt;' | '&lt;' | '+' | '-' | '*' | '/' | '=' ); 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left_brace</a:t>
            </a:r>
            <a:r>
              <a:rPr lang="en-US" altLang="zh-CN" b="1" dirty="0"/>
              <a:t> = '{'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right_brace</a:t>
            </a:r>
            <a:r>
              <a:rPr lang="en-US" altLang="zh-CN" b="1" dirty="0"/>
              <a:t> = '}'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left_bracket</a:t>
            </a:r>
            <a:r>
              <a:rPr lang="en-US" altLang="zh-CN" b="1" dirty="0"/>
              <a:t> = '[';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right_bracket</a:t>
            </a:r>
            <a:r>
              <a:rPr lang="en-US" altLang="zh-CN" b="1" dirty="0"/>
              <a:t> = ']';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left_p</a:t>
            </a:r>
            <a:r>
              <a:rPr lang="en-US" altLang="zh-CN" b="1" dirty="0"/>
              <a:t> = '(' ;</a:t>
            </a:r>
          </a:p>
          <a:p>
            <a:r>
              <a:rPr lang="en-US" altLang="zh-CN" dirty="0"/>
              <a:t>{normal}</a:t>
            </a:r>
            <a:r>
              <a:rPr lang="en-US" altLang="zh-CN" b="1" dirty="0" err="1"/>
              <a:t>right_p</a:t>
            </a:r>
            <a:r>
              <a:rPr lang="en-US" altLang="zh-CN" b="1" dirty="0"/>
              <a:t> = ')' 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Token Definition </a:t>
            </a:r>
            <a:r>
              <a:rPr lang="en-US" altLang="zh-CN" dirty="0" smtClean="0"/>
              <a:t> (Tokens 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/>
              <a:t>normal}</a:t>
            </a:r>
            <a:r>
              <a:rPr lang="en-US" altLang="zh-CN" b="1" dirty="0"/>
              <a:t>semicolon = ';'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colon = ':' ;</a:t>
            </a:r>
          </a:p>
          <a:p>
            <a:r>
              <a:rPr lang="en-US" altLang="zh-CN" dirty="0"/>
              <a:t>{normal}</a:t>
            </a:r>
            <a:r>
              <a:rPr lang="en-US" altLang="zh-CN" b="1" dirty="0"/>
              <a:t>blanks = </a:t>
            </a:r>
            <a:r>
              <a:rPr lang="en-US" altLang="zh-CN" b="1" dirty="0" err="1"/>
              <a:t>bl</a:t>
            </a:r>
            <a:r>
              <a:rPr lang="en-US" altLang="zh-CN" b="1" dirty="0"/>
              <a:t>*;</a:t>
            </a:r>
          </a:p>
          <a:p>
            <a:endParaRPr lang="zh-CN" altLang="en-US" dirty="0"/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comment_new_style</a:t>
            </a:r>
            <a:r>
              <a:rPr lang="en-US" altLang="zh-CN" b="1" dirty="0"/>
              <a:t> = '//' ;</a:t>
            </a:r>
          </a:p>
          <a:p>
            <a:r>
              <a:rPr lang="en-US" altLang="zh-CN" dirty="0"/>
              <a:t>{normal -&gt; 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comment_old_style</a:t>
            </a:r>
            <a:r>
              <a:rPr lang="en-US" altLang="zh-CN" b="1" dirty="0"/>
              <a:t> = '/*' 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comment_old_style_end</a:t>
            </a:r>
            <a:r>
              <a:rPr lang="en-US" altLang="zh-CN" b="1" dirty="0"/>
              <a:t> = </a:t>
            </a:r>
            <a:r>
              <a:rPr lang="en-US" altLang="zh-CN" b="1" dirty="0" smtClean="0"/>
              <a:t>'*/';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Definition </a:t>
            </a:r>
            <a:r>
              <a:rPr lang="en-US" altLang="zh-CN" dirty="0" smtClean="0"/>
              <a:t>(Tokens 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 -&gt; normal}</a:t>
            </a:r>
          </a:p>
          <a:p>
            <a:r>
              <a:rPr lang="en-US" altLang="zh-CN" b="1" dirty="0" err="1"/>
              <a:t>comment_new_style_end</a:t>
            </a:r>
            <a:r>
              <a:rPr lang="en-US" altLang="zh-CN" b="1" dirty="0"/>
              <a:t> = </a:t>
            </a:r>
            <a:r>
              <a:rPr lang="en-US" altLang="zh-CN" b="1" dirty="0" err="1"/>
              <a:t>new_line</a:t>
            </a:r>
            <a:r>
              <a:rPr lang="en-US" altLang="zh-CN" b="1" dirty="0"/>
              <a:t>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comment_any_n</a:t>
            </a:r>
            <a:r>
              <a:rPr lang="en-US" altLang="zh-CN" b="1" dirty="0"/>
              <a:t> = [all - [</a:t>
            </a:r>
            <a:r>
              <a:rPr lang="en-US" altLang="zh-CN" b="1" dirty="0" err="1"/>
              <a:t>cr</a:t>
            </a:r>
            <a:r>
              <a:rPr lang="en-US" altLang="zh-CN" b="1" dirty="0"/>
              <a:t> + lf ]]*; 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</a:t>
            </a:r>
          </a:p>
          <a:p>
            <a:r>
              <a:rPr lang="en-US" altLang="zh-CN" b="1" dirty="0" err="1"/>
              <a:t>comment_any_o</a:t>
            </a:r>
            <a:r>
              <a:rPr lang="en-US" altLang="zh-CN" b="1" dirty="0"/>
              <a:t> = [all - ['*' + '/']]*;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/>
              <a:t>star = '*';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comment_old_s</a:t>
            </a:r>
            <a:r>
              <a:rPr lang="en-US" altLang="zh-CN" dirty="0"/>
              <a:t>} </a:t>
            </a:r>
            <a:r>
              <a:rPr lang="en-US" altLang="zh-CN" b="1" dirty="0" err="1"/>
              <a:t>slash_o</a:t>
            </a:r>
            <a:r>
              <a:rPr lang="en-US" altLang="zh-CN" b="1" dirty="0"/>
              <a:t> = '/';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comment_new_s</a:t>
            </a:r>
            <a:r>
              <a:rPr lang="en-US" altLang="zh-CN" dirty="0"/>
              <a:t>} </a:t>
            </a:r>
            <a:r>
              <a:rPr lang="en-US" altLang="zh-CN" b="1" dirty="0" err="1"/>
              <a:t>slash_n</a:t>
            </a:r>
            <a:r>
              <a:rPr lang="en-US" altLang="zh-CN" b="1" dirty="0"/>
              <a:t> = '/';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71</TotalTime>
  <Words>473</Words>
  <Application>Microsoft Office PowerPoint</Application>
  <PresentationFormat>全屏显示(4:3)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主题1</vt:lpstr>
      <vt:lpstr>XYZ lexer editor</vt:lpstr>
      <vt:lpstr>Lexer Parser Generator</vt:lpstr>
      <vt:lpstr>Token Definition (Helpers 1)</vt:lpstr>
      <vt:lpstr>Token Definition (Helpers 2)</vt:lpstr>
      <vt:lpstr>Token Definition (Tokens 1)</vt:lpstr>
      <vt:lpstr>Token Definition (Tokens 2)</vt:lpstr>
      <vt:lpstr>Token Definition</vt:lpstr>
      <vt:lpstr>Token Definition  (Tokens 3)</vt:lpstr>
      <vt:lpstr>Token Definition (Tokens 4)</vt:lpstr>
      <vt:lpstr>Token Definition (Ignored Tokens)</vt:lpstr>
      <vt:lpstr>GUI Design</vt:lpstr>
      <vt:lpstr>Edit and lexer coloring</vt:lpstr>
      <vt:lpstr>Error Dictating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lexer editor</dc:title>
  <dc:creator>farseer</dc:creator>
  <cp:lastModifiedBy>farseer</cp:lastModifiedBy>
  <cp:revision>11</cp:revision>
  <dcterms:created xsi:type="dcterms:W3CDTF">2010-03-28T13:59:01Z</dcterms:created>
  <dcterms:modified xsi:type="dcterms:W3CDTF">2010-03-28T15:10:58Z</dcterms:modified>
</cp:coreProperties>
</file>