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5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7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1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23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3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1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8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2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A23D-83A7-4B53-AB8F-0A0D0A0EE597}" type="datetimeFigureOut">
              <a:rPr lang="zh-CN" altLang="en-US" smtClean="0"/>
              <a:t>2010/4/27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68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XYZ Grammar</a:t>
            </a:r>
            <a:endParaRPr lang="zh-CN" altLang="en-US" b="1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/>
              <a:t>5070379019 Wu Ye</a:t>
            </a:r>
          </a:p>
          <a:p>
            <a:r>
              <a:rPr lang="en-US" altLang="zh-CN" b="1" dirty="0" smtClean="0"/>
              <a:t>5070379022 </a:t>
            </a:r>
            <a:r>
              <a:rPr lang="en-US" altLang="zh-CN" b="1" dirty="0" err="1" smtClean="0"/>
              <a:t>YangJiaChen</a:t>
            </a:r>
            <a:endParaRPr lang="en-US" altLang="zh-CN" b="1" dirty="0" smtClean="0"/>
          </a:p>
          <a:p>
            <a:r>
              <a:rPr lang="en-US" altLang="zh-CN" b="1" dirty="0" smtClean="0"/>
              <a:t>5070379025 </a:t>
            </a:r>
            <a:r>
              <a:rPr lang="en-US" altLang="zh-CN" b="1" dirty="0" err="1" smtClean="0"/>
              <a:t>ZhanHuiZhou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6381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Member functions</a:t>
            </a:r>
            <a:endParaRPr lang="zh-CN" altLang="en-US" dirty="0"/>
          </a:p>
        </p:txBody>
      </p:sp>
      <p:pic>
        <p:nvPicPr>
          <p:cNvPr id="1026" name="图片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28" y="1600200"/>
            <a:ext cx="678894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90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Large Weight </a:t>
            </a:r>
            <a:r>
              <a:rPr lang="en-US" altLang="zh-CN" dirty="0" err="1" smtClean="0"/>
              <a:t>Struct</a:t>
            </a:r>
            <a:endParaRPr lang="zh-CN" altLang="en-US" dirty="0"/>
          </a:p>
        </p:txBody>
      </p:sp>
      <p:pic>
        <p:nvPicPr>
          <p:cNvPr id="2050" name="图片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30755" cy="510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3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An Interpreter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53265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To verify that our grammar definition can really work.</a:t>
            </a:r>
          </a:p>
          <a:p>
            <a:endParaRPr lang="zh-CN" altLang="en-US" dirty="0"/>
          </a:p>
        </p:txBody>
      </p: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488832" cy="44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6" t="92376" r="61479" b="2567"/>
          <a:stretch/>
        </p:blipFill>
        <p:spPr bwMode="auto">
          <a:xfrm>
            <a:off x="3635896" y="2132856"/>
            <a:ext cx="5147931" cy="635576"/>
          </a:xfrm>
          <a:prstGeom prst="rect">
            <a:avLst/>
          </a:prstGeom>
          <a:ln w="127000" cap="sq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</a:ln>
          <a:effectLst>
            <a:outerShdw blurRad="57150" dist="50800" dir="2700000" algn="tl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​​ 3"/>
          <p:cNvSpPr/>
          <p:nvPr/>
        </p:nvSpPr>
        <p:spPr>
          <a:xfrm>
            <a:off x="1763688" y="6309320"/>
            <a:ext cx="1872208" cy="288032"/>
          </a:xfrm>
          <a:prstGeom prst="rect">
            <a:avLst/>
          </a:prstGeom>
          <a:noFill/>
          <a:ln>
            <a:solidFill>
              <a:srgbClr xmlns:mc="http://schemas.openxmlformats.org/markup-compatibility/2006" xmlns:a14="http://schemas.microsoft.com/office/drawing/2010/main" val="FF000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1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Left Value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2771800" y="1484784"/>
            <a:ext cx="2733700" cy="639762"/>
          </a:xfrm>
        </p:spPr>
        <p:txBody>
          <a:bodyPr/>
          <a:lstStyle/>
          <a:p>
            <a:pPr algn="ctr"/>
            <a:r>
              <a:rPr lang="en-US" altLang="zh-CN" dirty="0" smtClean="0"/>
              <a:t>Productions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2483768" y="2132856"/>
            <a:ext cx="3096344" cy="395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 err="1"/>
              <a:t>left_value</a:t>
            </a:r>
            <a:r>
              <a:rPr lang="en-US" altLang="zh-CN" sz="2000" b="1" dirty="0"/>
              <a:t> = {</a:t>
            </a:r>
            <a:r>
              <a:rPr lang="en-US" altLang="zh-CN" sz="2000" b="1" dirty="0" err="1"/>
              <a:t>var</a:t>
            </a:r>
            <a:r>
              <a:rPr lang="en-US" altLang="zh-CN" sz="2000" b="1" dirty="0"/>
              <a:t>} id 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 smtClean="0"/>
              <a:t>| </a:t>
            </a:r>
            <a:r>
              <a:rPr lang="en-US" altLang="zh-CN" sz="2000" dirty="0"/>
              <a:t>{field} [object]:term point [field]:</a:t>
            </a:r>
            <a:r>
              <a:rPr lang="en-US" altLang="zh-CN" sz="2000" dirty="0" smtClean="0"/>
              <a:t>id</a:t>
            </a:r>
          </a:p>
          <a:p>
            <a:pPr marL="0" indent="0">
              <a:buNone/>
            </a:pPr>
            <a:r>
              <a:rPr lang="en-US" altLang="zh-CN" sz="2000" dirty="0" smtClean="0"/>
              <a:t>| </a:t>
            </a:r>
            <a:r>
              <a:rPr lang="en-US" altLang="zh-CN" sz="2000" dirty="0"/>
              <a:t>{</a:t>
            </a:r>
            <a:r>
              <a:rPr lang="en-US" altLang="zh-CN" sz="2000" dirty="0" err="1"/>
              <a:t>arr_sub</a:t>
            </a:r>
            <a:r>
              <a:rPr lang="en-US" altLang="zh-CN" sz="2000" dirty="0"/>
              <a:t>} [array]:term </a:t>
            </a:r>
            <a:r>
              <a:rPr lang="en-US" altLang="zh-CN" sz="2000" dirty="0" err="1"/>
              <a:t>l_sq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[</a:t>
            </a:r>
            <a:r>
              <a:rPr lang="en-US" altLang="zh-CN" sz="2000" dirty="0"/>
              <a:t>index]: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r_sq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state= </a:t>
            </a:r>
            <a:r>
              <a:rPr lang="en-US" altLang="zh-CN" sz="2000" b="1" dirty="0" smtClean="0"/>
              <a:t>/* … */</a:t>
            </a:r>
          </a:p>
          <a:p>
            <a:pPr marL="0" indent="0">
              <a:buNone/>
            </a:pPr>
            <a:r>
              <a:rPr lang="en-US" altLang="zh-CN" sz="2000" dirty="0" smtClean="0"/>
              <a:t>| {assign} [</a:t>
            </a:r>
            <a:r>
              <a:rPr lang="en-US" altLang="zh-CN" sz="2000" dirty="0"/>
              <a:t>target</a:t>
            </a:r>
            <a:r>
              <a:rPr lang="en-US" altLang="zh-CN" sz="2000" dirty="0" smtClean="0"/>
              <a:t>]: </a:t>
            </a:r>
            <a:r>
              <a:rPr lang="en-US" altLang="zh-CN" sz="2000" dirty="0" err="1" smtClean="0"/>
              <a:t>left_value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assign_opr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semi</a:t>
            </a:r>
          </a:p>
          <a:p>
            <a:pPr marL="0" indent="0">
              <a:buNone/>
            </a:pP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3"/>
          </p:nvPr>
        </p:nvSpPr>
        <p:spPr>
          <a:xfrm>
            <a:off x="6156176" y="1484784"/>
            <a:ext cx="2314600" cy="639762"/>
          </a:xfrm>
        </p:spPr>
        <p:txBody>
          <a:bodyPr/>
          <a:lstStyle/>
          <a:p>
            <a:pPr algn="ctr"/>
            <a:r>
              <a:rPr lang="en-US" altLang="zh-CN" dirty="0" smtClean="0"/>
              <a:t>AST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>
          <a:xfrm>
            <a:off x="5796136" y="2132856"/>
            <a:ext cx="3177679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/>
              <a:t>left_value</a:t>
            </a:r>
            <a:r>
              <a:rPr lang="en-US" altLang="zh-CN" sz="2000" b="1" dirty="0"/>
              <a:t> = {</a:t>
            </a:r>
            <a:r>
              <a:rPr lang="en-US" altLang="zh-CN" sz="2000" b="1" dirty="0" err="1"/>
              <a:t>var</a:t>
            </a:r>
            <a:r>
              <a:rPr lang="en-US" altLang="zh-CN" sz="2000" b="1" dirty="0"/>
              <a:t>} id </a:t>
            </a:r>
          </a:p>
          <a:p>
            <a:pPr marL="0" indent="0">
              <a:buNone/>
            </a:pPr>
            <a:r>
              <a:rPr lang="en-US" altLang="zh-CN" sz="2000" dirty="0"/>
              <a:t>   | {field} [object]: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[</a:t>
            </a:r>
            <a:r>
              <a:rPr lang="en-US" altLang="zh-CN" sz="2000" dirty="0"/>
              <a:t>field]:id</a:t>
            </a:r>
          </a:p>
          <a:p>
            <a:pPr marL="0" indent="0">
              <a:buNone/>
            </a:pPr>
            <a:r>
              <a:rPr lang="en-US" altLang="zh-CN" sz="2000" dirty="0"/>
              <a:t>   | {</a:t>
            </a:r>
            <a:r>
              <a:rPr lang="en-US" altLang="zh-CN" sz="2000" dirty="0" err="1"/>
              <a:t>arr_sub</a:t>
            </a:r>
            <a:r>
              <a:rPr lang="en-US" altLang="zh-CN" sz="2000" dirty="0"/>
              <a:t>} [array]: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[index</a:t>
            </a:r>
            <a:r>
              <a:rPr lang="en-US" altLang="zh-CN" sz="2000" dirty="0"/>
              <a:t>]: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state </a:t>
            </a:r>
            <a:r>
              <a:rPr lang="en-US" altLang="zh-CN" sz="2000" b="1" dirty="0" smtClean="0"/>
              <a:t>= /* … */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| {assign} [target]: </a:t>
            </a:r>
            <a:r>
              <a:rPr lang="en-US" altLang="zh-CN" sz="2000" dirty="0" err="1" smtClean="0"/>
              <a:t>left_value</a:t>
            </a:r>
            <a:r>
              <a:rPr lang="en-US" altLang="zh-CN" sz="2000" dirty="0" smtClean="0"/>
              <a:t> [value]: </a:t>
            </a:r>
            <a:r>
              <a:rPr lang="en-US" altLang="zh-CN" sz="2000" dirty="0" err="1" smtClean="0"/>
              <a:t>exp</a:t>
            </a:r>
            <a:r>
              <a:rPr lang="zh-CN" altLang="en-US" sz="2000" dirty="0" smtClean="0"/>
              <a:t>  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21704" y="2348880"/>
            <a:ext cx="246206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Statement →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/* …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→ id = Exp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→ id [ Exp ]= Exp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24" name="直接连接符​​ 23"/>
          <p:cNvCxnSpPr/>
          <p:nvPr/>
        </p:nvCxnSpPr>
        <p:spPr>
          <a:xfrm>
            <a:off x="2483768" y="1484784"/>
            <a:ext cx="0" cy="4536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​​ 24"/>
          <p:cNvCxnSpPr/>
          <p:nvPr/>
        </p:nvCxnSpPr>
        <p:spPr>
          <a:xfrm>
            <a:off x="5796136" y="1556792"/>
            <a:ext cx="0" cy="4536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Precedence of operator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Precedence from high to low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( 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 )</a:t>
            </a:r>
          </a:p>
          <a:p>
            <a:r>
              <a:rPr lang="en-US" altLang="zh-CN" b="1" dirty="0" smtClean="0"/>
              <a:t>new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int</a:t>
            </a:r>
            <a:r>
              <a:rPr lang="en-US" altLang="zh-CN" dirty="0" smtClean="0"/>
              <a:t> [], </a:t>
            </a:r>
            <a:r>
              <a:rPr lang="en-US" altLang="zh-CN" b="1" dirty="0" smtClean="0"/>
              <a:t>new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real</a:t>
            </a:r>
            <a:r>
              <a:rPr lang="en-US" altLang="zh-CN" dirty="0" smtClean="0"/>
              <a:t> [], </a:t>
            </a:r>
            <a:r>
              <a:rPr lang="en-US" altLang="zh-CN" b="1" dirty="0" smtClean="0"/>
              <a:t>new</a:t>
            </a:r>
            <a:r>
              <a:rPr lang="en-US" altLang="zh-CN" dirty="0" smtClean="0"/>
              <a:t> </a:t>
            </a:r>
            <a:r>
              <a:rPr lang="en-US" altLang="zh-CN" i="1" dirty="0"/>
              <a:t>t</a:t>
            </a:r>
            <a:r>
              <a:rPr lang="en-US" altLang="zh-CN" i="1" dirty="0" smtClean="0"/>
              <a:t>ype</a:t>
            </a:r>
            <a:r>
              <a:rPr lang="en-US" altLang="zh-CN" dirty="0" smtClean="0"/>
              <a:t> ()</a:t>
            </a:r>
          </a:p>
          <a:p>
            <a:r>
              <a:rPr lang="en-US" altLang="zh-CN" i="1" dirty="0" err="1"/>
              <a:t>e</a:t>
            </a:r>
            <a:r>
              <a:rPr lang="en-US" altLang="zh-CN" i="1" dirty="0" err="1" smtClean="0"/>
              <a:t>xp</a:t>
            </a:r>
            <a:r>
              <a:rPr lang="en-US" altLang="zh-CN" dirty="0" smtClean="0"/>
              <a:t> . </a:t>
            </a:r>
            <a:r>
              <a:rPr lang="en-US" altLang="zh-CN" i="1" dirty="0" smtClean="0"/>
              <a:t>field</a:t>
            </a:r>
            <a:r>
              <a:rPr lang="en-US" altLang="zh-CN" dirty="0" smtClean="0"/>
              <a:t> , 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 . </a:t>
            </a:r>
            <a:r>
              <a:rPr lang="en-US" altLang="zh-CN" i="1" dirty="0" err="1" smtClean="0"/>
              <a:t>func</a:t>
            </a:r>
            <a:r>
              <a:rPr lang="en-US" altLang="zh-CN" dirty="0" smtClean="0"/>
              <a:t> , 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 [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], 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 .</a:t>
            </a:r>
            <a:r>
              <a:rPr lang="en-US" altLang="zh-CN" b="1" dirty="0" smtClean="0"/>
              <a:t>length</a:t>
            </a:r>
          </a:p>
          <a:p>
            <a:r>
              <a:rPr lang="en-US" altLang="zh-CN" dirty="0" smtClean="0"/>
              <a:t>* /</a:t>
            </a:r>
          </a:p>
          <a:p>
            <a:r>
              <a:rPr lang="en-US" altLang="zh-CN" dirty="0" smtClean="0"/>
              <a:t>+ -</a:t>
            </a:r>
          </a:p>
          <a:p>
            <a:r>
              <a:rPr lang="en-US" altLang="zh-CN" dirty="0" smtClean="0"/>
              <a:t>&gt; &lt;</a:t>
            </a:r>
          </a:p>
          <a:p>
            <a:r>
              <a:rPr lang="en-US" altLang="zh-CN" dirty="0" smtClean="0"/>
              <a:t>!</a:t>
            </a:r>
          </a:p>
          <a:p>
            <a:r>
              <a:rPr lang="en-US" altLang="zh-CN" dirty="0" smtClean="0"/>
              <a:t>&amp;&amp;</a:t>
            </a:r>
          </a:p>
          <a:p>
            <a:r>
              <a:rPr lang="en-US" altLang="zh-CN" dirty="0" smtClean="0"/>
              <a:t>||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242909" y="1268759"/>
            <a:ext cx="2663279" cy="5105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800" b="1" dirty="0" err="1"/>
              <a:t>exp</a:t>
            </a:r>
            <a:r>
              <a:rPr lang="en-US" altLang="zh-CN" sz="800" b="1" dirty="0"/>
              <a:t> 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or_opr</a:t>
            </a:r>
            <a:r>
              <a:rPr lang="en-US" altLang="zh-CN" sz="800" b="1" dirty="0"/>
              <a:t>} [first]: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 </a:t>
            </a:r>
            <a:r>
              <a:rPr lang="en-US" altLang="zh-CN" sz="800" b="1" dirty="0" err="1"/>
              <a:t>or_opr</a:t>
            </a:r>
            <a:r>
              <a:rPr lang="en-US" altLang="zh-CN" sz="800" b="1" dirty="0"/>
              <a:t> [rest]:exp1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exp.or_opr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or_opr,first.exp,rest.exp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exp1</a:t>
            </a:r>
          </a:p>
          <a:p>
            <a:pPr marL="0" indent="0">
              <a:buNone/>
            </a:pPr>
            <a:r>
              <a:rPr lang="en-US" altLang="zh-CN" sz="800" dirty="0"/>
              <a:t> {-&gt; exp1.exp}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</a:p>
          <a:p>
            <a:pPr marL="0" indent="0">
              <a:buNone/>
            </a:pPr>
            <a:r>
              <a:rPr lang="en-US" altLang="zh-CN" sz="800" b="1" dirty="0"/>
              <a:t>exp1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and_opr</a:t>
            </a:r>
            <a:r>
              <a:rPr lang="en-US" altLang="zh-CN" sz="800" b="1" dirty="0"/>
              <a:t>} [first]:exp1 </a:t>
            </a:r>
            <a:r>
              <a:rPr lang="en-US" altLang="zh-CN" sz="800" b="1" dirty="0" err="1"/>
              <a:t>and_opr</a:t>
            </a:r>
            <a:r>
              <a:rPr lang="en-US" altLang="zh-CN" sz="800" b="1" dirty="0"/>
              <a:t> [rest]:exp2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exp.and_opr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and_opr,first.exp,rest.exp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exp2</a:t>
            </a:r>
          </a:p>
          <a:p>
            <a:pPr marL="0" indent="0">
              <a:buNone/>
            </a:pPr>
            <a:r>
              <a:rPr lang="en-US" altLang="zh-CN" sz="800" dirty="0"/>
              <a:t> {-&gt; exp2.exp}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</a:p>
          <a:p>
            <a:pPr marL="0" indent="0">
              <a:buNone/>
            </a:pPr>
            <a:r>
              <a:rPr lang="en-US" altLang="zh-CN" sz="800" b="1" dirty="0"/>
              <a:t>exp2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not_opr</a:t>
            </a:r>
            <a:r>
              <a:rPr lang="en-US" altLang="zh-CN" sz="800" b="1" dirty="0"/>
              <a:t>} </a:t>
            </a:r>
            <a:r>
              <a:rPr lang="en-US" altLang="zh-CN" sz="800" b="1" dirty="0" err="1"/>
              <a:t>not_opr</a:t>
            </a:r>
            <a:r>
              <a:rPr lang="en-US" altLang="zh-CN" sz="800" b="1" dirty="0"/>
              <a:t> [first]:exp2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exp.not_opr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not_opr,first.exp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exp3</a:t>
            </a:r>
          </a:p>
          <a:p>
            <a:pPr marL="0" indent="0">
              <a:buNone/>
            </a:pPr>
            <a:r>
              <a:rPr lang="en-US" altLang="zh-CN" sz="800" dirty="0"/>
              <a:t> {-&gt; exp3.exp}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</a:p>
          <a:p>
            <a:pPr marL="0" indent="0">
              <a:buNone/>
            </a:pPr>
            <a:r>
              <a:rPr lang="en-US" altLang="zh-CN" sz="800" b="1" dirty="0"/>
              <a:t>exp3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greater_opr</a:t>
            </a:r>
            <a:r>
              <a:rPr lang="en-US" altLang="zh-CN" sz="800" b="1" dirty="0"/>
              <a:t>} [first]:exp3 </a:t>
            </a:r>
            <a:r>
              <a:rPr lang="en-US" altLang="zh-CN" sz="800" b="1" dirty="0" err="1"/>
              <a:t>greater_opr</a:t>
            </a:r>
            <a:r>
              <a:rPr lang="en-US" altLang="zh-CN" sz="800" b="1" dirty="0"/>
              <a:t> [rest]:exp4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exp.greater_opr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greater_opr,first.exp,rest.exp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</a:t>
            </a:r>
            <a:r>
              <a:rPr lang="en-US" altLang="zh-CN" sz="800" dirty="0" err="1"/>
              <a:t>less_opr</a:t>
            </a:r>
            <a:r>
              <a:rPr lang="en-US" altLang="zh-CN" sz="800" dirty="0"/>
              <a:t>}    [first]:exp3 </a:t>
            </a:r>
            <a:r>
              <a:rPr lang="en-US" altLang="zh-CN" sz="800" dirty="0" err="1"/>
              <a:t>less_opr</a:t>
            </a:r>
            <a:r>
              <a:rPr lang="en-US" altLang="zh-CN" sz="800" dirty="0"/>
              <a:t> [rest]:exp4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exp.less_opr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less_opr,first.exp,rest.exp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exp4</a:t>
            </a:r>
          </a:p>
          <a:p>
            <a:pPr marL="0" indent="0">
              <a:buNone/>
            </a:pPr>
            <a:r>
              <a:rPr lang="en-US" altLang="zh-CN" sz="800" dirty="0"/>
              <a:t> {-&gt; exp4.exp}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endParaRPr lang="zh-CN" altLang="en-US" sz="800" dirty="0"/>
          </a:p>
          <a:p>
            <a:pPr marL="0" indent="0">
              <a:buNone/>
            </a:pPr>
            <a:r>
              <a:rPr lang="en-US" altLang="zh-CN" sz="800" b="1" dirty="0"/>
              <a:t>exp4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plus_opr</a:t>
            </a:r>
            <a:r>
              <a:rPr lang="en-US" altLang="zh-CN" sz="800" b="1" dirty="0"/>
              <a:t>}  [first]:exp4 </a:t>
            </a:r>
            <a:r>
              <a:rPr lang="en-US" altLang="zh-CN" sz="800" b="1" dirty="0" err="1"/>
              <a:t>plus_opr</a:t>
            </a:r>
            <a:r>
              <a:rPr lang="en-US" altLang="zh-CN" sz="800" b="1" dirty="0"/>
              <a:t> [rest]:exp5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exp.plus_opr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plus_opr,first.exp,rest.exp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</a:t>
            </a:r>
            <a:r>
              <a:rPr lang="en-US" altLang="zh-CN" sz="800" dirty="0" err="1"/>
              <a:t>minus_opr</a:t>
            </a:r>
            <a:r>
              <a:rPr lang="en-US" altLang="zh-CN" sz="800" dirty="0"/>
              <a:t>} [first]:exp4 </a:t>
            </a:r>
            <a:r>
              <a:rPr lang="en-US" altLang="zh-CN" sz="800" dirty="0" err="1"/>
              <a:t>minus_opr</a:t>
            </a:r>
            <a:r>
              <a:rPr lang="en-US" altLang="zh-CN" sz="800" dirty="0"/>
              <a:t> [rest]:exp5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exp.minus_opr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minus_opr,first.exp,rest.exp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exp5</a:t>
            </a:r>
          </a:p>
          <a:p>
            <a:pPr marL="0" indent="0">
              <a:buNone/>
            </a:pPr>
            <a:r>
              <a:rPr lang="en-US" altLang="zh-CN" sz="800" dirty="0"/>
              <a:t> {-&gt; exp5.exp}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r>
              <a:rPr lang="zh-CN" altLang="en-US" sz="800" dirty="0"/>
              <a:t>   </a:t>
            </a:r>
          </a:p>
        </p:txBody>
      </p:sp>
      <p:sp>
        <p:nvSpPr>
          <p:cNvPr id="7" name="矩形​​ 6"/>
          <p:cNvSpPr/>
          <p:nvPr/>
        </p:nvSpPr>
        <p:spPr>
          <a:xfrm>
            <a:off x="6732240" y="1250603"/>
            <a:ext cx="2286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 smtClean="0"/>
              <a:t>exp5 {-&gt; </a:t>
            </a:r>
            <a:r>
              <a:rPr lang="en-US" altLang="zh-CN" sz="800" b="1" dirty="0" err="1" smtClean="0"/>
              <a:t>exp</a:t>
            </a:r>
            <a:r>
              <a:rPr lang="en-US" altLang="zh-CN" sz="800" b="1" dirty="0" smtClean="0"/>
              <a:t>} = {</a:t>
            </a:r>
            <a:r>
              <a:rPr lang="en-US" altLang="zh-CN" sz="800" b="1" dirty="0" err="1" smtClean="0"/>
              <a:t>multiply_opr</a:t>
            </a:r>
            <a:r>
              <a:rPr lang="en-US" altLang="zh-CN" sz="800" b="1" dirty="0" smtClean="0"/>
              <a:t>}  [first]:exp5 </a:t>
            </a:r>
            <a:r>
              <a:rPr lang="en-US" altLang="zh-CN" sz="800" b="1" dirty="0" err="1" smtClean="0"/>
              <a:t>multiply_opr</a:t>
            </a:r>
            <a:r>
              <a:rPr lang="en-US" altLang="zh-CN" sz="800" b="1" dirty="0" smtClean="0"/>
              <a:t> [rest]:term</a:t>
            </a:r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exp.multiply_opr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multiply_opr,first.exp,rest.exp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divide_opr</a:t>
            </a:r>
            <a:r>
              <a:rPr lang="en-US" altLang="zh-CN" sz="800" dirty="0" smtClean="0"/>
              <a:t>} [first]:exp5 </a:t>
            </a:r>
            <a:r>
              <a:rPr lang="en-US" altLang="zh-CN" sz="800" dirty="0" err="1" smtClean="0"/>
              <a:t>divide_opr</a:t>
            </a:r>
            <a:r>
              <a:rPr lang="en-US" altLang="zh-CN" sz="800" dirty="0" smtClean="0"/>
              <a:t> [rest]:term</a:t>
            </a:r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exp.divide_opr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divide_opr,first.exp,rest.exp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{single} term</a:t>
            </a:r>
          </a:p>
          <a:p>
            <a:r>
              <a:rPr lang="en-US" altLang="zh-CN" sz="800" dirty="0" smtClean="0"/>
              <a:t> {-&gt; </a:t>
            </a:r>
            <a:r>
              <a:rPr lang="en-US" altLang="zh-CN" sz="800" dirty="0" err="1" smtClean="0"/>
              <a:t>term.exp</a:t>
            </a:r>
            <a:r>
              <a:rPr lang="en-US" altLang="zh-CN" sz="800" dirty="0" smtClean="0"/>
              <a:t>} </a:t>
            </a:r>
          </a:p>
          <a:p>
            <a:r>
              <a:rPr lang="zh-CN" altLang="en-US" sz="800" dirty="0" smtClean="0"/>
              <a:t>  </a:t>
            </a:r>
            <a:r>
              <a:rPr lang="en-US" altLang="zh-CN" sz="800" dirty="0" smtClean="0"/>
              <a:t>;</a:t>
            </a:r>
          </a:p>
          <a:p>
            <a:endParaRPr lang="zh-CN" altLang="en-US" sz="800" dirty="0" smtClean="0"/>
          </a:p>
          <a:p>
            <a:r>
              <a:rPr lang="en-US" altLang="zh-CN" sz="800" b="1" dirty="0" smtClean="0"/>
              <a:t>term {-&gt; </a:t>
            </a:r>
            <a:r>
              <a:rPr lang="en-US" altLang="zh-CN" sz="800" b="1" dirty="0" err="1" smtClean="0"/>
              <a:t>exp</a:t>
            </a:r>
            <a:r>
              <a:rPr lang="en-US" altLang="zh-CN" sz="800" b="1" dirty="0" smtClean="0"/>
              <a:t>} = {</a:t>
            </a:r>
            <a:r>
              <a:rPr lang="en-US" altLang="zh-CN" sz="800" b="1" dirty="0" err="1" smtClean="0"/>
              <a:t>int_lt</a:t>
            </a:r>
            <a:r>
              <a:rPr lang="en-US" altLang="zh-CN" sz="800" b="1" dirty="0" smtClean="0"/>
              <a:t>} </a:t>
            </a:r>
            <a:r>
              <a:rPr lang="en-US" altLang="zh-CN" sz="800" b="1" dirty="0" err="1" smtClean="0"/>
              <a:t>int_lt</a:t>
            </a:r>
            <a:r>
              <a:rPr lang="en-US" altLang="zh-CN" sz="800" b="1" dirty="0" smtClean="0"/>
              <a:t>{-&gt; New </a:t>
            </a:r>
            <a:r>
              <a:rPr lang="en-US" altLang="zh-CN" sz="800" b="1" dirty="0" err="1" smtClean="0"/>
              <a:t>exp.int_lt</a:t>
            </a:r>
            <a:r>
              <a:rPr lang="en-US" altLang="zh-CN" sz="800" b="1" dirty="0" smtClean="0"/>
              <a:t>(</a:t>
            </a:r>
            <a:r>
              <a:rPr lang="en-US" altLang="zh-CN" sz="800" b="1" dirty="0" err="1" smtClean="0"/>
              <a:t>int_lt</a:t>
            </a:r>
            <a:r>
              <a:rPr lang="en-US" altLang="zh-CN" sz="800" b="1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real_lt</a:t>
            </a:r>
            <a:r>
              <a:rPr lang="en-US" altLang="zh-CN" sz="800" dirty="0" smtClean="0"/>
              <a:t>} </a:t>
            </a:r>
            <a:r>
              <a:rPr lang="en-US" altLang="zh-CN" sz="800" dirty="0" err="1" smtClean="0"/>
              <a:t>real_lt</a:t>
            </a:r>
            <a:r>
              <a:rPr lang="en-US" altLang="zh-CN" sz="800" dirty="0" smtClean="0"/>
              <a:t> {-&gt; New </a:t>
            </a:r>
            <a:r>
              <a:rPr lang="en-US" altLang="zh-CN" sz="800" dirty="0" err="1" smtClean="0"/>
              <a:t>exp.real_lt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real_lt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true_lt</a:t>
            </a:r>
            <a:r>
              <a:rPr lang="en-US" altLang="zh-CN" sz="800" dirty="0" smtClean="0"/>
              <a:t>} true {-&gt; New </a:t>
            </a:r>
            <a:r>
              <a:rPr lang="en-US" altLang="zh-CN" sz="800" dirty="0" err="1" smtClean="0"/>
              <a:t>exp.true_lt</a:t>
            </a:r>
            <a:r>
              <a:rPr lang="en-US" altLang="zh-CN" sz="800" dirty="0" smtClean="0"/>
              <a:t>(true)}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false_lt</a:t>
            </a:r>
            <a:r>
              <a:rPr lang="en-US" altLang="zh-CN" sz="800" dirty="0" smtClean="0"/>
              <a:t>} false {-&gt; New </a:t>
            </a:r>
            <a:r>
              <a:rPr lang="en-US" altLang="zh-CN" sz="800" dirty="0" err="1" smtClean="0"/>
              <a:t>exp.false_lt</a:t>
            </a:r>
            <a:r>
              <a:rPr lang="en-US" altLang="zh-CN" sz="800" dirty="0" smtClean="0"/>
              <a:t>(false)}</a:t>
            </a:r>
          </a:p>
          <a:p>
            <a:r>
              <a:rPr lang="en-US" altLang="zh-CN" sz="800" dirty="0" smtClean="0"/>
              <a:t>  | {this}this{-&gt; New </a:t>
            </a:r>
            <a:r>
              <a:rPr lang="en-US" altLang="zh-CN" sz="800" dirty="0" err="1" smtClean="0"/>
              <a:t>exp.this</a:t>
            </a:r>
            <a:r>
              <a:rPr lang="en-US" altLang="zh-CN" sz="800" dirty="0" smtClean="0"/>
              <a:t>(this)}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sub_exp</a:t>
            </a:r>
            <a:r>
              <a:rPr lang="en-US" altLang="zh-CN" sz="800" dirty="0" smtClean="0"/>
              <a:t>} </a:t>
            </a:r>
            <a:r>
              <a:rPr lang="en-US" altLang="zh-CN" sz="800" dirty="0" err="1" smtClean="0"/>
              <a:t>l_p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exp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r_p</a:t>
            </a:r>
            <a:r>
              <a:rPr lang="en-US" altLang="zh-CN" sz="800" dirty="0" smtClean="0"/>
              <a:t> {-&gt; </a:t>
            </a:r>
            <a:r>
              <a:rPr lang="en-US" altLang="zh-CN" sz="800" dirty="0" err="1" smtClean="0"/>
              <a:t>exp.exp</a:t>
            </a:r>
            <a:r>
              <a:rPr lang="en-US" altLang="zh-CN" sz="800" dirty="0" smtClean="0"/>
              <a:t>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array_length</a:t>
            </a:r>
            <a:r>
              <a:rPr lang="en-US" altLang="zh-CN" sz="800" dirty="0" smtClean="0"/>
              <a:t>} [array]:term point length</a:t>
            </a:r>
          </a:p>
          <a:p>
            <a:r>
              <a:rPr lang="en-US" altLang="zh-CN" sz="800" dirty="0" smtClean="0"/>
              <a:t>  {-&gt; New </a:t>
            </a:r>
            <a:r>
              <a:rPr lang="en-US" altLang="zh-CN" sz="800" dirty="0" err="1" smtClean="0"/>
              <a:t>exp.array_length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array.exp,length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mem_func</a:t>
            </a:r>
            <a:r>
              <a:rPr lang="en-US" altLang="zh-CN" sz="800" dirty="0" smtClean="0"/>
              <a:t>}[object]:term point [</a:t>
            </a:r>
            <a:r>
              <a:rPr lang="en-US" altLang="zh-CN" sz="800" dirty="0" err="1" smtClean="0"/>
              <a:t>func</a:t>
            </a:r>
            <a:r>
              <a:rPr lang="en-US" altLang="zh-CN" sz="800" dirty="0" smtClean="0"/>
              <a:t>]:id </a:t>
            </a:r>
            <a:r>
              <a:rPr lang="en-US" altLang="zh-CN" sz="800" dirty="0" err="1" smtClean="0"/>
              <a:t>l_p</a:t>
            </a:r>
            <a:r>
              <a:rPr lang="en-US" altLang="zh-CN" sz="800" dirty="0" smtClean="0"/>
              <a:t> [</a:t>
            </a:r>
            <a:r>
              <a:rPr lang="en-US" altLang="zh-CN" sz="800" dirty="0" err="1" smtClean="0"/>
              <a:t>args</a:t>
            </a:r>
            <a:r>
              <a:rPr lang="en-US" altLang="zh-CN" sz="800" dirty="0" smtClean="0"/>
              <a:t>]:</a:t>
            </a:r>
            <a:r>
              <a:rPr lang="en-US" altLang="zh-CN" sz="800" dirty="0" err="1" smtClean="0"/>
              <a:t>exp_list</a:t>
            </a:r>
            <a:r>
              <a:rPr lang="en-US" altLang="zh-CN" sz="800" dirty="0" smtClean="0"/>
              <a:t>? </a:t>
            </a:r>
            <a:r>
              <a:rPr lang="en-US" altLang="zh-CN" sz="800" dirty="0" err="1" smtClean="0"/>
              <a:t>r_p</a:t>
            </a:r>
            <a:endParaRPr lang="en-US" altLang="zh-CN" sz="800" dirty="0" smtClean="0"/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exp.mem_func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object.exp,func</a:t>
            </a:r>
            <a:r>
              <a:rPr lang="en-US" altLang="zh-CN" sz="800" dirty="0" smtClean="0"/>
              <a:t>,[</a:t>
            </a:r>
            <a:r>
              <a:rPr lang="en-US" altLang="zh-CN" sz="800" dirty="0" err="1" smtClean="0"/>
              <a:t>args.exp</a:t>
            </a:r>
            <a:r>
              <a:rPr lang="en-US" altLang="zh-CN" sz="800" dirty="0" smtClean="0"/>
              <a:t>])}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new_int_ar</a:t>
            </a:r>
            <a:r>
              <a:rPr lang="en-US" altLang="zh-CN" sz="800" dirty="0" smtClean="0"/>
              <a:t>} new </a:t>
            </a:r>
            <a:r>
              <a:rPr lang="en-US" altLang="zh-CN" sz="800" dirty="0" err="1" smtClean="0"/>
              <a:t>int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l_sq</a:t>
            </a:r>
            <a:r>
              <a:rPr lang="en-US" altLang="zh-CN" sz="800" dirty="0" smtClean="0"/>
              <a:t> [size]:</a:t>
            </a:r>
            <a:r>
              <a:rPr lang="en-US" altLang="zh-CN" sz="800" dirty="0" err="1" smtClean="0"/>
              <a:t>exp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r_sq</a:t>
            </a:r>
            <a:endParaRPr lang="en-US" altLang="zh-CN" sz="800" dirty="0" smtClean="0"/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exp.new_int_ar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size.exp,new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new_real_ar</a:t>
            </a:r>
            <a:r>
              <a:rPr lang="en-US" altLang="zh-CN" sz="800" dirty="0" smtClean="0"/>
              <a:t>} new real </a:t>
            </a:r>
            <a:r>
              <a:rPr lang="en-US" altLang="zh-CN" sz="800" dirty="0" err="1" smtClean="0"/>
              <a:t>l_sq</a:t>
            </a:r>
            <a:r>
              <a:rPr lang="en-US" altLang="zh-CN" sz="800" dirty="0" smtClean="0"/>
              <a:t> [size]:</a:t>
            </a:r>
            <a:r>
              <a:rPr lang="en-US" altLang="zh-CN" sz="800" dirty="0" err="1" smtClean="0"/>
              <a:t>exp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r_sq</a:t>
            </a:r>
            <a:endParaRPr lang="en-US" altLang="zh-CN" sz="800" dirty="0" smtClean="0"/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exp.new_real_ar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size.exp,new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new_object</a:t>
            </a:r>
            <a:r>
              <a:rPr lang="en-US" altLang="zh-CN" sz="800" dirty="0" smtClean="0"/>
              <a:t>} new [type]:id </a:t>
            </a:r>
            <a:r>
              <a:rPr lang="en-US" altLang="zh-CN" sz="800" dirty="0" err="1" smtClean="0"/>
              <a:t>l_p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r_p</a:t>
            </a:r>
            <a:endParaRPr lang="en-US" altLang="zh-CN" sz="800" dirty="0" smtClean="0"/>
          </a:p>
          <a:p>
            <a:r>
              <a:rPr lang="en-US" altLang="zh-CN" sz="800" dirty="0" smtClean="0"/>
              <a:t>  {-&gt; New </a:t>
            </a:r>
            <a:r>
              <a:rPr lang="en-US" altLang="zh-CN" sz="800" dirty="0" err="1" smtClean="0"/>
              <a:t>exp.new_object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type,new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left_value</a:t>
            </a:r>
            <a:r>
              <a:rPr lang="en-US" altLang="zh-CN" sz="800" dirty="0" smtClean="0"/>
              <a:t>}</a:t>
            </a:r>
            <a:r>
              <a:rPr lang="en-US" altLang="zh-CN" sz="800" dirty="0" err="1" smtClean="0"/>
              <a:t>left_value</a:t>
            </a:r>
            <a:r>
              <a:rPr lang="en-US" altLang="zh-CN" sz="800" dirty="0" smtClean="0"/>
              <a:t> </a:t>
            </a:r>
          </a:p>
          <a:p>
            <a:r>
              <a:rPr lang="en-US" altLang="zh-CN" sz="800" dirty="0" smtClean="0"/>
              <a:t>  {-&gt; New </a:t>
            </a:r>
            <a:r>
              <a:rPr lang="en-US" altLang="zh-CN" sz="800" dirty="0" err="1" smtClean="0"/>
              <a:t>exp.left_value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left_value</a:t>
            </a:r>
            <a:r>
              <a:rPr lang="en-US" altLang="zh-CN" sz="800" dirty="0" smtClean="0"/>
              <a:t>)}</a:t>
            </a:r>
          </a:p>
          <a:p>
            <a:r>
              <a:rPr lang="zh-CN" altLang="en-US" sz="800" dirty="0" smtClean="0"/>
              <a:t>  </a:t>
            </a:r>
            <a:r>
              <a:rPr lang="en-US" altLang="zh-CN" sz="800" dirty="0" smtClean="0"/>
              <a:t>;</a:t>
            </a:r>
          </a:p>
          <a:p>
            <a:r>
              <a:rPr lang="zh-CN" altLang="en-US" sz="800" dirty="0" smtClean="0"/>
              <a:t>  </a:t>
            </a:r>
          </a:p>
          <a:p>
            <a:r>
              <a:rPr lang="en-US" altLang="zh-CN" sz="800" b="1" dirty="0" err="1" smtClean="0"/>
              <a:t>left_value</a:t>
            </a:r>
            <a:r>
              <a:rPr lang="en-US" altLang="zh-CN" sz="800" b="1" dirty="0" smtClean="0"/>
              <a:t> = {</a:t>
            </a:r>
            <a:r>
              <a:rPr lang="en-US" altLang="zh-CN" sz="800" b="1" dirty="0" err="1" smtClean="0"/>
              <a:t>var</a:t>
            </a:r>
            <a:r>
              <a:rPr lang="en-US" altLang="zh-CN" sz="800" b="1" dirty="0" smtClean="0"/>
              <a:t>} id  {-&gt; New </a:t>
            </a:r>
            <a:r>
              <a:rPr lang="en-US" altLang="zh-CN" sz="800" b="1" dirty="0" err="1" smtClean="0"/>
              <a:t>left_value.var</a:t>
            </a:r>
            <a:r>
              <a:rPr lang="en-US" altLang="zh-CN" sz="800" b="1" dirty="0" smtClean="0"/>
              <a:t>(id)}</a:t>
            </a:r>
          </a:p>
          <a:p>
            <a:r>
              <a:rPr lang="en-US" altLang="zh-CN" sz="800" dirty="0" smtClean="0"/>
              <a:t>   | {field} [object]:term point [field]:id</a:t>
            </a:r>
          </a:p>
          <a:p>
            <a:r>
              <a:rPr lang="en-US" altLang="zh-CN" sz="800" dirty="0" smtClean="0"/>
              <a:t>   {-&gt; New </a:t>
            </a:r>
            <a:r>
              <a:rPr lang="en-US" altLang="zh-CN" sz="800" dirty="0" err="1" smtClean="0"/>
              <a:t>left_value.field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object.exp,point,field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 | {</a:t>
            </a:r>
            <a:r>
              <a:rPr lang="en-US" altLang="zh-CN" sz="800" dirty="0" err="1" smtClean="0"/>
              <a:t>arr_sub</a:t>
            </a:r>
            <a:r>
              <a:rPr lang="en-US" altLang="zh-CN" sz="800" dirty="0" smtClean="0"/>
              <a:t>} [array]:term </a:t>
            </a:r>
            <a:r>
              <a:rPr lang="en-US" altLang="zh-CN" sz="800" dirty="0" err="1" smtClean="0"/>
              <a:t>l_sq</a:t>
            </a:r>
            <a:r>
              <a:rPr lang="en-US" altLang="zh-CN" sz="800" dirty="0" smtClean="0"/>
              <a:t> [index]:</a:t>
            </a:r>
            <a:r>
              <a:rPr lang="en-US" altLang="zh-CN" sz="800" dirty="0" err="1" smtClean="0"/>
              <a:t>exp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r_sq</a:t>
            </a:r>
            <a:endParaRPr lang="en-US" altLang="zh-CN" sz="800" dirty="0" smtClean="0"/>
          </a:p>
          <a:p>
            <a:r>
              <a:rPr lang="en-US" altLang="zh-CN" sz="800" dirty="0" smtClean="0"/>
              <a:t>   {-&gt; New </a:t>
            </a:r>
            <a:r>
              <a:rPr lang="en-US" altLang="zh-CN" sz="800" dirty="0" err="1" smtClean="0"/>
              <a:t>left_value.arr_sub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array.exp,l_sq,index.exp,r_sq</a:t>
            </a:r>
            <a:r>
              <a:rPr lang="en-US" altLang="zh-CN" sz="800" dirty="0" smtClean="0"/>
              <a:t>)}</a:t>
            </a:r>
          </a:p>
          <a:p>
            <a:r>
              <a:rPr lang="zh-CN" altLang="en-US" sz="800" dirty="0" smtClean="0"/>
              <a:t>   </a:t>
            </a:r>
            <a:r>
              <a:rPr lang="en-US" altLang="zh-CN" sz="800" dirty="0" smtClean="0"/>
              <a:t>;</a:t>
            </a:r>
            <a:endParaRPr lang="zh-CN" altLang="en-US" sz="800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763688" y="5157192"/>
            <a:ext cx="2160240" cy="927794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Too Complex</a:t>
            </a:r>
          </a:p>
          <a:p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We Need AST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8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CST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AST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CST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4897034" y="1554400"/>
            <a:ext cx="4041775" cy="639762"/>
          </a:xfrm>
        </p:spPr>
        <p:txBody>
          <a:bodyPr/>
          <a:lstStyle/>
          <a:p>
            <a:pPr algn="ctr"/>
            <a:r>
              <a:rPr lang="en-US" altLang="zh-CN" dirty="0" smtClean="0"/>
              <a:t>AST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0792" y="2256149"/>
            <a:ext cx="760140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assign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0847" y="2744381"/>
            <a:ext cx="122413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Left_value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5895" y="2744381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7912" y="2744381"/>
            <a:ext cx="53410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01323" y="2744381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5908" y="3308930"/>
            <a:ext cx="64389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Id:r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82888" y="3900849"/>
            <a:ext cx="56799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5819" y="3321170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7533" y="3318993"/>
            <a:ext cx="940830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 </a:t>
            </a:r>
            <a:r>
              <a:rPr lang="en-US" altLang="zh-CN" dirty="0" err="1" smtClean="0"/>
              <a:t>func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51027" y="3308644"/>
            <a:ext cx="936104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Exp_list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99099" y="3308644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5113" y="3302364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48834" y="3901446"/>
            <a:ext cx="99822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Exp_list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80008" y="3901446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44041" y="3912047"/>
            <a:ext cx="55007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24" name="直接连接符​​ 23"/>
          <p:cNvCxnSpPr>
            <a:stCxn id="8" idx="2"/>
            <a:endCxn id="9" idx="0"/>
          </p:cNvCxnSpPr>
          <p:nvPr/>
        </p:nvCxnSpPr>
        <p:spPr>
          <a:xfrm flipH="1">
            <a:off x="792915" y="2625481"/>
            <a:ext cx="1147947" cy="11890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​​ 25"/>
          <p:cNvCxnSpPr>
            <a:stCxn id="8" idx="2"/>
            <a:endCxn id="10" idx="0"/>
          </p:cNvCxnSpPr>
          <p:nvPr/>
        </p:nvCxnSpPr>
        <p:spPr>
          <a:xfrm flipH="1">
            <a:off x="1709926" y="2625481"/>
            <a:ext cx="230936" cy="11890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​​ 27"/>
          <p:cNvCxnSpPr>
            <a:stCxn id="8" idx="2"/>
            <a:endCxn id="11" idx="0"/>
          </p:cNvCxnSpPr>
          <p:nvPr/>
        </p:nvCxnSpPr>
        <p:spPr>
          <a:xfrm>
            <a:off x="1940862" y="2625481"/>
            <a:ext cx="534101" cy="11890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​​ 29"/>
          <p:cNvCxnSpPr>
            <a:stCxn id="8" idx="2"/>
            <a:endCxn id="12" idx="0"/>
          </p:cNvCxnSpPr>
          <p:nvPr/>
        </p:nvCxnSpPr>
        <p:spPr>
          <a:xfrm>
            <a:off x="1940862" y="2625481"/>
            <a:ext cx="1214492" cy="11890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​​ 35"/>
          <p:cNvCxnSpPr>
            <a:stCxn id="9" idx="2"/>
            <a:endCxn id="13" idx="0"/>
          </p:cNvCxnSpPr>
          <p:nvPr/>
        </p:nvCxnSpPr>
        <p:spPr>
          <a:xfrm flipH="1">
            <a:off x="647854" y="3113713"/>
            <a:ext cx="145061" cy="19521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99837" y="3308930"/>
            <a:ext cx="53410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39" name="直接连接符​​ 38"/>
          <p:cNvCxnSpPr>
            <a:stCxn id="11" idx="2"/>
            <a:endCxn id="37" idx="0"/>
          </p:cNvCxnSpPr>
          <p:nvPr/>
        </p:nvCxnSpPr>
        <p:spPr>
          <a:xfrm flipH="1">
            <a:off x="1366888" y="3113713"/>
            <a:ext cx="1108075" cy="19521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​​ 40"/>
          <p:cNvCxnSpPr>
            <a:endCxn id="15" idx="0"/>
          </p:cNvCxnSpPr>
          <p:nvPr/>
        </p:nvCxnSpPr>
        <p:spPr>
          <a:xfrm flipH="1">
            <a:off x="1899850" y="3113713"/>
            <a:ext cx="602359" cy="20745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​​ 42"/>
          <p:cNvCxnSpPr>
            <a:endCxn id="16" idx="0"/>
          </p:cNvCxnSpPr>
          <p:nvPr/>
        </p:nvCxnSpPr>
        <p:spPr>
          <a:xfrm>
            <a:off x="2502209" y="3113713"/>
            <a:ext cx="145739" cy="20528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​​ 44"/>
          <p:cNvCxnSpPr>
            <a:endCxn id="18" idx="0"/>
          </p:cNvCxnSpPr>
          <p:nvPr/>
        </p:nvCxnSpPr>
        <p:spPr>
          <a:xfrm>
            <a:off x="2548108" y="3113713"/>
            <a:ext cx="805022" cy="19493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​​ 46"/>
          <p:cNvCxnSpPr>
            <a:endCxn id="17" idx="0"/>
          </p:cNvCxnSpPr>
          <p:nvPr/>
        </p:nvCxnSpPr>
        <p:spPr>
          <a:xfrm>
            <a:off x="2548108" y="3113713"/>
            <a:ext cx="1470971" cy="19493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​​ 48"/>
          <p:cNvCxnSpPr>
            <a:endCxn id="19" idx="0"/>
          </p:cNvCxnSpPr>
          <p:nvPr/>
        </p:nvCxnSpPr>
        <p:spPr>
          <a:xfrm>
            <a:off x="2474962" y="3113713"/>
            <a:ext cx="2254182" cy="18865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​​ 50"/>
          <p:cNvCxnSpPr>
            <a:stCxn id="37" idx="2"/>
            <a:endCxn id="14" idx="0"/>
          </p:cNvCxnSpPr>
          <p:nvPr/>
        </p:nvCxnSpPr>
        <p:spPr>
          <a:xfrm flipH="1">
            <a:off x="1366887" y="3678262"/>
            <a:ext cx="1" cy="22258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​​ 52"/>
          <p:cNvCxnSpPr>
            <a:stCxn id="17" idx="2"/>
            <a:endCxn id="20" idx="0"/>
          </p:cNvCxnSpPr>
          <p:nvPr/>
        </p:nvCxnSpPr>
        <p:spPr>
          <a:xfrm flipH="1">
            <a:off x="2647948" y="3677976"/>
            <a:ext cx="1371131" cy="22347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​​ 54"/>
          <p:cNvCxnSpPr>
            <a:stCxn id="17" idx="2"/>
            <a:endCxn id="21" idx="0"/>
          </p:cNvCxnSpPr>
          <p:nvPr/>
        </p:nvCxnSpPr>
        <p:spPr>
          <a:xfrm flipH="1">
            <a:off x="3434039" y="3677976"/>
            <a:ext cx="585040" cy="22347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​​ 56"/>
          <p:cNvCxnSpPr>
            <a:stCxn id="17" idx="2"/>
            <a:endCxn id="22" idx="0"/>
          </p:cNvCxnSpPr>
          <p:nvPr/>
        </p:nvCxnSpPr>
        <p:spPr>
          <a:xfrm>
            <a:off x="4019079" y="3677976"/>
            <a:ext cx="0" cy="23407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42117" y="4438421"/>
            <a:ext cx="753923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Id:a3</a:t>
            </a:r>
            <a:endParaRPr lang="zh-CN" altLang="en-US" dirty="0"/>
          </a:p>
        </p:txBody>
      </p:sp>
      <p:cxnSp>
        <p:nvCxnSpPr>
          <p:cNvPr id="60" name="直接连接符​​ 59"/>
          <p:cNvCxnSpPr>
            <a:stCxn id="22" idx="2"/>
            <a:endCxn id="58" idx="0"/>
          </p:cNvCxnSpPr>
          <p:nvPr/>
        </p:nvCxnSpPr>
        <p:spPr>
          <a:xfrm>
            <a:off x="4019079" y="4281379"/>
            <a:ext cx="0" cy="157042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26399" y="4409857"/>
            <a:ext cx="99822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Exp_list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357573" y="4409857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821606" y="4420458"/>
            <a:ext cx="55007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64" name="直接连接符​​ 63"/>
          <p:cNvCxnSpPr>
            <a:stCxn id="20" idx="2"/>
            <a:endCxn id="61" idx="0"/>
          </p:cNvCxnSpPr>
          <p:nvPr/>
        </p:nvCxnSpPr>
        <p:spPr>
          <a:xfrm flipH="1">
            <a:off x="1725513" y="4270778"/>
            <a:ext cx="922435" cy="139079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​​ 64"/>
          <p:cNvCxnSpPr>
            <a:stCxn id="20" idx="2"/>
            <a:endCxn id="62" idx="0"/>
          </p:cNvCxnSpPr>
          <p:nvPr/>
        </p:nvCxnSpPr>
        <p:spPr>
          <a:xfrm flipH="1">
            <a:off x="2511604" y="4270778"/>
            <a:ext cx="136344" cy="139079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​​ 65"/>
          <p:cNvCxnSpPr>
            <a:stCxn id="20" idx="2"/>
            <a:endCxn id="63" idx="0"/>
          </p:cNvCxnSpPr>
          <p:nvPr/>
        </p:nvCxnSpPr>
        <p:spPr>
          <a:xfrm>
            <a:off x="2647948" y="4270778"/>
            <a:ext cx="448696" cy="14968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42014" y="4986300"/>
            <a:ext cx="69202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Id:a2</a:t>
            </a:r>
            <a:endParaRPr lang="zh-CN" altLang="en-US" dirty="0"/>
          </a:p>
        </p:txBody>
      </p:sp>
      <p:cxnSp>
        <p:nvCxnSpPr>
          <p:cNvPr id="68" name="直接连接符​​ 67"/>
          <p:cNvCxnSpPr>
            <a:stCxn id="63" idx="2"/>
            <a:endCxn id="67" idx="0"/>
          </p:cNvCxnSpPr>
          <p:nvPr/>
        </p:nvCxnSpPr>
        <p:spPr>
          <a:xfrm flipH="1">
            <a:off x="3088027" y="4789790"/>
            <a:ext cx="8617" cy="19651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450474" y="4965796"/>
            <a:ext cx="55007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77" name="直接连接符​​ 76"/>
          <p:cNvCxnSpPr>
            <a:stCxn id="61" idx="2"/>
            <a:endCxn id="74" idx="0"/>
          </p:cNvCxnSpPr>
          <p:nvPr/>
        </p:nvCxnSpPr>
        <p:spPr>
          <a:xfrm flipH="1">
            <a:off x="1725512" y="4779189"/>
            <a:ext cx="1" cy="18660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363318" y="5486524"/>
            <a:ext cx="714463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Id:a1</a:t>
            </a:r>
            <a:endParaRPr lang="zh-CN" altLang="en-US" dirty="0"/>
          </a:p>
        </p:txBody>
      </p:sp>
      <p:cxnSp>
        <p:nvCxnSpPr>
          <p:cNvPr id="79" name="直接连接符​​ 78"/>
          <p:cNvCxnSpPr>
            <a:stCxn id="74" idx="2"/>
            <a:endCxn id="78" idx="0"/>
          </p:cNvCxnSpPr>
          <p:nvPr/>
        </p:nvCxnSpPr>
        <p:spPr>
          <a:xfrm flipH="1">
            <a:off x="1720550" y="5335128"/>
            <a:ext cx="4962" cy="151396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69887" y="2267974"/>
            <a:ext cx="760140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assign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212160" y="3018479"/>
            <a:ext cx="122413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Left_value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239225" y="3018479"/>
            <a:ext cx="53410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212160" y="3962504"/>
            <a:ext cx="64389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Id:r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080249" y="4801634"/>
            <a:ext cx="56799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806876" y="3974744"/>
            <a:ext cx="940830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 </a:t>
            </a:r>
            <a:r>
              <a:rPr lang="en-US" altLang="zh-CN" dirty="0" err="1" smtClean="0"/>
              <a:t>func</a:t>
            </a:r>
            <a:endParaRPr lang="zh-CN" altLang="en-US" dirty="0"/>
          </a:p>
        </p:txBody>
      </p:sp>
      <p:cxnSp>
        <p:nvCxnSpPr>
          <p:cNvPr id="99" name="直接连接符​​ 98"/>
          <p:cNvCxnSpPr>
            <a:stCxn id="93" idx="2"/>
            <a:endCxn id="94" idx="0"/>
          </p:cNvCxnSpPr>
          <p:nvPr/>
        </p:nvCxnSpPr>
        <p:spPr>
          <a:xfrm flipH="1">
            <a:off x="5824228" y="2637306"/>
            <a:ext cx="1125729" cy="38117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​​ 99"/>
          <p:cNvCxnSpPr>
            <a:stCxn id="93" idx="2"/>
            <a:endCxn id="95" idx="0"/>
          </p:cNvCxnSpPr>
          <p:nvPr/>
        </p:nvCxnSpPr>
        <p:spPr>
          <a:xfrm>
            <a:off x="6949957" y="2637306"/>
            <a:ext cx="556319" cy="38117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​​ 100"/>
          <p:cNvCxnSpPr>
            <a:stCxn id="94" idx="2"/>
            <a:endCxn id="96" idx="0"/>
          </p:cNvCxnSpPr>
          <p:nvPr/>
        </p:nvCxnSpPr>
        <p:spPr>
          <a:xfrm flipH="1">
            <a:off x="5534106" y="3387811"/>
            <a:ext cx="290122" cy="57469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097196" y="3987759"/>
            <a:ext cx="53410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103" name="直接连接符​​ 102"/>
          <p:cNvCxnSpPr>
            <a:stCxn id="95" idx="2"/>
            <a:endCxn id="102" idx="0"/>
          </p:cNvCxnSpPr>
          <p:nvPr/>
        </p:nvCxnSpPr>
        <p:spPr>
          <a:xfrm flipH="1">
            <a:off x="6364247" y="3387811"/>
            <a:ext cx="1142029" cy="599948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​​ 103"/>
          <p:cNvCxnSpPr>
            <a:stCxn id="95" idx="2"/>
            <a:endCxn id="98" idx="0"/>
          </p:cNvCxnSpPr>
          <p:nvPr/>
        </p:nvCxnSpPr>
        <p:spPr>
          <a:xfrm flipH="1">
            <a:off x="7277291" y="3387811"/>
            <a:ext cx="228985" cy="58693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974531" y="3974744"/>
            <a:ext cx="77486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r>
              <a:rPr lang="en-US" altLang="zh-CN" dirty="0" smtClean="0"/>
              <a:t> *</a:t>
            </a:r>
            <a:endParaRPr lang="zh-CN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478495" y="4803390"/>
            <a:ext cx="43740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a1</a:t>
            </a:r>
            <a:endParaRPr lang="zh-CN" altLang="en-US" dirty="0"/>
          </a:p>
        </p:txBody>
      </p:sp>
      <p:cxnSp>
        <p:nvCxnSpPr>
          <p:cNvPr id="113" name="直接连接符​​ 112"/>
          <p:cNvCxnSpPr>
            <a:stCxn id="111" idx="2"/>
            <a:endCxn id="112" idx="0"/>
          </p:cNvCxnSpPr>
          <p:nvPr/>
        </p:nvCxnSpPr>
        <p:spPr>
          <a:xfrm flipH="1">
            <a:off x="7697198" y="4344076"/>
            <a:ext cx="664767" cy="459314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​​ 116"/>
          <p:cNvCxnSpPr>
            <a:stCxn id="102" idx="2"/>
            <a:endCxn id="97" idx="0"/>
          </p:cNvCxnSpPr>
          <p:nvPr/>
        </p:nvCxnSpPr>
        <p:spPr>
          <a:xfrm>
            <a:off x="6364247" y="4357091"/>
            <a:ext cx="1" cy="44454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​​ 118"/>
          <p:cNvCxnSpPr>
            <a:stCxn id="95" idx="2"/>
            <a:endCxn id="111" idx="0"/>
          </p:cNvCxnSpPr>
          <p:nvPr/>
        </p:nvCxnSpPr>
        <p:spPr>
          <a:xfrm>
            <a:off x="7506276" y="3387811"/>
            <a:ext cx="855689" cy="58693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036338" y="4790723"/>
            <a:ext cx="43740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a1</a:t>
            </a:r>
            <a:endParaRPr lang="zh-CN" altLang="en-US" dirty="0"/>
          </a:p>
        </p:txBody>
      </p:sp>
      <p:cxnSp>
        <p:nvCxnSpPr>
          <p:cNvPr id="125" name="直接连接符​​ 124"/>
          <p:cNvCxnSpPr>
            <a:stCxn id="111" idx="2"/>
            <a:endCxn id="124" idx="0"/>
          </p:cNvCxnSpPr>
          <p:nvPr/>
        </p:nvCxnSpPr>
        <p:spPr>
          <a:xfrm flipH="1">
            <a:off x="8255041" y="4344076"/>
            <a:ext cx="106924" cy="44664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588644" y="4801634"/>
            <a:ext cx="43740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a3</a:t>
            </a:r>
            <a:endParaRPr lang="zh-CN" altLang="en-US" dirty="0"/>
          </a:p>
        </p:txBody>
      </p:sp>
      <p:cxnSp>
        <p:nvCxnSpPr>
          <p:cNvPr id="128" name="直接连接符​​ 127"/>
          <p:cNvCxnSpPr>
            <a:stCxn id="111" idx="2"/>
            <a:endCxn id="127" idx="0"/>
          </p:cNvCxnSpPr>
          <p:nvPr/>
        </p:nvCxnSpPr>
        <p:spPr>
          <a:xfrm>
            <a:off x="8361965" y="4344076"/>
            <a:ext cx="445382" cy="457558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​​ 133"/>
          <p:cNvSpPr/>
          <p:nvPr/>
        </p:nvSpPr>
        <p:spPr>
          <a:xfrm>
            <a:off x="2872296" y="1206688"/>
            <a:ext cx="3751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r=</a:t>
            </a:r>
            <a:r>
              <a:rPr lang="en-US" altLang="zh-CN" sz="3200" dirty="0" err="1" smtClean="0"/>
              <a:t>this.func</a:t>
            </a:r>
            <a:r>
              <a:rPr lang="en-US" altLang="zh-CN" sz="3200" dirty="0" smtClean="0"/>
              <a:t>(a1,a2,a3);</a:t>
            </a:r>
            <a:endParaRPr lang="zh-CN" altLang="en-US" sz="3200" dirty="0"/>
          </a:p>
        </p:txBody>
      </p:sp>
      <p:cxnSp>
        <p:nvCxnSpPr>
          <p:cNvPr id="136" name="直接连接符​​ 135"/>
          <p:cNvCxnSpPr/>
          <p:nvPr/>
        </p:nvCxnSpPr>
        <p:spPr>
          <a:xfrm>
            <a:off x="5004048" y="1904173"/>
            <a:ext cx="0" cy="4536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4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Exp</a:t>
            </a:r>
            <a:r>
              <a:rPr lang="en-US" altLang="zh-CN" dirty="0" smtClean="0"/>
              <a:t> defined in AST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zh-CN" sz="1800" b="1" dirty="0" err="1" smtClean="0"/>
              <a:t>exp</a:t>
            </a:r>
            <a:r>
              <a:rPr lang="en-US" altLang="zh-CN" sz="1800" b="1" dirty="0" smtClean="0"/>
              <a:t> = {</a:t>
            </a:r>
            <a:r>
              <a:rPr lang="en-US" altLang="zh-CN" sz="1800" b="1" dirty="0" err="1" smtClean="0"/>
              <a:t>or_opr</a:t>
            </a:r>
            <a:r>
              <a:rPr lang="en-US" altLang="zh-CN" sz="1800" b="1" dirty="0" smtClean="0"/>
              <a:t>} [first]:</a:t>
            </a:r>
            <a:r>
              <a:rPr lang="en-US" altLang="zh-CN" sz="1800" b="1" dirty="0" err="1" smtClean="0"/>
              <a:t>exp</a:t>
            </a:r>
            <a:r>
              <a:rPr lang="en-US" altLang="zh-CN" sz="1800" b="1" dirty="0" smtClean="0"/>
              <a:t> [rest]:</a:t>
            </a:r>
            <a:r>
              <a:rPr lang="en-US" altLang="zh-CN" sz="1800" b="1" dirty="0" err="1" smtClean="0"/>
              <a:t>exp</a:t>
            </a:r>
            <a:endParaRPr lang="en-US" altLang="zh-CN" sz="1800" b="1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and_opr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not_opr</a:t>
            </a:r>
            <a:r>
              <a:rPr lang="en-US" altLang="zh-CN" sz="1800" dirty="0" smtClean="0"/>
              <a:t>}  [first]: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greater_opr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less_opr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plus_opr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minus_opr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multiply_opr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divide_opr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int_lt</a:t>
            </a:r>
            <a:r>
              <a:rPr lang="en-US" altLang="zh-CN" sz="1800" dirty="0" smtClean="0"/>
              <a:t>} </a:t>
            </a:r>
            <a:r>
              <a:rPr lang="en-US" altLang="zh-CN" sz="1800" dirty="0" err="1" smtClean="0"/>
              <a:t>int_lt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real_lt</a:t>
            </a:r>
            <a:r>
              <a:rPr lang="en-US" altLang="zh-CN" sz="1800" dirty="0" smtClean="0"/>
              <a:t>} </a:t>
            </a:r>
            <a:r>
              <a:rPr lang="en-US" altLang="zh-CN" sz="1800" dirty="0" err="1" smtClean="0"/>
              <a:t>real_lt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true_lt</a:t>
            </a:r>
            <a:r>
              <a:rPr lang="en-US" altLang="zh-CN" sz="1800" dirty="0" smtClean="0"/>
              <a:t>}true</a:t>
            </a:r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false_lt</a:t>
            </a:r>
            <a:r>
              <a:rPr lang="en-US" altLang="zh-CN" sz="1800" dirty="0" smtClean="0"/>
              <a:t>}false</a:t>
            </a:r>
          </a:p>
          <a:p>
            <a:endParaRPr lang="zh-CN" altLang="en-US" sz="18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| {this}this</a:t>
            </a:r>
          </a:p>
          <a:p>
            <a:pPr marL="0" indent="0">
              <a:buNone/>
            </a:pPr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sub_exp</a:t>
            </a:r>
            <a:r>
              <a:rPr lang="en-US" altLang="zh-CN" sz="1800" dirty="0" smtClean="0"/>
              <a:t>} 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| </a:t>
            </a:r>
            <a:r>
              <a:rPr lang="en-US" altLang="zh-CN" sz="1800" dirty="0"/>
              <a:t>{</a:t>
            </a:r>
            <a:r>
              <a:rPr lang="en-US" altLang="zh-CN" sz="1800" dirty="0" err="1"/>
              <a:t>array_length</a:t>
            </a:r>
            <a:r>
              <a:rPr lang="en-US" altLang="zh-CN" sz="1800" dirty="0"/>
              <a:t>} [array]: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 length</a:t>
            </a:r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/>
              <a:t>mem_func</a:t>
            </a:r>
            <a:r>
              <a:rPr lang="en-US" altLang="zh-CN" sz="1800" dirty="0"/>
              <a:t>}[object]: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 [</a:t>
            </a:r>
            <a:r>
              <a:rPr lang="en-US" altLang="zh-CN" sz="1800" dirty="0" err="1"/>
              <a:t>func</a:t>
            </a:r>
            <a:r>
              <a:rPr lang="en-US" altLang="zh-CN" sz="1800" dirty="0"/>
              <a:t>]:id [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*</a:t>
            </a:r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/>
              <a:t>new_int_ar</a:t>
            </a:r>
            <a:r>
              <a:rPr lang="en-US" altLang="zh-CN" sz="1800" dirty="0"/>
              <a:t>} [size]:</a:t>
            </a:r>
            <a:r>
              <a:rPr lang="en-US" altLang="zh-CN" sz="1800" dirty="0" err="1" smtClean="0"/>
              <a:t>exp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/>
              <a:t>new_real_ar</a:t>
            </a:r>
            <a:r>
              <a:rPr lang="en-US" altLang="zh-CN" sz="1800" dirty="0"/>
              <a:t>} [size]:</a:t>
            </a:r>
            <a:r>
              <a:rPr lang="en-US" altLang="zh-CN" sz="1800" dirty="0" err="1" smtClean="0"/>
              <a:t>exp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/>
              <a:t>new_object</a:t>
            </a:r>
            <a:r>
              <a:rPr lang="en-US" altLang="zh-CN" sz="1800" dirty="0"/>
              <a:t>} [type]:</a:t>
            </a:r>
            <a:r>
              <a:rPr lang="en-US" altLang="zh-CN" sz="1800" dirty="0" smtClean="0"/>
              <a:t>id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 smtClean="0"/>
              <a:t>left_value</a:t>
            </a:r>
            <a:r>
              <a:rPr lang="en-US" altLang="zh-CN" sz="1800" dirty="0" smtClean="0"/>
              <a:t>}</a:t>
            </a:r>
            <a:r>
              <a:rPr lang="en-US" altLang="zh-CN" sz="1800" dirty="0" err="1" smtClean="0"/>
              <a:t>left_value</a:t>
            </a:r>
            <a:r>
              <a:rPr lang="en-US" altLang="zh-CN" sz="1800" dirty="0" smtClean="0"/>
              <a:t>;</a:t>
            </a:r>
          </a:p>
          <a:p>
            <a:pPr marL="0" indent="0">
              <a:buNone/>
            </a:pPr>
            <a:r>
              <a:rPr lang="en-US" altLang="zh-CN" sz="1800" b="1" dirty="0" err="1"/>
              <a:t>left_value</a:t>
            </a:r>
            <a:r>
              <a:rPr lang="en-US" altLang="zh-CN" sz="1800" b="1" dirty="0"/>
              <a:t> = {</a:t>
            </a:r>
            <a:r>
              <a:rPr lang="en-US" altLang="zh-CN" sz="1800" b="1" dirty="0" err="1"/>
              <a:t>var</a:t>
            </a:r>
            <a:r>
              <a:rPr lang="en-US" altLang="zh-CN" sz="1800" b="1" dirty="0"/>
              <a:t>} id </a:t>
            </a:r>
          </a:p>
          <a:p>
            <a:pPr marL="0" indent="0">
              <a:buNone/>
            </a:pPr>
            <a:r>
              <a:rPr lang="en-US" altLang="zh-CN" sz="1800" dirty="0"/>
              <a:t>   | {field} [object]: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[</a:t>
            </a:r>
            <a:r>
              <a:rPr lang="en-US" altLang="zh-CN" sz="1800" dirty="0"/>
              <a:t>field]:id</a:t>
            </a:r>
          </a:p>
          <a:p>
            <a:pPr marL="0" indent="0">
              <a:buNone/>
            </a:pPr>
            <a:r>
              <a:rPr lang="en-US" altLang="zh-CN" sz="1800" dirty="0"/>
              <a:t>   | {</a:t>
            </a:r>
            <a:r>
              <a:rPr lang="en-US" altLang="zh-CN" sz="1800" dirty="0" err="1"/>
              <a:t>arr_sub</a:t>
            </a:r>
            <a:r>
              <a:rPr lang="en-US" altLang="zh-CN" sz="1800" dirty="0"/>
              <a:t>} [array]: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[</a:t>
            </a:r>
            <a:r>
              <a:rPr lang="en-US" altLang="zh-CN" sz="1800" dirty="0"/>
              <a:t>index]: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;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2526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modifications to Grammar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 -&gt; </a:t>
            </a:r>
            <a:r>
              <a:rPr lang="en-US" altLang="zh-CN" dirty="0" err="1" smtClean="0"/>
              <a:t>real_literal</a:t>
            </a:r>
            <a:endParaRPr lang="en-US" altLang="zh-CN" dirty="0" smtClean="0"/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 -&gt; new real [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Modify </a:t>
            </a:r>
            <a:r>
              <a:rPr lang="en-US" altLang="zh-CN" dirty="0"/>
              <a:t>Main method to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method_decl</a:t>
            </a:r>
            <a:r>
              <a:rPr lang="en-US" altLang="zh-CN" dirty="0" smtClean="0"/>
              <a:t> </a:t>
            </a:r>
            <a:r>
              <a:rPr lang="en-US" altLang="zh-CN" dirty="0"/>
              <a:t>= public type id </a:t>
            </a:r>
            <a:r>
              <a:rPr lang="en-US" altLang="zh-CN" dirty="0" err="1"/>
              <a:t>l_p</a:t>
            </a:r>
            <a:r>
              <a:rPr lang="en-US" altLang="zh-CN" dirty="0"/>
              <a:t> </a:t>
            </a:r>
            <a:r>
              <a:rPr lang="en-US" altLang="zh-CN" dirty="0" err="1"/>
              <a:t>formal_list</a:t>
            </a:r>
            <a:r>
              <a:rPr lang="en-US" altLang="zh-CN" dirty="0"/>
              <a:t>? </a:t>
            </a:r>
            <a:r>
              <a:rPr lang="en-US" altLang="zh-CN" dirty="0" err="1"/>
              <a:t>r_p</a:t>
            </a:r>
            <a:r>
              <a:rPr lang="en-US" altLang="zh-CN" dirty="0"/>
              <a:t> </a:t>
            </a:r>
            <a:r>
              <a:rPr lang="en-US" altLang="zh-CN" dirty="0" err="1" smtClean="0"/>
              <a:t>l_b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pre_decl</a:t>
            </a:r>
            <a:r>
              <a:rPr lang="en-US" altLang="zh-CN" dirty="0" smtClean="0"/>
              <a:t> </a:t>
            </a:r>
            <a:r>
              <a:rPr lang="en-US" altLang="zh-CN" dirty="0" err="1"/>
              <a:t>post_decl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body</a:t>
            </a:r>
            <a:r>
              <a:rPr lang="en-US" altLang="zh-CN" dirty="0"/>
              <a:t> return </a:t>
            </a:r>
            <a:r>
              <a:rPr lang="en-US" altLang="zh-CN" dirty="0" err="1"/>
              <a:t>exp</a:t>
            </a:r>
            <a:r>
              <a:rPr lang="en-US" altLang="zh-CN" dirty="0"/>
              <a:t> semi </a:t>
            </a:r>
            <a:r>
              <a:rPr lang="en-US" altLang="zh-CN" dirty="0" err="1" smtClean="0"/>
              <a:t>r_b</a:t>
            </a:r>
            <a:endParaRPr lang="en-US" altLang="zh-CN" dirty="0" smtClean="0"/>
          </a:p>
          <a:p>
            <a:pPr lvl="1"/>
            <a:r>
              <a:rPr lang="en-US" altLang="zh-CN" dirty="0"/>
              <a:t>body = </a:t>
            </a:r>
            <a:r>
              <a:rPr lang="en-US" altLang="zh-CN" dirty="0" err="1"/>
              <a:t>var_decl</a:t>
            </a:r>
            <a:r>
              <a:rPr lang="en-US" altLang="zh-CN" dirty="0"/>
              <a:t>* state*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68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promotion and cast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</a:t>
            </a:r>
            <a:r>
              <a:rPr lang="en-US" altLang="zh-CN" dirty="0" err="1" smtClean="0"/>
              <a:t>Exp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-&gt; real , if one of the </a:t>
            </a:r>
            <a:r>
              <a:rPr lang="en-US" altLang="zh-CN" dirty="0" err="1" smtClean="0"/>
              <a:t>operatee</a:t>
            </a:r>
            <a:r>
              <a:rPr lang="en-US" altLang="zh-CN" smtClean="0"/>
              <a:t> </a:t>
            </a:r>
            <a:r>
              <a:rPr lang="en-US" altLang="zh-CN" dirty="0" smtClean="0"/>
              <a:t>is real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5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Interpreter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progress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class F{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public static void main(){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(new C().f(1000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) -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0.5);</a:t>
            </a:r>
          </a:p>
          <a:p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class C{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max){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pre:max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&gt;0;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post:max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&gt;0;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a;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b;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b=1;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while(a&lt;max){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  a=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b+c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  c=b;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  b=a;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(a);</a:t>
            </a:r>
          </a:p>
          <a:p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return a;</a:t>
            </a:r>
          </a:p>
          <a:p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4139952" y="1600200"/>
            <a:ext cx="4824536" cy="4525963"/>
          </a:xfrm>
        </p:spPr>
        <p:txBody>
          <a:bodyPr>
            <a:noAutofit/>
          </a:bodyPr>
          <a:lstStyle/>
          <a:p>
            <a:r>
              <a:rPr lang="en-US" altLang="zh-CN" sz="1600" dirty="0" smtClean="0"/>
              <a:t>Program</a:t>
            </a:r>
          </a:p>
          <a:p>
            <a:pPr lvl="1"/>
            <a:r>
              <a:rPr lang="en-US" altLang="zh-CN" sz="1400" dirty="0" smtClean="0"/>
              <a:t>F -&gt; main</a:t>
            </a:r>
          </a:p>
          <a:p>
            <a:pPr lvl="1"/>
            <a:r>
              <a:rPr lang="en-US" altLang="zh-CN" sz="1600" dirty="0" smtClean="0"/>
              <a:t>C -&gt;add to class declarations table</a:t>
            </a:r>
          </a:p>
          <a:p>
            <a:pPr lvl="2"/>
            <a:r>
              <a:rPr lang="en-US" altLang="zh-CN" sz="1600" dirty="0" smtClean="0"/>
              <a:t>F -&gt; add to  class C method table</a:t>
            </a:r>
          </a:p>
          <a:p>
            <a:pPr lvl="1"/>
            <a:r>
              <a:rPr lang="en-US" altLang="zh-CN" sz="1600" dirty="0" smtClean="0"/>
              <a:t>F</a:t>
            </a:r>
          </a:p>
          <a:p>
            <a:pPr lvl="2"/>
            <a:r>
              <a:rPr lang="en-US" altLang="zh-CN" sz="1400" dirty="0" smtClean="0"/>
              <a:t>Print statement</a:t>
            </a:r>
          </a:p>
          <a:p>
            <a:pPr lvl="3"/>
            <a:r>
              <a:rPr lang="en-US" altLang="zh-CN" sz="1400" dirty="0" smtClean="0"/>
              <a:t>Minus</a:t>
            </a:r>
          </a:p>
          <a:p>
            <a:pPr lvl="4"/>
            <a:r>
              <a:rPr lang="en-US" altLang="zh-CN" sz="1400" dirty="0" err="1" smtClean="0"/>
              <a:t>Func</a:t>
            </a:r>
            <a:r>
              <a:rPr lang="en-US" altLang="zh-CN" sz="1400" dirty="0" smtClean="0"/>
              <a:t> call -&gt; look table</a:t>
            </a:r>
          </a:p>
          <a:p>
            <a:pPr lvl="5"/>
            <a:r>
              <a:rPr lang="en-US" altLang="zh-CN" sz="1400" dirty="0" smtClean="0"/>
              <a:t>New C() -&gt; look table</a:t>
            </a:r>
          </a:p>
          <a:p>
            <a:pPr marL="914400" lvl="2" indent="0">
              <a:buNone/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max=1000;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Check pre, Jump into f</a:t>
            </a:r>
          </a:p>
          <a:p>
            <a:pPr marL="914400" lvl="2" indent="0">
              <a:buNone/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a;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b;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c;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b=1;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…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return a;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Check post</a:t>
            </a:r>
          </a:p>
          <a:p>
            <a:pPr marL="1828800" lvl="4" indent="0">
              <a:buNone/>
            </a:pPr>
            <a:r>
              <a:rPr lang="en-US" altLang="zh-CN" sz="1400" dirty="0" smtClean="0"/>
              <a:t>Return value – 0.5</a:t>
            </a:r>
          </a:p>
        </p:txBody>
      </p:sp>
      <p:cxnSp>
        <p:nvCxnSpPr>
          <p:cNvPr id="10" name="直接连接符​​ 9"/>
          <p:cNvCxnSpPr/>
          <p:nvPr/>
        </p:nvCxnSpPr>
        <p:spPr>
          <a:xfrm>
            <a:off x="4572000" y="4077072"/>
            <a:ext cx="38884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 10"/>
          <p:cNvCxnSpPr/>
          <p:nvPr/>
        </p:nvCxnSpPr>
        <p:spPr>
          <a:xfrm>
            <a:off x="4572000" y="5877272"/>
            <a:ext cx="38884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3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130</TotalTime>
  <Words>1125</Words>
  <Application>Microsoft Office PowerPoint</Application>
  <PresentationFormat>全屏显示(4:3)</PresentationFormat>
  <Paragraphs>218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XYZ Grammar</vt:lpstr>
      <vt:lpstr>An Interpreter </vt:lpstr>
      <vt:lpstr>Left Value</vt:lpstr>
      <vt:lpstr>Precedence of operator</vt:lpstr>
      <vt:lpstr>CST vs AST</vt:lpstr>
      <vt:lpstr>Exp defined in AST</vt:lpstr>
      <vt:lpstr>Other modifications to Grammar</vt:lpstr>
      <vt:lpstr>Type promotion and cast</vt:lpstr>
      <vt:lpstr>Interpreter progress</vt:lpstr>
      <vt:lpstr>Member functions</vt:lpstr>
      <vt:lpstr>Large Weight Struct</vt:lpstr>
    </vt:vector>
  </TitlesOfParts>
  <Company>sjtu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Gramma</dc:title>
  <dc:creator>farseer</dc:creator>
  <cp:lastModifiedBy>farseer</cp:lastModifiedBy>
  <cp:revision>17</cp:revision>
  <dcterms:created xsi:type="dcterms:W3CDTF">2010-04-26T11:31:09Z</dcterms:created>
  <dcterms:modified xsi:type="dcterms:W3CDTF">2010-04-27T04:03:24Z</dcterms:modified>
</cp:coreProperties>
</file>