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5"/>
  </p:handoutMasterIdLst>
  <p:sldIdLst>
    <p:sldId id="256" r:id="rId2"/>
    <p:sldId id="257" r:id="rId3"/>
    <p:sldId id="258" r:id="rId4"/>
    <p:sldId id="262" r:id="rId5"/>
    <p:sldId id="260" r:id="rId6"/>
    <p:sldId id="261" r:id="rId7"/>
    <p:sldId id="259" r:id="rId8"/>
    <p:sldId id="264" r:id="rId9"/>
    <p:sldId id="263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5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1" d="100"/>
          <a:sy n="61" d="100"/>
        </p:scale>
        <p:origin x="-217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19F343-0162-4F7F-8070-22D8B76DEF93}" type="datetimeFigureOut">
              <a:rPr lang="zh-CN" altLang="en-US" smtClean="0"/>
              <a:t>2010/3/29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C5C1C-AE50-4D9D-8C75-45C5310EC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093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6D0E-8A81-47DE-A01F-976EAAD76472}" type="datetimeFigureOut">
              <a:rPr lang="zh-CN" altLang="en-US" smtClean="0"/>
              <a:t>2010/3/29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CEF5D-7A34-469A-A60C-A5E84BE11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6D0E-8A81-47DE-A01F-976EAAD76472}" type="datetimeFigureOut">
              <a:rPr lang="zh-CN" altLang="en-US" smtClean="0"/>
              <a:t>2010/3/29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CEF5D-7A34-469A-A60C-A5E84BE11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6D0E-8A81-47DE-A01F-976EAAD76472}" type="datetimeFigureOut">
              <a:rPr lang="zh-CN" altLang="en-US" smtClean="0"/>
              <a:t>2010/3/29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CEF5D-7A34-469A-A60C-A5E84BE11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6D0E-8A81-47DE-A01F-976EAAD76472}" type="datetimeFigureOut">
              <a:rPr lang="zh-CN" altLang="en-US" smtClean="0"/>
              <a:t>2010/3/29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CEF5D-7A34-469A-A60C-A5E84BE11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6D0E-8A81-47DE-A01F-976EAAD76472}" type="datetimeFigureOut">
              <a:rPr lang="zh-CN" altLang="en-US" smtClean="0"/>
              <a:t>2010/3/29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CEF5D-7A34-469A-A60C-A5E84BE11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6D0E-8A81-47DE-A01F-976EAAD76472}" type="datetimeFigureOut">
              <a:rPr lang="zh-CN" altLang="en-US" smtClean="0"/>
              <a:t>2010/3/29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CEF5D-7A34-469A-A60C-A5E84BE11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6D0E-8A81-47DE-A01F-976EAAD76472}" type="datetimeFigureOut">
              <a:rPr lang="zh-CN" altLang="en-US" smtClean="0"/>
              <a:t>2010/3/29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CEF5D-7A34-469A-A60C-A5E84BE11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6D0E-8A81-47DE-A01F-976EAAD76472}" type="datetimeFigureOut">
              <a:rPr lang="zh-CN" altLang="en-US" smtClean="0"/>
              <a:t>2010/3/29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8CEF5D-7A34-469A-A60C-A5E84BE116F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6D0E-8A81-47DE-A01F-976EAAD76472}" type="datetimeFigureOut">
              <a:rPr lang="zh-CN" altLang="en-US" smtClean="0"/>
              <a:t>2010/3/29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CEF5D-7A34-469A-A60C-A5E84BE11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6D0E-8A81-47DE-A01F-976EAAD76472}" type="datetimeFigureOut">
              <a:rPr lang="zh-CN" altLang="en-US" smtClean="0"/>
              <a:t>2010/3/29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328CEF5D-7A34-469A-A60C-A5E84BE11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xmlns:mc="http://schemas.openxmlformats.org/markup-compatibility/2006" xmlns:a14="http://schemas.microsoft.com/office/drawing/2010/main" val="000000" mc:Ignorable="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BBF6D0E-8A81-47DE-A01F-976EAAD76472}" type="datetimeFigureOut">
              <a:rPr lang="zh-CN" altLang="en-US" smtClean="0"/>
              <a:t>2010/3/29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CEF5D-7A34-469A-A60C-A5E84BE11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45720" rIns="4572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BBF6D0E-8A81-47DE-A01F-976EAAD76472}" type="datetimeFigureOut">
              <a:rPr lang="zh-CN" altLang="en-US" smtClean="0"/>
              <a:t>2010/3/29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28CEF5D-7A34-469A-A60C-A5E84BE11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XYZ </a:t>
            </a:r>
            <a:r>
              <a:rPr lang="en-US" altLang="zh-CN" dirty="0" err="1" smtClean="0"/>
              <a:t>lexer</a:t>
            </a:r>
            <a:r>
              <a:rPr lang="en-US" altLang="zh-CN" dirty="0" smtClean="0"/>
              <a:t> editor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5070379019 </a:t>
            </a:r>
            <a:r>
              <a:rPr lang="zh-CN" altLang="en-US" dirty="0" smtClean="0"/>
              <a:t>吴晔</a:t>
            </a:r>
            <a:endParaRPr lang="en-US" altLang="zh-CN" dirty="0" smtClean="0"/>
          </a:p>
          <a:p>
            <a:r>
              <a:rPr lang="en-US" altLang="zh-CN" dirty="0" smtClean="0"/>
              <a:t>5070379022 </a:t>
            </a:r>
            <a:r>
              <a:rPr lang="zh-CN" altLang="en-US" dirty="0" smtClean="0"/>
              <a:t>杨嘉晨</a:t>
            </a:r>
            <a:endParaRPr lang="en-US" altLang="zh-CN" dirty="0" smtClean="0"/>
          </a:p>
          <a:p>
            <a:r>
              <a:rPr lang="en-US" altLang="zh-CN" dirty="0" smtClean="0"/>
              <a:t>5070379025 </a:t>
            </a:r>
            <a:r>
              <a:rPr lang="zh-CN" altLang="en-US" dirty="0" smtClean="0"/>
              <a:t>詹恢洲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Token Definition (Ignored Tokens)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Ignored </a:t>
            </a:r>
            <a:r>
              <a:rPr lang="en-US" altLang="zh-CN" dirty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Tokens</a:t>
            </a:r>
          </a:p>
          <a:p>
            <a:r>
              <a:rPr lang="en-US" altLang="zh-CN" dirty="0"/>
              <a:t>blanks,</a:t>
            </a:r>
          </a:p>
          <a:p>
            <a:r>
              <a:rPr lang="en-US" altLang="zh-CN" dirty="0" err="1"/>
              <a:t>comment_new_style</a:t>
            </a:r>
            <a:r>
              <a:rPr lang="en-US" altLang="zh-CN" dirty="0"/>
              <a:t>,</a:t>
            </a:r>
          </a:p>
          <a:p>
            <a:r>
              <a:rPr lang="en-US" altLang="zh-CN" dirty="0" err="1"/>
              <a:t>comment_old_style</a:t>
            </a:r>
            <a:r>
              <a:rPr lang="en-US" altLang="zh-CN" dirty="0"/>
              <a:t>,</a:t>
            </a:r>
          </a:p>
          <a:p>
            <a:r>
              <a:rPr lang="en-US" altLang="zh-CN" dirty="0" err="1"/>
              <a:t>comment_old_style_end</a:t>
            </a:r>
            <a:r>
              <a:rPr lang="en-US" altLang="zh-CN" dirty="0"/>
              <a:t>,</a:t>
            </a:r>
          </a:p>
          <a:p>
            <a:r>
              <a:rPr lang="en-US" altLang="zh-CN" dirty="0" err="1"/>
              <a:t>comment_new_style_end</a:t>
            </a:r>
            <a:r>
              <a:rPr lang="en-US" altLang="zh-CN" dirty="0"/>
              <a:t>,</a:t>
            </a:r>
          </a:p>
          <a:p>
            <a:r>
              <a:rPr lang="en-US" altLang="zh-CN" dirty="0" err="1"/>
              <a:t>comment_any_n</a:t>
            </a:r>
            <a:r>
              <a:rPr lang="en-US" altLang="zh-CN" dirty="0"/>
              <a:t>,</a:t>
            </a:r>
          </a:p>
          <a:p>
            <a:r>
              <a:rPr lang="en-US" altLang="zh-CN" dirty="0" err="1"/>
              <a:t>comment_any_o</a:t>
            </a:r>
            <a:r>
              <a:rPr lang="en-US" altLang="zh-CN" dirty="0"/>
              <a:t> ;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GUI Design</a:t>
            </a:r>
            <a:endParaRPr lang="zh-CN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009650" y="1705769"/>
            <a:ext cx="63627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Edit and </a:t>
            </a:r>
            <a:r>
              <a:rPr lang="en-US" altLang="zh-CN" dirty="0" err="1" smtClean="0"/>
              <a:t>lexer</a:t>
            </a:r>
            <a:r>
              <a:rPr lang="en-US" altLang="zh-CN" dirty="0" smtClean="0"/>
              <a:t> coloring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009650" y="1705769"/>
            <a:ext cx="63627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Error Dictating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009650" y="1705769"/>
            <a:ext cx="63627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Lexer</a:t>
            </a:r>
            <a:r>
              <a:rPr lang="en-US" altLang="zh-CN" dirty="0" smtClean="0"/>
              <a:t> Parser Generator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 use </a:t>
            </a:r>
            <a:r>
              <a:rPr lang="en-US" altLang="zh-CN" dirty="0" err="1" smtClean="0"/>
              <a:t>SableCC</a:t>
            </a:r>
            <a:r>
              <a:rPr lang="en-US" altLang="zh-CN" dirty="0" smtClean="0"/>
              <a:t> as parser generator</a:t>
            </a:r>
          </a:p>
          <a:p>
            <a:r>
              <a:rPr lang="en-US" altLang="zh-CN" dirty="0" smtClean="0"/>
              <a:t>We use </a:t>
            </a:r>
            <a:r>
              <a:rPr lang="en-US" altLang="zh-CN" dirty="0" err="1" smtClean="0"/>
              <a:t>SableCC</a:t>
            </a:r>
            <a:r>
              <a:rPr lang="en-US" altLang="zh-CN" dirty="0" smtClean="0"/>
              <a:t> feature </a:t>
            </a:r>
            <a:r>
              <a:rPr lang="en-US" altLang="zh-CN" b="1" i="1" dirty="0" smtClean="0"/>
              <a:t>State</a:t>
            </a:r>
            <a:r>
              <a:rPr lang="en-US" altLang="zh-CN" dirty="0" smtClean="0"/>
              <a:t> to parse comment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Token Definition (Helpers 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Package </a:t>
            </a:r>
            <a:r>
              <a:rPr lang="en-US" altLang="zh-CN" dirty="0" err="1"/>
              <a:t>xyzlex</a:t>
            </a:r>
            <a:r>
              <a:rPr lang="en-US" altLang="zh-CN" dirty="0"/>
              <a:t>;</a:t>
            </a:r>
          </a:p>
          <a:p>
            <a:endParaRPr lang="zh-CN" altLang="en-US" dirty="0"/>
          </a:p>
          <a:p>
            <a:r>
              <a:rPr lang="en-US" altLang="zh-CN" dirty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Helpers</a:t>
            </a:r>
          </a:p>
          <a:p>
            <a:r>
              <a:rPr lang="en-US" altLang="zh-CN" b="1" dirty="0"/>
              <a:t>all= [ 0 .. 0xffff ] ;</a:t>
            </a:r>
          </a:p>
          <a:p>
            <a:r>
              <a:rPr lang="en-US" altLang="zh-CN" b="1" dirty="0"/>
              <a:t>letter = ['</a:t>
            </a:r>
            <a:r>
              <a:rPr lang="en-US" altLang="zh-CN" b="1" dirty="0" err="1"/>
              <a:t>a'..'z</a:t>
            </a:r>
            <a:r>
              <a:rPr lang="en-US" altLang="zh-CN" b="1" dirty="0"/>
              <a:t>'] | ['A'..'Z'];</a:t>
            </a:r>
          </a:p>
          <a:p>
            <a:r>
              <a:rPr lang="en-US" altLang="zh-CN" b="1" dirty="0"/>
              <a:t>digit = ['0' .. '9'];</a:t>
            </a:r>
          </a:p>
          <a:p>
            <a:r>
              <a:rPr lang="en-US" altLang="zh-CN" b="1" dirty="0"/>
              <a:t>sp = ' ' ;</a:t>
            </a:r>
          </a:p>
          <a:p>
            <a:r>
              <a:rPr lang="en-US" altLang="zh-CN" dirty="0"/>
              <a:t>    </a:t>
            </a:r>
            <a:r>
              <a:rPr lang="en-US" altLang="zh-CN" b="1" dirty="0" err="1"/>
              <a:t>cr</a:t>
            </a:r>
            <a:r>
              <a:rPr lang="en-US" altLang="zh-CN" b="1" dirty="0"/>
              <a:t> = 13 ; // carriage return</a:t>
            </a:r>
          </a:p>
          <a:p>
            <a:r>
              <a:rPr lang="en-US" altLang="zh-CN" dirty="0"/>
              <a:t>    </a:t>
            </a:r>
            <a:r>
              <a:rPr lang="en-US" altLang="zh-CN" b="1" dirty="0"/>
              <a:t>lf = 10 ; // line </a:t>
            </a:r>
            <a:r>
              <a:rPr lang="en-US" altLang="zh-CN" b="1" dirty="0" smtClean="0"/>
              <a:t>feed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Token Definition (Helpers 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    </a:t>
            </a:r>
            <a:r>
              <a:rPr lang="en-US" altLang="zh-CN" b="1" dirty="0"/>
              <a:t>tab = 9 ; // tab char</a:t>
            </a:r>
          </a:p>
          <a:p>
            <a:r>
              <a:rPr lang="en-US" altLang="zh-CN" dirty="0"/>
              <a:t>    </a:t>
            </a:r>
            <a:r>
              <a:rPr lang="en-US" altLang="zh-CN" b="1" dirty="0" err="1"/>
              <a:t>bl</a:t>
            </a:r>
            <a:r>
              <a:rPr lang="en-US" altLang="zh-CN" b="1" dirty="0"/>
              <a:t> = sp | </a:t>
            </a:r>
            <a:r>
              <a:rPr lang="en-US" altLang="zh-CN" b="1" dirty="0" err="1"/>
              <a:t>cr</a:t>
            </a:r>
            <a:r>
              <a:rPr lang="en-US" altLang="zh-CN" b="1" dirty="0"/>
              <a:t> | lf | tab ;</a:t>
            </a:r>
          </a:p>
          <a:p>
            <a:r>
              <a:rPr lang="en-US" altLang="zh-CN" dirty="0"/>
              <a:t>    </a:t>
            </a:r>
            <a:r>
              <a:rPr lang="en-US" altLang="zh-CN" b="1" dirty="0" err="1"/>
              <a:t>new_line</a:t>
            </a:r>
            <a:r>
              <a:rPr lang="en-US" altLang="zh-CN" b="1" dirty="0"/>
              <a:t> = </a:t>
            </a:r>
            <a:r>
              <a:rPr lang="en-US" altLang="zh-CN" b="1" dirty="0" err="1"/>
              <a:t>cr</a:t>
            </a:r>
            <a:r>
              <a:rPr lang="en-US" altLang="zh-CN" b="1" dirty="0"/>
              <a:t> | lf ;</a:t>
            </a:r>
          </a:p>
          <a:p>
            <a:r>
              <a:rPr lang="en-US" altLang="zh-CN" dirty="0"/>
              <a:t>    </a:t>
            </a:r>
            <a:r>
              <a:rPr lang="en-US" altLang="zh-CN" b="1" dirty="0"/>
              <a:t>underscore = '_' ;</a:t>
            </a:r>
          </a:p>
          <a:p>
            <a:r>
              <a:rPr lang="en-US" altLang="zh-CN" dirty="0"/>
              <a:t>    </a:t>
            </a:r>
            <a:r>
              <a:rPr lang="en-US" altLang="zh-CN" b="1" dirty="0" err="1"/>
              <a:t>plus_c</a:t>
            </a:r>
            <a:r>
              <a:rPr lang="en-US" altLang="zh-CN" b="1" dirty="0"/>
              <a:t> = '+' ;</a:t>
            </a:r>
          </a:p>
          <a:p>
            <a:r>
              <a:rPr lang="en-US" altLang="zh-CN" dirty="0"/>
              <a:t>    </a:t>
            </a:r>
            <a:r>
              <a:rPr lang="en-US" altLang="zh-CN" b="1" dirty="0" err="1"/>
              <a:t>minus_c</a:t>
            </a:r>
            <a:r>
              <a:rPr lang="en-US" altLang="zh-CN" b="1" dirty="0"/>
              <a:t> = '-' ;</a:t>
            </a:r>
          </a:p>
          <a:p>
            <a:r>
              <a:rPr lang="en-US" altLang="zh-CN" dirty="0"/>
              <a:t>    </a:t>
            </a:r>
            <a:r>
              <a:rPr lang="en-US" altLang="zh-CN" b="1" dirty="0" err="1"/>
              <a:t>signed_c</a:t>
            </a:r>
            <a:r>
              <a:rPr lang="en-US" altLang="zh-CN" b="1" dirty="0"/>
              <a:t> = </a:t>
            </a:r>
            <a:r>
              <a:rPr lang="en-US" altLang="zh-CN" b="1" dirty="0" err="1"/>
              <a:t>plus_c</a:t>
            </a:r>
            <a:r>
              <a:rPr lang="en-US" altLang="zh-CN" b="1" dirty="0"/>
              <a:t> | </a:t>
            </a:r>
            <a:r>
              <a:rPr lang="en-US" altLang="zh-CN" b="1" dirty="0" err="1"/>
              <a:t>minus_c</a:t>
            </a:r>
            <a:r>
              <a:rPr lang="en-US" altLang="zh-CN" b="1" dirty="0"/>
              <a:t> ;</a:t>
            </a:r>
          </a:p>
          <a:p>
            <a:r>
              <a:rPr lang="en-US" altLang="zh-CN" dirty="0"/>
              <a:t>    </a:t>
            </a:r>
            <a:r>
              <a:rPr lang="en-US" altLang="zh-CN" b="1" dirty="0" err="1"/>
              <a:t>e_c</a:t>
            </a:r>
            <a:r>
              <a:rPr lang="en-US" altLang="zh-CN" b="1" dirty="0"/>
              <a:t> = 'E' | 'e' ;</a:t>
            </a:r>
          </a:p>
          <a:p>
            <a:r>
              <a:rPr lang="zh-CN" altLang="en-US" dirty="0"/>
              <a:t> 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Token Definition (Tokens 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States</a:t>
            </a:r>
          </a:p>
          <a:p>
            <a:r>
              <a:rPr lang="en-US" altLang="zh-CN" dirty="0" smtClean="0"/>
              <a:t>normal</a:t>
            </a:r>
            <a:r>
              <a:rPr lang="en-US" altLang="zh-CN" dirty="0"/>
              <a:t>, </a:t>
            </a:r>
            <a:r>
              <a:rPr lang="en-US" altLang="zh-CN" dirty="0" err="1"/>
              <a:t>comment_new_s,comment_old_s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    </a:t>
            </a:r>
          </a:p>
          <a:p>
            <a:r>
              <a:rPr lang="en-US" altLang="zh-CN" dirty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Tokens</a:t>
            </a:r>
          </a:p>
          <a:p>
            <a:r>
              <a:rPr lang="en-US" altLang="zh-CN" dirty="0"/>
              <a:t>{normal}</a:t>
            </a:r>
            <a:r>
              <a:rPr lang="en-US" altLang="zh-CN" b="1" dirty="0" err="1"/>
              <a:t>if_key</a:t>
            </a:r>
            <a:r>
              <a:rPr lang="en-US" altLang="zh-CN" b="1" dirty="0"/>
              <a:t> = 'if';</a:t>
            </a:r>
          </a:p>
          <a:p>
            <a:r>
              <a:rPr lang="en-US" altLang="zh-CN" dirty="0"/>
              <a:t>{normal}</a:t>
            </a:r>
            <a:r>
              <a:rPr lang="en-US" altLang="zh-CN" b="1" dirty="0" err="1"/>
              <a:t>else_key</a:t>
            </a:r>
            <a:r>
              <a:rPr lang="en-US" altLang="zh-CN" b="1" dirty="0"/>
              <a:t> = 'else';</a:t>
            </a:r>
          </a:p>
          <a:p>
            <a:r>
              <a:rPr lang="en-US" altLang="zh-CN" dirty="0"/>
              <a:t>{normal}</a:t>
            </a:r>
            <a:r>
              <a:rPr lang="en-US" altLang="zh-CN" b="1" dirty="0" err="1"/>
              <a:t>while_key</a:t>
            </a:r>
            <a:r>
              <a:rPr lang="en-US" altLang="zh-CN" b="1" dirty="0"/>
              <a:t> = 'while';</a:t>
            </a:r>
          </a:p>
          <a:p>
            <a:r>
              <a:rPr lang="en-US" altLang="zh-CN" dirty="0"/>
              <a:t>{normal}</a:t>
            </a:r>
            <a:r>
              <a:rPr lang="en-US" altLang="zh-CN" b="1" dirty="0" err="1"/>
              <a:t>int_key</a:t>
            </a:r>
            <a:r>
              <a:rPr lang="en-US" altLang="zh-CN" b="1" dirty="0"/>
              <a:t> = '</a:t>
            </a:r>
            <a:r>
              <a:rPr lang="en-US" altLang="zh-CN" b="1" dirty="0" err="1"/>
              <a:t>int</a:t>
            </a:r>
            <a:r>
              <a:rPr lang="en-US" altLang="zh-CN" b="1" dirty="0"/>
              <a:t>';</a:t>
            </a:r>
          </a:p>
          <a:p>
            <a:r>
              <a:rPr lang="en-US" altLang="zh-CN" dirty="0"/>
              <a:t>{normal}</a:t>
            </a:r>
            <a:r>
              <a:rPr lang="en-US" altLang="zh-CN" b="1" dirty="0" err="1"/>
              <a:t>real_key</a:t>
            </a:r>
            <a:r>
              <a:rPr lang="en-US" altLang="zh-CN" b="1" dirty="0"/>
              <a:t> = 'real';</a:t>
            </a:r>
          </a:p>
          <a:p>
            <a:r>
              <a:rPr lang="en-US" altLang="zh-CN" dirty="0"/>
              <a:t>{normal}</a:t>
            </a:r>
            <a:r>
              <a:rPr lang="en-US" altLang="zh-CN" b="1" dirty="0" err="1"/>
              <a:t>pre_key</a:t>
            </a:r>
            <a:r>
              <a:rPr lang="en-US" altLang="zh-CN" b="1" dirty="0"/>
              <a:t> = 'pre';</a:t>
            </a:r>
          </a:p>
          <a:p>
            <a:r>
              <a:rPr lang="en-US" altLang="zh-CN" dirty="0"/>
              <a:t>{normal}</a:t>
            </a:r>
            <a:r>
              <a:rPr lang="en-US" altLang="zh-CN" b="1" dirty="0" err="1"/>
              <a:t>post_key</a:t>
            </a:r>
            <a:r>
              <a:rPr lang="en-US" altLang="zh-CN" b="1" dirty="0"/>
              <a:t> = 'post</a:t>
            </a:r>
            <a:r>
              <a:rPr lang="en-US" altLang="zh-CN" b="1" dirty="0" smtClean="0"/>
              <a:t>';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Token Definition (Tokens 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{</a:t>
            </a:r>
            <a:r>
              <a:rPr lang="en-US" altLang="zh-CN" dirty="0"/>
              <a:t>normal}</a:t>
            </a:r>
            <a:r>
              <a:rPr lang="en-US" altLang="zh-CN" b="1" dirty="0" err="1"/>
              <a:t>class_key</a:t>
            </a:r>
            <a:r>
              <a:rPr lang="en-US" altLang="zh-CN" b="1" dirty="0"/>
              <a:t> = 'class';</a:t>
            </a:r>
          </a:p>
          <a:p>
            <a:r>
              <a:rPr lang="en-US" altLang="zh-CN" dirty="0"/>
              <a:t>{normal}</a:t>
            </a:r>
            <a:r>
              <a:rPr lang="en-US" altLang="zh-CN" b="1" dirty="0" err="1"/>
              <a:t>extends_key</a:t>
            </a:r>
            <a:r>
              <a:rPr lang="en-US" altLang="zh-CN" b="1" dirty="0"/>
              <a:t> = 'extends';</a:t>
            </a:r>
          </a:p>
          <a:p>
            <a:r>
              <a:rPr lang="en-US" altLang="zh-CN" dirty="0"/>
              <a:t>{normal}</a:t>
            </a:r>
            <a:r>
              <a:rPr lang="en-US" altLang="zh-CN" b="1" dirty="0" err="1"/>
              <a:t>public_key</a:t>
            </a:r>
            <a:r>
              <a:rPr lang="en-US" altLang="zh-CN" b="1" dirty="0"/>
              <a:t> = 'public';</a:t>
            </a:r>
          </a:p>
          <a:p>
            <a:r>
              <a:rPr lang="en-US" altLang="zh-CN" dirty="0"/>
              <a:t>{normal}</a:t>
            </a:r>
            <a:r>
              <a:rPr lang="en-US" altLang="zh-CN" b="1" dirty="0" err="1"/>
              <a:t>static_key</a:t>
            </a:r>
            <a:r>
              <a:rPr lang="en-US" altLang="zh-CN" b="1" dirty="0"/>
              <a:t> = 'static';</a:t>
            </a:r>
          </a:p>
          <a:p>
            <a:r>
              <a:rPr lang="en-US" altLang="zh-CN" dirty="0"/>
              <a:t>{normal}</a:t>
            </a:r>
            <a:r>
              <a:rPr lang="en-US" altLang="zh-CN" b="1" dirty="0" err="1"/>
              <a:t>void_key</a:t>
            </a:r>
            <a:r>
              <a:rPr lang="en-US" altLang="zh-CN" b="1" dirty="0"/>
              <a:t> = 'void';</a:t>
            </a:r>
          </a:p>
          <a:p>
            <a:r>
              <a:rPr lang="en-US" altLang="zh-CN" dirty="0"/>
              <a:t>{normal}</a:t>
            </a:r>
            <a:r>
              <a:rPr lang="en-US" altLang="zh-CN" b="1" dirty="0" err="1"/>
              <a:t>main_key</a:t>
            </a:r>
            <a:r>
              <a:rPr lang="en-US" altLang="zh-CN" b="1" dirty="0"/>
              <a:t> = 'main';</a:t>
            </a:r>
          </a:p>
          <a:p>
            <a:r>
              <a:rPr lang="en-US" altLang="zh-CN" dirty="0"/>
              <a:t>{normal} </a:t>
            </a:r>
            <a:r>
              <a:rPr lang="en-US" altLang="zh-CN" b="1" dirty="0" err="1"/>
              <a:t>new_key</a:t>
            </a:r>
            <a:r>
              <a:rPr lang="en-US" altLang="zh-CN" b="1" dirty="0"/>
              <a:t> = 'new';</a:t>
            </a:r>
          </a:p>
          <a:p>
            <a:r>
              <a:rPr lang="en-US" altLang="zh-CN" dirty="0"/>
              <a:t>{normal}</a:t>
            </a:r>
            <a:r>
              <a:rPr lang="en-US" altLang="zh-CN" b="1" dirty="0" err="1"/>
              <a:t>this_key</a:t>
            </a:r>
            <a:r>
              <a:rPr lang="en-US" altLang="zh-CN" b="1" dirty="0"/>
              <a:t> = 'this';</a:t>
            </a:r>
          </a:p>
          <a:p>
            <a:r>
              <a:rPr lang="en-US" altLang="zh-CN" dirty="0"/>
              <a:t>{normal}</a:t>
            </a:r>
            <a:r>
              <a:rPr lang="en-US" altLang="zh-CN" b="1" dirty="0" err="1"/>
              <a:t>boolean_key</a:t>
            </a:r>
            <a:r>
              <a:rPr lang="en-US" altLang="zh-CN" b="1" dirty="0"/>
              <a:t> = '</a:t>
            </a:r>
            <a:r>
              <a:rPr lang="en-US" altLang="zh-CN" b="1" dirty="0" err="1"/>
              <a:t>boolean</a:t>
            </a:r>
            <a:r>
              <a:rPr lang="en-US" altLang="zh-CN" b="1" dirty="0"/>
              <a:t>';</a:t>
            </a:r>
          </a:p>
          <a:p>
            <a:r>
              <a:rPr lang="en-US" altLang="zh-CN" dirty="0"/>
              <a:t>{normal}</a:t>
            </a:r>
            <a:r>
              <a:rPr lang="en-US" altLang="zh-CN" b="1" dirty="0"/>
              <a:t>point = '.' </a:t>
            </a:r>
            <a:r>
              <a:rPr lang="en-US" altLang="zh-CN" b="1" dirty="0" smtClean="0"/>
              <a:t>;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Token Definition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{</a:t>
            </a:r>
            <a:r>
              <a:rPr lang="en-US" altLang="zh-CN" dirty="0"/>
              <a:t>normal}</a:t>
            </a:r>
            <a:r>
              <a:rPr lang="en-US" altLang="zh-CN" b="1" dirty="0"/>
              <a:t>id = letter (underscore | digit | letter)*;</a:t>
            </a:r>
          </a:p>
          <a:p>
            <a:r>
              <a:rPr lang="en-US" altLang="zh-CN" dirty="0"/>
              <a:t>{normal}</a:t>
            </a:r>
            <a:r>
              <a:rPr lang="en-US" altLang="zh-CN" b="1" dirty="0" err="1"/>
              <a:t>real_literal</a:t>
            </a:r>
            <a:r>
              <a:rPr lang="en-US" altLang="zh-CN" b="1" dirty="0"/>
              <a:t> = digit* '.' digit* (</a:t>
            </a:r>
            <a:r>
              <a:rPr lang="en-US" altLang="zh-CN" b="1" dirty="0" err="1"/>
              <a:t>e_c</a:t>
            </a:r>
            <a:r>
              <a:rPr lang="en-US" altLang="zh-CN" b="1" dirty="0"/>
              <a:t> </a:t>
            </a:r>
            <a:r>
              <a:rPr lang="en-US" altLang="zh-CN" b="1" dirty="0" err="1"/>
              <a:t>signed_c</a:t>
            </a:r>
            <a:r>
              <a:rPr lang="en-US" altLang="zh-CN" b="1" dirty="0"/>
              <a:t>? digit+)?;</a:t>
            </a:r>
          </a:p>
          <a:p>
            <a:r>
              <a:rPr lang="en-US" altLang="zh-CN" dirty="0"/>
              <a:t>{normal}</a:t>
            </a:r>
            <a:r>
              <a:rPr lang="en-US" altLang="zh-CN" b="1" dirty="0" err="1"/>
              <a:t>integer_literal</a:t>
            </a:r>
            <a:r>
              <a:rPr lang="en-US" altLang="zh-CN" b="1" dirty="0"/>
              <a:t> = digit+;</a:t>
            </a:r>
          </a:p>
          <a:p>
            <a:r>
              <a:rPr lang="en-US" altLang="zh-CN" dirty="0"/>
              <a:t>{normal}</a:t>
            </a:r>
            <a:r>
              <a:rPr lang="en-US" altLang="zh-CN" b="1" dirty="0"/>
              <a:t>operator = ('&amp;&amp;' | '||' | '&gt;' | '&lt;' | '+' | '-' | '*' | '/' | '=' ); </a:t>
            </a:r>
          </a:p>
          <a:p>
            <a:r>
              <a:rPr lang="en-US" altLang="zh-CN" dirty="0"/>
              <a:t>{normal}</a:t>
            </a:r>
            <a:r>
              <a:rPr lang="en-US" altLang="zh-CN" b="1" dirty="0" err="1"/>
              <a:t>left_brace</a:t>
            </a:r>
            <a:r>
              <a:rPr lang="en-US" altLang="zh-CN" b="1" dirty="0"/>
              <a:t> = '{' ;</a:t>
            </a:r>
          </a:p>
          <a:p>
            <a:r>
              <a:rPr lang="en-US" altLang="zh-CN" dirty="0"/>
              <a:t>{normal}</a:t>
            </a:r>
            <a:r>
              <a:rPr lang="en-US" altLang="zh-CN" b="1" dirty="0" err="1"/>
              <a:t>right_brace</a:t>
            </a:r>
            <a:r>
              <a:rPr lang="en-US" altLang="zh-CN" b="1" dirty="0"/>
              <a:t> = '}' ;</a:t>
            </a:r>
          </a:p>
          <a:p>
            <a:r>
              <a:rPr lang="en-US" altLang="zh-CN" dirty="0"/>
              <a:t>{normal}</a:t>
            </a:r>
            <a:r>
              <a:rPr lang="en-US" altLang="zh-CN" b="1" dirty="0" err="1"/>
              <a:t>left_bracket</a:t>
            </a:r>
            <a:r>
              <a:rPr lang="en-US" altLang="zh-CN" b="1" dirty="0"/>
              <a:t> = '[';</a:t>
            </a:r>
          </a:p>
          <a:p>
            <a:r>
              <a:rPr lang="en-US" altLang="zh-CN" dirty="0"/>
              <a:t>{normal}</a:t>
            </a:r>
            <a:r>
              <a:rPr lang="en-US" altLang="zh-CN" b="1" dirty="0" err="1"/>
              <a:t>right_bracket</a:t>
            </a:r>
            <a:r>
              <a:rPr lang="en-US" altLang="zh-CN" b="1" dirty="0"/>
              <a:t> = ']';</a:t>
            </a:r>
          </a:p>
          <a:p>
            <a:r>
              <a:rPr lang="en-US" altLang="zh-CN" dirty="0"/>
              <a:t>{normal}</a:t>
            </a:r>
            <a:r>
              <a:rPr lang="en-US" altLang="zh-CN" b="1" dirty="0" err="1"/>
              <a:t>left_p</a:t>
            </a:r>
            <a:r>
              <a:rPr lang="en-US" altLang="zh-CN" b="1" dirty="0"/>
              <a:t> = '(' ;</a:t>
            </a:r>
          </a:p>
          <a:p>
            <a:r>
              <a:rPr lang="en-US" altLang="zh-CN" dirty="0"/>
              <a:t>{normal}</a:t>
            </a:r>
            <a:r>
              <a:rPr lang="en-US" altLang="zh-CN" b="1" dirty="0" err="1"/>
              <a:t>right_p</a:t>
            </a:r>
            <a:r>
              <a:rPr lang="en-US" altLang="zh-CN" b="1" dirty="0"/>
              <a:t> = ')' </a:t>
            </a:r>
            <a:r>
              <a:rPr lang="en-US" altLang="zh-CN" b="1" dirty="0" smtClean="0"/>
              <a:t>;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Token Definition  (Tokens 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{</a:t>
            </a:r>
            <a:r>
              <a:rPr lang="en-US" altLang="zh-CN" dirty="0"/>
              <a:t>normal}</a:t>
            </a:r>
            <a:r>
              <a:rPr lang="en-US" altLang="zh-CN" b="1" dirty="0"/>
              <a:t>semicolon = ';' ;</a:t>
            </a:r>
          </a:p>
          <a:p>
            <a:r>
              <a:rPr lang="en-US" altLang="zh-CN" dirty="0"/>
              <a:t>{normal}</a:t>
            </a:r>
            <a:r>
              <a:rPr lang="en-US" altLang="zh-CN" b="1" dirty="0"/>
              <a:t>colon = ':' ;</a:t>
            </a:r>
          </a:p>
          <a:p>
            <a:r>
              <a:rPr lang="en-US" altLang="zh-CN" dirty="0"/>
              <a:t>{normal}</a:t>
            </a:r>
            <a:r>
              <a:rPr lang="en-US" altLang="zh-CN" b="1" dirty="0"/>
              <a:t>blanks = </a:t>
            </a:r>
            <a:r>
              <a:rPr lang="en-US" altLang="zh-CN" b="1" dirty="0" err="1"/>
              <a:t>bl</a:t>
            </a:r>
            <a:r>
              <a:rPr lang="en-US" altLang="zh-CN" b="1" dirty="0"/>
              <a:t>*;</a:t>
            </a:r>
          </a:p>
          <a:p>
            <a:endParaRPr lang="zh-CN" altLang="en-US" dirty="0"/>
          </a:p>
          <a:p>
            <a:r>
              <a:rPr lang="en-US" altLang="zh-CN" dirty="0"/>
              <a:t>{normal -&gt; </a:t>
            </a:r>
            <a:r>
              <a:rPr lang="en-US" altLang="zh-CN" dirty="0" err="1"/>
              <a:t>comment_new_s</a:t>
            </a:r>
            <a:r>
              <a:rPr lang="en-US" altLang="zh-CN" dirty="0"/>
              <a:t>}</a:t>
            </a:r>
          </a:p>
          <a:p>
            <a:r>
              <a:rPr lang="en-US" altLang="zh-CN" b="1" dirty="0" err="1"/>
              <a:t>comment_new_style</a:t>
            </a:r>
            <a:r>
              <a:rPr lang="en-US" altLang="zh-CN" b="1" dirty="0"/>
              <a:t> = '//' ;</a:t>
            </a:r>
          </a:p>
          <a:p>
            <a:r>
              <a:rPr lang="en-US" altLang="zh-CN" dirty="0"/>
              <a:t>{normal -&gt; </a:t>
            </a:r>
            <a:r>
              <a:rPr lang="en-US" altLang="zh-CN" dirty="0" err="1"/>
              <a:t>comment_old_s</a:t>
            </a:r>
            <a:r>
              <a:rPr lang="en-US" altLang="zh-CN" dirty="0"/>
              <a:t>}</a:t>
            </a:r>
          </a:p>
          <a:p>
            <a:r>
              <a:rPr lang="en-US" altLang="zh-CN" b="1" dirty="0" err="1"/>
              <a:t>comment_old_style</a:t>
            </a:r>
            <a:r>
              <a:rPr lang="en-US" altLang="zh-CN" b="1" dirty="0"/>
              <a:t> = '/*' ;</a:t>
            </a:r>
          </a:p>
          <a:p>
            <a:r>
              <a:rPr lang="en-US" altLang="zh-CN" dirty="0"/>
              <a:t>{</a:t>
            </a:r>
            <a:r>
              <a:rPr lang="en-US" altLang="zh-CN" dirty="0" err="1"/>
              <a:t>comment_old_s</a:t>
            </a:r>
            <a:r>
              <a:rPr lang="en-US" altLang="zh-CN" dirty="0"/>
              <a:t> -&gt; normal}</a:t>
            </a:r>
          </a:p>
          <a:p>
            <a:r>
              <a:rPr lang="en-US" altLang="zh-CN" b="1" dirty="0" err="1"/>
              <a:t>comment_old_style_end</a:t>
            </a:r>
            <a:r>
              <a:rPr lang="en-US" altLang="zh-CN" b="1" dirty="0"/>
              <a:t> = </a:t>
            </a:r>
            <a:r>
              <a:rPr lang="en-US" altLang="zh-CN" b="1" dirty="0" smtClean="0"/>
              <a:t>'*/';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Token Definition (Tokens 4)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{</a:t>
            </a:r>
            <a:r>
              <a:rPr lang="en-US" altLang="zh-CN" dirty="0" err="1"/>
              <a:t>comment_new_s</a:t>
            </a:r>
            <a:r>
              <a:rPr lang="en-US" altLang="zh-CN" dirty="0"/>
              <a:t> -&gt; normal}</a:t>
            </a:r>
          </a:p>
          <a:p>
            <a:r>
              <a:rPr lang="en-US" altLang="zh-CN" b="1" dirty="0" err="1"/>
              <a:t>comment_new_style_end</a:t>
            </a:r>
            <a:r>
              <a:rPr lang="en-US" altLang="zh-CN" b="1" dirty="0"/>
              <a:t> = </a:t>
            </a:r>
            <a:r>
              <a:rPr lang="en-US" altLang="zh-CN" b="1" dirty="0" err="1"/>
              <a:t>new_line</a:t>
            </a:r>
            <a:r>
              <a:rPr lang="en-US" altLang="zh-CN" b="1" dirty="0"/>
              <a:t>;</a:t>
            </a:r>
          </a:p>
          <a:p>
            <a:r>
              <a:rPr lang="en-US" altLang="zh-CN" dirty="0"/>
              <a:t>{</a:t>
            </a:r>
            <a:r>
              <a:rPr lang="en-US" altLang="zh-CN" dirty="0" err="1"/>
              <a:t>comment_new_s</a:t>
            </a:r>
            <a:r>
              <a:rPr lang="en-US" altLang="zh-CN" dirty="0"/>
              <a:t>}</a:t>
            </a:r>
          </a:p>
          <a:p>
            <a:r>
              <a:rPr lang="en-US" altLang="zh-CN" b="1" dirty="0" err="1"/>
              <a:t>comment_any_n</a:t>
            </a:r>
            <a:r>
              <a:rPr lang="en-US" altLang="zh-CN" b="1" dirty="0"/>
              <a:t> = [all - [</a:t>
            </a:r>
            <a:r>
              <a:rPr lang="en-US" altLang="zh-CN" b="1" dirty="0" err="1"/>
              <a:t>cr</a:t>
            </a:r>
            <a:r>
              <a:rPr lang="en-US" altLang="zh-CN" b="1" dirty="0"/>
              <a:t> + lf ]]*; </a:t>
            </a:r>
          </a:p>
          <a:p>
            <a:r>
              <a:rPr lang="en-US" altLang="zh-CN" dirty="0"/>
              <a:t>{</a:t>
            </a:r>
            <a:r>
              <a:rPr lang="en-US" altLang="zh-CN" dirty="0" err="1"/>
              <a:t>comment_old_s</a:t>
            </a:r>
            <a:r>
              <a:rPr lang="en-US" altLang="zh-CN" dirty="0"/>
              <a:t>}</a:t>
            </a:r>
          </a:p>
          <a:p>
            <a:r>
              <a:rPr lang="en-US" altLang="zh-CN" b="1" dirty="0" err="1"/>
              <a:t>comment_any_o</a:t>
            </a:r>
            <a:r>
              <a:rPr lang="en-US" altLang="zh-CN" b="1" dirty="0"/>
              <a:t> = [all - ['*' + '/']]*;</a:t>
            </a:r>
          </a:p>
          <a:p>
            <a:r>
              <a:rPr lang="en-US" altLang="zh-CN" dirty="0"/>
              <a:t>{</a:t>
            </a:r>
            <a:r>
              <a:rPr lang="en-US" altLang="zh-CN" dirty="0" err="1"/>
              <a:t>comment_old_s</a:t>
            </a:r>
            <a:r>
              <a:rPr lang="en-US" altLang="zh-CN" dirty="0"/>
              <a:t>} </a:t>
            </a:r>
            <a:r>
              <a:rPr lang="en-US" altLang="zh-CN" b="1" dirty="0"/>
              <a:t>star = '*';</a:t>
            </a:r>
          </a:p>
          <a:p>
            <a:r>
              <a:rPr lang="en-US" altLang="zh-CN" dirty="0"/>
              <a:t>{</a:t>
            </a:r>
            <a:r>
              <a:rPr lang="en-US" altLang="zh-CN" dirty="0" err="1"/>
              <a:t>comment_old_s</a:t>
            </a:r>
            <a:r>
              <a:rPr lang="en-US" altLang="zh-CN" dirty="0"/>
              <a:t>} </a:t>
            </a:r>
            <a:r>
              <a:rPr lang="en-US" altLang="zh-CN" b="1" dirty="0" err="1"/>
              <a:t>slash_o</a:t>
            </a:r>
            <a:r>
              <a:rPr lang="en-US" altLang="zh-CN" b="1" dirty="0"/>
              <a:t> = '/';</a:t>
            </a:r>
          </a:p>
          <a:p>
            <a:r>
              <a:rPr lang="en-US" altLang="zh-CN" dirty="0"/>
              <a:t>{</a:t>
            </a:r>
            <a:r>
              <a:rPr lang="en-US" altLang="zh-CN" dirty="0" err="1"/>
              <a:t>comment_new_s</a:t>
            </a:r>
            <a:r>
              <a:rPr lang="en-US" altLang="zh-CN" dirty="0"/>
              <a:t>} </a:t>
            </a:r>
            <a:r>
              <a:rPr lang="en-US" altLang="zh-CN" b="1" dirty="0" err="1"/>
              <a:t>slash_n</a:t>
            </a:r>
            <a:r>
              <a:rPr lang="en-US" altLang="zh-CN" b="1" dirty="0"/>
              <a:t> = '/';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技巧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3B3B3B" mc:Ignorable=""/>
      </a:dk2>
      <a:lt2>
        <a:srgbClr xmlns:mc="http://schemas.openxmlformats.org/markup-compatibility/2006" xmlns:a14="http://schemas.microsoft.com/office/drawing/2010/main" val="D4D2D0" mc:Ignorable=""/>
      </a:lt2>
      <a:accent1>
        <a:srgbClr xmlns:mc="http://schemas.openxmlformats.org/markup-compatibility/2006" xmlns:a14="http://schemas.microsoft.com/office/drawing/2010/main" val="6EA0B0" mc:Ignorable=""/>
      </a:accent1>
      <a:accent2>
        <a:srgbClr xmlns:mc="http://schemas.openxmlformats.org/markup-compatibility/2006" xmlns:a14="http://schemas.microsoft.com/office/drawing/2010/main" val="CCAF0A" mc:Ignorable=""/>
      </a:accent2>
      <a:accent3>
        <a:srgbClr xmlns:mc="http://schemas.openxmlformats.org/markup-compatibility/2006" xmlns:a14="http://schemas.microsoft.com/office/drawing/2010/main" val="8D89A4" mc:Ignorable=""/>
      </a:accent3>
      <a:accent4>
        <a:srgbClr xmlns:mc="http://schemas.openxmlformats.org/markup-compatibility/2006" xmlns:a14="http://schemas.microsoft.com/office/drawing/2010/main" val="748560" mc:Ignorable=""/>
      </a:accent4>
      <a:accent5>
        <a:srgbClr xmlns:mc="http://schemas.openxmlformats.org/markup-compatibility/2006" xmlns:a14="http://schemas.microsoft.com/office/drawing/2010/main" val="9E9273" mc:Ignorable=""/>
      </a:accent5>
      <a:accent6>
        <a:srgbClr xmlns:mc="http://schemas.openxmlformats.org/markup-compatibility/2006" xmlns:a14="http://schemas.microsoft.com/office/drawing/2010/main" val="7E848D" mc:Ignorable=""/>
      </a:accent6>
      <a:hlink>
        <a:srgbClr xmlns:mc="http://schemas.openxmlformats.org/markup-compatibility/2006" xmlns:a14="http://schemas.microsoft.com/office/drawing/2010/main" val="00C8C3" mc:Ignorable=""/>
      </a:hlink>
      <a:folHlink>
        <a:srgbClr xmlns:mc="http://schemas.openxmlformats.org/markup-compatibility/2006" xmlns:a14="http://schemas.microsoft.com/office/drawing/2010/main" val="A116E0" mc:Ignorable=""/>
      </a:folHlink>
    </a:clrScheme>
    <a:fontScheme name="技巧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技巧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71</TotalTime>
  <Words>473</Words>
  <Application>Microsoft Office PowerPoint</Application>
  <PresentationFormat>全屏显示(4:3)</PresentationFormat>
  <Paragraphs>94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主题1</vt:lpstr>
      <vt:lpstr>XYZ lexer editor</vt:lpstr>
      <vt:lpstr>Lexer Parser Generator</vt:lpstr>
      <vt:lpstr>Token Definition (Helpers 1)</vt:lpstr>
      <vt:lpstr>Token Definition (Helpers 2)</vt:lpstr>
      <vt:lpstr>Token Definition (Tokens 1)</vt:lpstr>
      <vt:lpstr>Token Definition (Tokens 2)</vt:lpstr>
      <vt:lpstr>Token Definition</vt:lpstr>
      <vt:lpstr>Token Definition  (Tokens 3)</vt:lpstr>
      <vt:lpstr>Token Definition (Tokens 4)</vt:lpstr>
      <vt:lpstr>Token Definition (Ignored Tokens)</vt:lpstr>
      <vt:lpstr>GUI Design</vt:lpstr>
      <vt:lpstr>Edit and lexer coloring</vt:lpstr>
      <vt:lpstr>Error Dictating</vt:lpstr>
    </vt:vector>
  </TitlesOfParts>
  <Company>sjtu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XYZ lexer editor</dc:title>
  <dc:creator>farseer</dc:creator>
  <cp:lastModifiedBy>Amitabha</cp:lastModifiedBy>
  <cp:revision>12</cp:revision>
  <dcterms:created xsi:type="dcterms:W3CDTF">2010-03-28T13:59:01Z</dcterms:created>
  <dcterms:modified xsi:type="dcterms:W3CDTF">2010-03-29T04:38:17Z</dcterms:modified>
</cp:coreProperties>
</file>