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shadsafavi/Computer-ScienceII/tree/master/Labs/TreeLa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789075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 16,34,35,38,39,41,44,45,55,63,64,65,72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 smtClean="0">
                <a:latin typeface="Times New Roman" pitchFamily="18" charset="0"/>
              </a:rPr>
              <a:t>	</a:t>
            </a:r>
          </a:p>
          <a:p>
            <a:r>
              <a:rPr lang="en-US" sz="1200" dirty="0" smtClean="0">
                <a:latin typeface="Times New Roman" pitchFamily="18" charset="0"/>
              </a:rPr>
              <a:t>(</a:t>
            </a:r>
            <a:r>
              <a:rPr lang="en-US" sz="1200" dirty="0">
                <a:latin typeface="Times New Roman" pitchFamily="18" charset="0"/>
              </a:rPr>
              <a:t>b)  What is the preorder traversal of the tree</a:t>
            </a:r>
            <a:r>
              <a:rPr lang="en-US" sz="1200" dirty="0" smtClean="0">
                <a:latin typeface="Times New Roman" pitchFamily="18" charset="0"/>
              </a:rPr>
              <a:t>? 45,38,34,16,35,41,39,44,65,63,55,64,72</a:t>
            </a:r>
          </a:p>
          <a:p>
            <a:r>
              <a:rPr lang="en-US" sz="1200" dirty="0" smtClean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 16,35,34,39,44,41,38,55,64,63,72,65,45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</a:t>
            </a:r>
            <a:r>
              <a:rPr lang="en-US" sz="1200" dirty="0" smtClean="0">
                <a:latin typeface="Times New Roman" pitchFamily="18" charset="0"/>
              </a:rPr>
              <a:t>? Height = 4, of root is level one, the nodes in level 2 are 38,65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=""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=""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70095" y="3779621"/>
            <a:ext cx="74286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</a:t>
            </a:r>
            <a:r>
              <a:rPr lang="en-US" sz="1200" dirty="0" smtClean="0">
                <a:latin typeface="Times New Roman" pitchFamily="18" charset="0"/>
              </a:rPr>
              <a:t>tree?  48 – 7 % 2 / 24 * 18 – 5 * 2 + 12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  48 7 2 % – 24 / 18 5 2 * - 12 + *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</a:t>
            </a:r>
            <a:r>
              <a:rPr lang="en-US" sz="1200" dirty="0" smtClean="0">
                <a:latin typeface="Times New Roman" pitchFamily="18" charset="0"/>
              </a:rPr>
              <a:t>division</a:t>
            </a:r>
            <a:r>
              <a:rPr lang="en-US" sz="1200" dirty="0">
                <a:latin typeface="Times New Roman" pitchFamily="18" charset="0"/>
              </a:rPr>
              <a:t>? </a:t>
            </a:r>
            <a:r>
              <a:rPr lang="en-US" sz="1200" dirty="0" smtClean="0">
                <a:latin typeface="Times New Roman" pitchFamily="18" charset="0"/>
              </a:rPr>
              <a:t>(48 </a:t>
            </a:r>
            <a:r>
              <a:rPr lang="en-US" sz="1200" dirty="0">
                <a:latin typeface="Times New Roman" pitchFamily="18" charset="0"/>
              </a:rPr>
              <a:t>– </a:t>
            </a:r>
            <a:r>
              <a:rPr lang="en-US" sz="1200" dirty="0" smtClean="0">
                <a:latin typeface="Times New Roman" pitchFamily="18" charset="0"/>
              </a:rPr>
              <a:t>((7 </a:t>
            </a:r>
            <a:r>
              <a:rPr lang="en-US" sz="1200" dirty="0">
                <a:latin typeface="Times New Roman" pitchFamily="18" charset="0"/>
              </a:rPr>
              <a:t>% </a:t>
            </a:r>
            <a:r>
              <a:rPr lang="en-US" sz="1200" dirty="0" smtClean="0">
                <a:latin typeface="Times New Roman" pitchFamily="18" charset="0"/>
              </a:rPr>
              <a:t>2)) </a:t>
            </a:r>
            <a:r>
              <a:rPr lang="en-US" sz="1200" dirty="0">
                <a:latin typeface="Times New Roman" pitchFamily="18" charset="0"/>
              </a:rPr>
              <a:t>/ </a:t>
            </a:r>
            <a:r>
              <a:rPr lang="en-US" sz="1200" dirty="0" smtClean="0">
                <a:latin typeface="Times New Roman" pitchFamily="18" charset="0"/>
              </a:rPr>
              <a:t>(24 </a:t>
            </a:r>
            <a:r>
              <a:rPr lang="en-US" sz="1200" dirty="0">
                <a:latin typeface="Times New Roman" pitchFamily="18" charset="0"/>
              </a:rPr>
              <a:t>* </a:t>
            </a:r>
            <a:r>
              <a:rPr lang="en-US" sz="1200" dirty="0" smtClean="0">
                <a:latin typeface="Times New Roman" pitchFamily="18" charset="0"/>
              </a:rPr>
              <a:t>18)) </a:t>
            </a:r>
            <a:r>
              <a:rPr lang="en-US" sz="1200" dirty="0">
                <a:latin typeface="Times New Roman" pitchFamily="18" charset="0"/>
              </a:rPr>
              <a:t>– 5 * 2 + </a:t>
            </a:r>
            <a:r>
              <a:rPr lang="en-US" sz="1200" dirty="0" smtClean="0">
                <a:latin typeface="Times New Roman" pitchFamily="18" charset="0"/>
              </a:rPr>
              <a:t>12 = 48 – 0 -10+12 = </a:t>
            </a:r>
            <a:r>
              <a:rPr lang="en-US" sz="1200" b="1" dirty="0" smtClean="0">
                <a:latin typeface="Times New Roman" pitchFamily="18" charset="0"/>
              </a:rPr>
              <a:t>50</a:t>
            </a:r>
            <a:endParaRPr lang="en-US" sz="1200" b="1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</a:t>
            </a:r>
            <a:r>
              <a:rPr lang="en-US" sz="1200" dirty="0" smtClean="0">
                <a:latin typeface="Times New Roman" pitchFamily="18" charset="0"/>
              </a:rPr>
              <a:t>? </a:t>
            </a:r>
            <a:r>
              <a:rPr lang="en-US" sz="1200" b="1" dirty="0" smtClean="0">
                <a:latin typeface="Times New Roman" pitchFamily="18" charset="0"/>
              </a:rPr>
              <a:t>49.25</a:t>
            </a:r>
            <a:endParaRPr lang="en-US" sz="1200" b="1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106"/>
          <p:cNvSpPr txBox="1">
            <a:spLocks noChangeArrowheads="1"/>
          </p:cNvSpPr>
          <p:nvPr/>
        </p:nvSpPr>
        <p:spPr bwMode="auto">
          <a:xfrm>
            <a:off x="1371600" y="1492643"/>
            <a:ext cx="838200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14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73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sz="2000" dirty="0" smtClean="0">
                <a:latin typeface="Times New Roman" pitchFamily="18" charset="0"/>
              </a:rPr>
              <a:t>19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51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26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46"/>
          <p:cNvSpPr>
            <a:spLocks noChangeArrowheads="1"/>
          </p:cNvSpPr>
          <p:nvPr/>
        </p:nvSpPr>
        <p:spPr bwMode="auto">
          <a:xfrm>
            <a:off x="3778560" y="35645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Line 155"/>
          <p:cNvSpPr>
            <a:spLocks noChangeShapeType="1"/>
          </p:cNvSpPr>
          <p:nvPr/>
        </p:nvSpPr>
        <p:spPr bwMode="auto">
          <a:xfrm flipH="1">
            <a:off x="4007160" y="31835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47"/>
          <p:cNvSpPr>
            <a:spLocks noChangeArrowheads="1"/>
          </p:cNvSpPr>
          <p:nvPr/>
        </p:nvSpPr>
        <p:spPr bwMode="auto">
          <a:xfrm>
            <a:off x="5043256" y="359726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" name="Line 156"/>
          <p:cNvSpPr>
            <a:spLocks noChangeShapeType="1"/>
          </p:cNvSpPr>
          <p:nvPr/>
        </p:nvSpPr>
        <p:spPr bwMode="auto">
          <a:xfrm>
            <a:off x="4884939" y="3230062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46"/>
          <p:cNvSpPr>
            <a:spLocks noChangeArrowheads="1"/>
          </p:cNvSpPr>
          <p:nvPr/>
        </p:nvSpPr>
        <p:spPr bwMode="auto">
          <a:xfrm>
            <a:off x="5715000" y="359097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5" name="Line 155"/>
          <p:cNvSpPr>
            <a:spLocks noChangeShapeType="1"/>
          </p:cNvSpPr>
          <p:nvPr/>
        </p:nvSpPr>
        <p:spPr bwMode="auto">
          <a:xfrm flipH="1">
            <a:off x="5980592" y="31835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6"/>
          <p:cNvSpPr>
            <a:spLocks noChangeArrowheads="1"/>
          </p:cNvSpPr>
          <p:nvPr/>
        </p:nvSpPr>
        <p:spPr bwMode="auto">
          <a:xfrm>
            <a:off x="2985488" y="44027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" name="Line 155"/>
          <p:cNvSpPr>
            <a:spLocks noChangeShapeType="1"/>
          </p:cNvSpPr>
          <p:nvPr/>
        </p:nvSpPr>
        <p:spPr bwMode="auto">
          <a:xfrm flipH="1">
            <a:off x="3214088" y="40217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47"/>
          <p:cNvSpPr>
            <a:spLocks noChangeArrowheads="1"/>
          </p:cNvSpPr>
          <p:nvPr/>
        </p:nvSpPr>
        <p:spPr bwMode="auto">
          <a:xfrm>
            <a:off x="4199139" y="43787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" name="Line 156"/>
          <p:cNvSpPr>
            <a:spLocks noChangeShapeType="1"/>
          </p:cNvSpPr>
          <p:nvPr/>
        </p:nvSpPr>
        <p:spPr bwMode="auto">
          <a:xfrm>
            <a:off x="4040822" y="4011574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47"/>
          <p:cNvSpPr>
            <a:spLocks noChangeArrowheads="1"/>
          </p:cNvSpPr>
          <p:nvPr/>
        </p:nvSpPr>
        <p:spPr bwMode="auto">
          <a:xfrm>
            <a:off x="5567219" y="43787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" name="Line 156"/>
          <p:cNvSpPr>
            <a:spLocks noChangeShapeType="1"/>
          </p:cNvSpPr>
          <p:nvPr/>
        </p:nvSpPr>
        <p:spPr bwMode="auto">
          <a:xfrm>
            <a:off x="5408902" y="4011574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47"/>
          <p:cNvSpPr>
            <a:spLocks noChangeArrowheads="1"/>
          </p:cNvSpPr>
          <p:nvPr/>
        </p:nvSpPr>
        <p:spPr bwMode="auto">
          <a:xfrm>
            <a:off x="6259535" y="434239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Line 156"/>
          <p:cNvSpPr>
            <a:spLocks noChangeShapeType="1"/>
          </p:cNvSpPr>
          <p:nvPr/>
        </p:nvSpPr>
        <p:spPr bwMode="auto">
          <a:xfrm>
            <a:off x="6101218" y="3975189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310842" cy="1914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88621" y="609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Screen Shot of my repository: </a:t>
            </a:r>
            <a:r>
              <a:rPr lang="en-US" dirty="0">
                <a:hlinkClick r:id="rId3"/>
              </a:rPr>
              <a:t>https://github.com/farshadsafavi/Computer-ScienceII/tree/master/Labs/TreeLab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96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380</Words>
  <Application>Microsoft Office PowerPoint</Application>
  <PresentationFormat>On-screen Show (4:3)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Farshad Safavi Safavi</cp:lastModifiedBy>
  <cp:revision>36</cp:revision>
  <cp:lastPrinted>2016-04-12T17:35:20Z</cp:lastPrinted>
  <dcterms:created xsi:type="dcterms:W3CDTF">2006-11-01T05:42:40Z</dcterms:created>
  <dcterms:modified xsi:type="dcterms:W3CDTF">2020-04-02T21:43:43Z</dcterms:modified>
</cp:coreProperties>
</file>