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8" r:id="rId11"/>
    <p:sldId id="269" r:id="rId12"/>
    <p:sldId id="265" r:id="rId13"/>
    <p:sldId id="266" r:id="rId14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8" d="100"/>
          <a:sy n="68" d="100"/>
        </p:scale>
        <p:origin x="216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shadsafavi/Computer-ScienceII/tree/master/Labs/Graph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xmlns="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21449"/>
              </p:ext>
            </p:extLst>
          </p:nvPr>
        </p:nvGraphicFramePr>
        <p:xfrm>
          <a:off x="538163" y="5110163"/>
          <a:ext cx="54816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816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xmlns="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xmlns="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xmlns="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xmlns="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25" y="2011363"/>
            <a:ext cx="3081338" cy="26574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33938" y="607787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NO</a:t>
            </a:r>
            <a:endParaRPr lang="en-US" sz="1200" kern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33938" y="641569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YES</a:t>
            </a:r>
            <a:endParaRPr lang="en-US" sz="1200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18698" y="6793841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Texas</a:t>
            </a:r>
            <a:endParaRPr lang="en-US" sz="1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6" y="5376396"/>
            <a:ext cx="5457826" cy="76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6" y="812800"/>
            <a:ext cx="5970448" cy="72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90512"/>
            <a:ext cx="7048500" cy="856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42912"/>
            <a:ext cx="7048500" cy="856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6172200"/>
            <a:ext cx="26860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6334125"/>
            <a:ext cx="2933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xmlns="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xmlns="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309" y="3962400"/>
            <a:ext cx="4438650" cy="3149600"/>
          </a:xfrm>
        </p:spPr>
        <p:txBody>
          <a:bodyPr/>
          <a:lstStyle/>
          <a:p>
            <a:pPr marL="228600" lvl="0" indent="-228600" algn="l">
              <a:buFont typeface="+mj-lt"/>
              <a:buAutoNum type="arabicPeriod"/>
            </a:pP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>Discrete Math</a:t>
            </a:r>
            <a:br>
              <a:rPr lang="en-US" sz="1200" dirty="0"/>
            </a:br>
            <a:r>
              <a:rPr lang="en-US" sz="1200" dirty="0"/>
              <a:t>Programming 1</a:t>
            </a:r>
            <a:br>
              <a:rPr lang="en-US" sz="1200" dirty="0"/>
            </a:br>
            <a:r>
              <a:rPr lang="en-US" sz="1200" dirty="0"/>
              <a:t>Programming 2</a:t>
            </a:r>
            <a:br>
              <a:rPr lang="en-US" sz="1200" dirty="0"/>
            </a:br>
            <a:r>
              <a:rPr lang="en-US" sz="1200" dirty="0"/>
              <a:t>Computer organization</a:t>
            </a:r>
            <a:br>
              <a:rPr lang="en-US" sz="1200" dirty="0"/>
            </a:br>
            <a:r>
              <a:rPr lang="en-US" sz="1200" dirty="0"/>
              <a:t>Algorithms</a:t>
            </a:r>
            <a:br>
              <a:rPr lang="en-US" sz="1200" dirty="0"/>
            </a:br>
            <a:r>
              <a:rPr lang="en-US" sz="1200" dirty="0"/>
              <a:t>High level languages</a:t>
            </a:r>
            <a:br>
              <a:rPr lang="en-US" sz="1200" dirty="0"/>
            </a:br>
            <a:r>
              <a:rPr lang="en-US" sz="1200" dirty="0"/>
              <a:t>Operating systems</a:t>
            </a:r>
            <a:br>
              <a:rPr lang="en-US" sz="1200" dirty="0"/>
            </a:br>
            <a:r>
              <a:rPr lang="en-US" sz="1200" dirty="0"/>
              <a:t>Theory of computation</a:t>
            </a:r>
            <a:br>
              <a:rPr lang="en-US" sz="1200" dirty="0"/>
            </a:br>
            <a:r>
              <a:rPr lang="en-US" sz="1200" dirty="0"/>
              <a:t>Senior Seminar</a:t>
            </a:r>
            <a:br>
              <a:rPr lang="en-US" sz="1200" dirty="0"/>
            </a:br>
            <a:r>
              <a:rPr lang="en-US" sz="1200" dirty="0"/>
              <a:t>Compilers </a:t>
            </a:r>
            <a:br>
              <a:rPr lang="en-US" sz="1200" dirty="0"/>
            </a:br>
            <a:r>
              <a:rPr lang="en-US" sz="1200" dirty="0"/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39" y="4267200"/>
            <a:ext cx="25717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4" y="4038601"/>
            <a:ext cx="5757330" cy="15239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hlinkClick r:id="rId3"/>
              </a:rPr>
              <a:t>https://github.com/farshadsafavi/Computer-ScienceII/tree/master/Labs/GraphLab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04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xmlns="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xmlns="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40606" y="2006600"/>
            <a:ext cx="857250" cy="170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Alaska</a:t>
            </a:r>
            <a:br>
              <a:rPr lang="en-US" sz="1200" kern="0" dirty="0" smtClean="0"/>
            </a:br>
            <a:r>
              <a:rPr lang="en-US" sz="1200" kern="0" dirty="0" smtClean="0"/>
              <a:t>California</a:t>
            </a:r>
            <a:br>
              <a:rPr lang="en-US" sz="1200" kern="0" dirty="0" smtClean="0"/>
            </a:br>
            <a:r>
              <a:rPr lang="en-US" sz="1200" kern="0" dirty="0" smtClean="0"/>
              <a:t>Hawaii</a:t>
            </a:r>
            <a:br>
              <a:rPr lang="en-US" sz="1200" kern="0" dirty="0" smtClean="0"/>
            </a:br>
            <a:r>
              <a:rPr lang="en-US" sz="1200" kern="0" dirty="0" err="1" smtClean="0"/>
              <a:t>NewYork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err="1" smtClean="0"/>
              <a:t>Oregan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smtClean="0"/>
              <a:t>Texas</a:t>
            </a:r>
            <a:br>
              <a:rPr lang="en-US" sz="1200" kern="0" dirty="0" smtClean="0"/>
            </a:br>
            <a:r>
              <a:rPr lang="en-US" sz="1200" kern="0" dirty="0" err="1" smtClean="0"/>
              <a:t>Varmont</a:t>
            </a:r>
            <a:endParaRPr lang="en-US" sz="12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1920"/>
              </p:ext>
            </p:extLst>
          </p:nvPr>
        </p:nvGraphicFramePr>
        <p:xfrm>
          <a:off x="381002" y="1371599"/>
          <a:ext cx="6019796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993"/>
                <a:gridCol w="751993"/>
                <a:gridCol w="752635"/>
                <a:gridCol w="752635"/>
                <a:gridCol w="752635"/>
                <a:gridCol w="752635"/>
                <a:gridCol w="752635"/>
                <a:gridCol w="752635"/>
              </a:tblGrid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Alaska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701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California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Hawaii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Oregan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Texas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Varmont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4" y="5991577"/>
            <a:ext cx="3210366" cy="2664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b="1" dirty="0"/>
              <a:t>E, G, A, D, F, C, B </a:t>
            </a:r>
            <a:r>
              <a:rPr lang="en-US" altLang="en-US" sz="1200" b="1" dirty="0" smtClean="0"/>
              <a:t> This is the correct path for DFS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b="1" dirty="0"/>
              <a:t>F, C, D, A, B, E, G This is the correct path for </a:t>
            </a:r>
            <a:r>
              <a:rPr lang="en-US" altLang="en-US" sz="1200" b="1" dirty="0" smtClean="0"/>
              <a:t>BFS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xmlns="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xmlns="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78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 smtClean="0"/>
              <a:t>Find </a:t>
            </a:r>
            <a:r>
              <a:rPr lang="en-US" altLang="en-US" sz="1200" dirty="0"/>
              <a:t>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</a:t>
            </a:r>
            <a:r>
              <a:rPr lang="en-US" altLang="en-US" sz="1200" dirty="0" smtClean="0"/>
              <a:t>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 smtClean="0"/>
          </a:p>
          <a:p>
            <a:pPr>
              <a:spcBef>
                <a:spcPct val="0"/>
              </a:spcBef>
              <a:buNone/>
            </a:pPr>
            <a:r>
              <a:rPr lang="en-US" sz="1200" dirty="0"/>
              <a:t>ATLANTA to </a:t>
            </a:r>
            <a:r>
              <a:rPr lang="en-US" sz="1200" dirty="0" smtClean="0"/>
              <a:t>WASHINGTON             600</a:t>
            </a:r>
            <a:endParaRPr lang="en-US" altLang="en-US" sz="1200" dirty="0"/>
          </a:p>
          <a:p>
            <a:pPr>
              <a:buNone/>
            </a:pPr>
            <a:r>
              <a:rPr lang="en-US" sz="1200" dirty="0" smtClean="0"/>
              <a:t>ATLANTA- to HOUSTON is               800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DALLAS                       1900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DENVER                      2680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CHICAGO                    2800.</a:t>
            </a:r>
          </a:p>
          <a:p>
            <a:pPr>
              <a:buNone/>
            </a:pPr>
            <a:r>
              <a:rPr lang="en-US" sz="1200" dirty="0"/>
              <a:t>ATLANTA to AUSTIN                        </a:t>
            </a:r>
            <a:r>
              <a:rPr lang="en-US" sz="1200" dirty="0" smtClean="0"/>
              <a:t>2100</a:t>
            </a:r>
            <a:endParaRPr lang="en-US" sz="1200" dirty="0"/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5715000"/>
            <a:ext cx="3200400" cy="2572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xmlns="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xmlns="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8363"/>
            <a:ext cx="4495800" cy="4051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xmlns="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xmlns="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xmlns="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xmlns="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xmlns="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xmlns="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xmlns="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844707"/>
            <a:ext cx="3281363" cy="4477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xmlns="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xmlns="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0" y="849489"/>
            <a:ext cx="5868779" cy="7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xmlns="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xmlns="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29200"/>
            <a:ext cx="2933700" cy="80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301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Discrete Math Programming 1 Programming 2 Computer organization Algorithms High level languages Operating systems Theory of computation Senior Seminar Compilers  End</vt:lpstr>
      <vt:lpstr>https://github.com/farshadsafavi/Computer-ScienceII/tree/master/Labs/GraphLab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Farshad Safavi Safavi</cp:lastModifiedBy>
  <cp:revision>34</cp:revision>
  <cp:lastPrinted>2018-11-12T14:09:18Z</cp:lastPrinted>
  <dcterms:created xsi:type="dcterms:W3CDTF">2003-11-20T06:12:01Z</dcterms:created>
  <dcterms:modified xsi:type="dcterms:W3CDTF">2020-04-15T03:36:54Z</dcterms:modified>
</cp:coreProperties>
</file>