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7" r:id="rId9"/>
    <p:sldId id="264" r:id="rId10"/>
    <p:sldId id="268" r:id="rId11"/>
    <p:sldId id="269" r:id="rId12"/>
    <p:sldId id="265" r:id="rId13"/>
    <p:sldId id="266" r:id="rId14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 varScale="1">
        <p:scale>
          <a:sx n="68" d="100"/>
          <a:sy n="68" d="100"/>
        </p:scale>
        <p:origin x="2165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xmlns="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521449"/>
              </p:ext>
            </p:extLst>
          </p:nvPr>
        </p:nvGraphicFramePr>
        <p:xfrm>
          <a:off x="538163" y="5110163"/>
          <a:ext cx="54816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Document" r:id="rId3" imgW="5491805" imgH="2460978" progId="Word.Document.8">
                  <p:embed/>
                </p:oleObj>
              </mc:Choice>
              <mc:Fallback>
                <p:oleObj name="Document" r:id="rId3" imgW="5491805" imgH="246097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5110163"/>
                        <a:ext cx="5481637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xmlns="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xmlns="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xmlns="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xmlns="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025" y="2011363"/>
            <a:ext cx="3081338" cy="265745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833938" y="6077878"/>
            <a:ext cx="704850" cy="33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1200" kern="0" dirty="0" smtClean="0"/>
              <a:t>NO</a:t>
            </a:r>
            <a:endParaRPr lang="en-US" sz="1200" kern="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33938" y="6415698"/>
            <a:ext cx="704850" cy="33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1200" kern="0" dirty="0" smtClean="0"/>
              <a:t>YES</a:t>
            </a:r>
            <a:endParaRPr lang="en-US" sz="1200" kern="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818698" y="6793841"/>
            <a:ext cx="704850" cy="33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1200" kern="0" dirty="0" smtClean="0"/>
              <a:t>Texas</a:t>
            </a:r>
            <a:endParaRPr lang="en-US" sz="1200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856" y="5376396"/>
            <a:ext cx="5457826" cy="7656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76" y="812800"/>
            <a:ext cx="5970448" cy="725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34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" y="290512"/>
            <a:ext cx="7048500" cy="8562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442912"/>
            <a:ext cx="7048500" cy="856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6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xmlns="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xmlns="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309" y="3962400"/>
            <a:ext cx="4438650" cy="3149600"/>
          </a:xfrm>
        </p:spPr>
        <p:txBody>
          <a:bodyPr/>
          <a:lstStyle/>
          <a:p>
            <a:pPr marL="228600" lvl="0" indent="-228600" algn="l">
              <a:buFont typeface="+mj-lt"/>
              <a:buAutoNum type="arabicPeriod"/>
            </a:pPr>
            <a:r>
              <a:rPr lang="en-US" sz="1200" dirty="0"/>
              <a:t>Start</a:t>
            </a:r>
            <a:br>
              <a:rPr lang="en-US" sz="1200" dirty="0"/>
            </a:br>
            <a:r>
              <a:rPr lang="en-US" sz="1200" dirty="0"/>
              <a:t>Discrete Math</a:t>
            </a:r>
            <a:br>
              <a:rPr lang="en-US" sz="1200" dirty="0"/>
            </a:br>
            <a:r>
              <a:rPr lang="en-US" sz="1200" dirty="0"/>
              <a:t>Programming 1</a:t>
            </a:r>
            <a:br>
              <a:rPr lang="en-US" sz="1200" dirty="0"/>
            </a:br>
            <a:r>
              <a:rPr lang="en-US" sz="1200" dirty="0"/>
              <a:t>Programming 2</a:t>
            </a:r>
            <a:br>
              <a:rPr lang="en-US" sz="1200" dirty="0"/>
            </a:br>
            <a:r>
              <a:rPr lang="en-US" sz="1200" dirty="0"/>
              <a:t>Computer organization</a:t>
            </a:r>
            <a:br>
              <a:rPr lang="en-US" sz="1200" dirty="0"/>
            </a:br>
            <a:r>
              <a:rPr lang="en-US" sz="1200" dirty="0"/>
              <a:t>Algorithms</a:t>
            </a:r>
            <a:br>
              <a:rPr lang="en-US" sz="1200" dirty="0"/>
            </a:br>
            <a:r>
              <a:rPr lang="en-US" sz="1200" dirty="0"/>
              <a:t>High level languages</a:t>
            </a:r>
            <a:br>
              <a:rPr lang="en-US" sz="1200" dirty="0"/>
            </a:br>
            <a:r>
              <a:rPr lang="en-US" sz="1200" dirty="0"/>
              <a:t>Operating systems</a:t>
            </a:r>
            <a:br>
              <a:rPr lang="en-US" sz="1200" dirty="0"/>
            </a:br>
            <a:r>
              <a:rPr lang="en-US" sz="1200" dirty="0"/>
              <a:t>Theory of computation</a:t>
            </a:r>
            <a:br>
              <a:rPr lang="en-US" sz="1200" dirty="0"/>
            </a:br>
            <a:r>
              <a:rPr lang="en-US" sz="1200" dirty="0"/>
              <a:t>Senior Seminar</a:t>
            </a:r>
            <a:br>
              <a:rPr lang="en-US" sz="1200" dirty="0"/>
            </a:br>
            <a:r>
              <a:rPr lang="en-US" sz="1200" dirty="0"/>
              <a:t>Compilers </a:t>
            </a:r>
            <a:br>
              <a:rPr lang="en-US" sz="1200" dirty="0"/>
            </a:br>
            <a:r>
              <a:rPr lang="en-US" sz="1200" dirty="0"/>
              <a:t>End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39" y="4267200"/>
            <a:ext cx="257175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9504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xmlns="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xmlns="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xmlns="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xmlns="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40606" y="2006600"/>
            <a:ext cx="857250" cy="1701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1200" kern="0" dirty="0" smtClean="0"/>
              <a:t>Alaska</a:t>
            </a:r>
            <a:br>
              <a:rPr lang="en-US" sz="1200" kern="0" dirty="0" smtClean="0"/>
            </a:br>
            <a:r>
              <a:rPr lang="en-US" sz="1200" kern="0" dirty="0" smtClean="0"/>
              <a:t>California</a:t>
            </a:r>
            <a:br>
              <a:rPr lang="en-US" sz="1200" kern="0" dirty="0" smtClean="0"/>
            </a:br>
            <a:r>
              <a:rPr lang="en-US" sz="1200" kern="0" dirty="0" smtClean="0"/>
              <a:t>Hawaii</a:t>
            </a:r>
            <a:br>
              <a:rPr lang="en-US" sz="1200" kern="0" dirty="0" smtClean="0"/>
            </a:br>
            <a:r>
              <a:rPr lang="en-US" sz="1200" kern="0" dirty="0" err="1" smtClean="0"/>
              <a:t>NewYork</a:t>
            </a:r>
            <a:r>
              <a:rPr lang="en-US" sz="1200" kern="0" dirty="0" smtClean="0"/>
              <a:t/>
            </a:r>
            <a:br>
              <a:rPr lang="en-US" sz="1200" kern="0" dirty="0" smtClean="0"/>
            </a:br>
            <a:r>
              <a:rPr lang="en-US" sz="1200" kern="0" dirty="0" err="1" smtClean="0"/>
              <a:t>Oregan</a:t>
            </a:r>
            <a:r>
              <a:rPr lang="en-US" sz="1200" kern="0" dirty="0" smtClean="0"/>
              <a:t/>
            </a:r>
            <a:br>
              <a:rPr lang="en-US" sz="1200" kern="0" dirty="0" smtClean="0"/>
            </a:br>
            <a:r>
              <a:rPr lang="en-US" sz="1200" kern="0" dirty="0" smtClean="0"/>
              <a:t>Texas</a:t>
            </a:r>
            <a:br>
              <a:rPr lang="en-US" sz="1200" kern="0" dirty="0" smtClean="0"/>
            </a:br>
            <a:r>
              <a:rPr lang="en-US" sz="1200" kern="0" dirty="0" err="1" smtClean="0"/>
              <a:t>Varmont</a:t>
            </a:r>
            <a:endParaRPr lang="en-US" sz="1200" kern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931920"/>
              </p:ext>
            </p:extLst>
          </p:nvPr>
        </p:nvGraphicFramePr>
        <p:xfrm>
          <a:off x="381002" y="1371599"/>
          <a:ext cx="6019796" cy="2819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1993"/>
                <a:gridCol w="751993"/>
                <a:gridCol w="752635"/>
                <a:gridCol w="752635"/>
                <a:gridCol w="752635"/>
                <a:gridCol w="752635"/>
                <a:gridCol w="752635"/>
                <a:gridCol w="752635"/>
              </a:tblGrid>
              <a:tr h="353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Alaska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</a:tr>
              <a:tr h="7013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California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</a:tr>
              <a:tr h="353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Hawaii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</a:tr>
              <a:tr h="353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NewYork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</a:tr>
              <a:tr h="353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Oregan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</a:tr>
              <a:tr h="353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Texas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</a:tr>
              <a:tr h="353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Varmont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34" y="5991577"/>
            <a:ext cx="3210366" cy="26640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</a:t>
            </a:r>
            <a:r>
              <a:rPr lang="en-US" altLang="en-US" sz="1200" b="1" dirty="0"/>
              <a:t>E, G, A, D, F, C, B </a:t>
            </a:r>
            <a:r>
              <a:rPr lang="en-US" altLang="en-US" sz="1200" b="1" dirty="0" smtClean="0"/>
              <a:t> This is the correct path for DFS</a:t>
            </a:r>
            <a:endParaRPr lang="en-US" altLang="en-US" sz="12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xmlns="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  </a:t>
            </a:r>
            <a:r>
              <a:rPr lang="en-US" altLang="en-US" sz="1200" b="1" dirty="0"/>
              <a:t>F, C, D, A, B, E, </a:t>
            </a:r>
            <a:r>
              <a:rPr lang="en-US" altLang="en-US" sz="1200" b="1" dirty="0"/>
              <a:t>G This is the correct path for </a:t>
            </a:r>
            <a:r>
              <a:rPr lang="en-US" altLang="en-US" sz="1200" b="1" dirty="0" smtClean="0"/>
              <a:t>BFS</a:t>
            </a:r>
            <a:endParaRPr lang="en-US" altLang="en-US" sz="12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xmlns="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xmlns="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785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28600" indent="-228600">
              <a:spcBef>
                <a:spcPct val="0"/>
              </a:spcBef>
              <a:buFontTx/>
              <a:buAutoNum type="arabicPeriod" startAt="5"/>
            </a:pPr>
            <a:r>
              <a:rPr lang="en-US" altLang="en-US" sz="1200" dirty="0" smtClean="0"/>
              <a:t>Find </a:t>
            </a:r>
            <a:r>
              <a:rPr lang="en-US" altLang="en-US" sz="1200" dirty="0"/>
              <a:t>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</a:t>
            </a:r>
            <a:r>
              <a:rPr lang="en-US" altLang="en-US" sz="1200" dirty="0" smtClean="0"/>
              <a:t>city</a:t>
            </a:r>
          </a:p>
          <a:p>
            <a:pPr marL="228600" indent="-228600">
              <a:spcBef>
                <a:spcPct val="0"/>
              </a:spcBef>
              <a:buFontTx/>
              <a:buAutoNum type="arabicPeriod" startAt="5"/>
            </a:pPr>
            <a:endParaRPr lang="en-US" altLang="en-US" sz="1200" dirty="0" smtClean="0"/>
          </a:p>
          <a:p>
            <a:pPr>
              <a:spcBef>
                <a:spcPct val="0"/>
              </a:spcBef>
              <a:buNone/>
            </a:pPr>
            <a:r>
              <a:rPr lang="en-US" sz="1200" dirty="0"/>
              <a:t>ATLANTA to </a:t>
            </a:r>
            <a:r>
              <a:rPr lang="en-US" sz="1200" dirty="0" smtClean="0"/>
              <a:t>WASHINGTON             600</a:t>
            </a:r>
            <a:endParaRPr lang="en-US" altLang="en-US" sz="1200" dirty="0"/>
          </a:p>
          <a:p>
            <a:pPr>
              <a:buNone/>
            </a:pPr>
            <a:r>
              <a:rPr lang="en-US" sz="1200" dirty="0" smtClean="0"/>
              <a:t>ATLANTA- to HOUSTON is               800</a:t>
            </a:r>
            <a:r>
              <a:rPr lang="en-US" sz="1200" dirty="0"/>
              <a:t>.</a:t>
            </a:r>
          </a:p>
          <a:p>
            <a:pPr>
              <a:buNone/>
            </a:pPr>
            <a:r>
              <a:rPr lang="en-US" sz="1200" dirty="0" smtClean="0"/>
              <a:t>ATLANTA to DALLAS                       1900</a:t>
            </a:r>
            <a:r>
              <a:rPr lang="en-US" sz="1200" dirty="0"/>
              <a:t>.</a:t>
            </a:r>
          </a:p>
          <a:p>
            <a:pPr>
              <a:buNone/>
            </a:pPr>
            <a:r>
              <a:rPr lang="en-US" sz="1200" dirty="0" smtClean="0"/>
              <a:t>ATLANTA to DENVER                      2680</a:t>
            </a:r>
            <a:r>
              <a:rPr lang="en-US" sz="1200" dirty="0"/>
              <a:t>.</a:t>
            </a:r>
          </a:p>
          <a:p>
            <a:pPr>
              <a:buNone/>
            </a:pPr>
            <a:r>
              <a:rPr lang="en-US" sz="1200" dirty="0" smtClean="0"/>
              <a:t>ATLANTA to CHICAGO                    2800.</a:t>
            </a:r>
          </a:p>
          <a:p>
            <a:pPr>
              <a:buNone/>
            </a:pPr>
            <a:r>
              <a:rPr lang="en-US" sz="1200" dirty="0"/>
              <a:t>ATLANTA to AUSTIN                        </a:t>
            </a:r>
            <a:r>
              <a:rPr lang="en-US" sz="1200" dirty="0" smtClean="0"/>
              <a:t>2100</a:t>
            </a:r>
            <a:endParaRPr lang="en-US" sz="1200" dirty="0"/>
          </a:p>
          <a:p>
            <a:pPr marL="228600" indent="-228600">
              <a:spcBef>
                <a:spcPct val="0"/>
              </a:spcBef>
              <a:buFontTx/>
              <a:buAutoNum type="arabicPeriod" startAt="5"/>
            </a:pPr>
            <a:endParaRPr lang="en-US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3" y="5715000"/>
            <a:ext cx="3200400" cy="25724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xmlns="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xmlns="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028363"/>
            <a:ext cx="4495800" cy="40513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xmlns="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xmlns="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xmlns="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xmlns="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xmlns="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xmlns="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xmlns="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3844707"/>
            <a:ext cx="3281363" cy="44772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xmlns="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xmlns="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10" y="849489"/>
            <a:ext cx="5868779" cy="76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2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xmlns="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xmlns="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298</Words>
  <Application>Microsoft Office PowerPoint</Application>
  <PresentationFormat>On-screen Show (4:3)</PresentationFormat>
  <Paragraphs>100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Default Design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Start Discrete Math Programming 1 Programming 2 Computer organization Algorithms High level languages Operating systems Theory of computation Senior Seminar Compilers  End</vt:lpstr>
      <vt:lpstr>PowerPoint Presentation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Farshad Safavi Safavi</cp:lastModifiedBy>
  <cp:revision>30</cp:revision>
  <cp:lastPrinted>2018-11-12T14:09:18Z</cp:lastPrinted>
  <dcterms:created xsi:type="dcterms:W3CDTF">2003-11-20T06:12:01Z</dcterms:created>
  <dcterms:modified xsi:type="dcterms:W3CDTF">2020-04-15T03:23:35Z</dcterms:modified>
</cp:coreProperties>
</file>