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7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 12, 53, 130, 23, 121, 114, 4, 123, 27, 21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130</a:t>
                </a:r>
                <a:endParaRPr lang="en-US" sz="1200" b="1" dirty="0"/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50" y="2073928"/>
                <a:ext cx="455366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53</a:t>
                </a:r>
                <a:endParaRPr lang="en-US" sz="1200" b="1" dirty="0"/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4</a:t>
                </a:r>
                <a:endParaRPr lang="en-US" sz="1200" b="1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121</a:t>
                </a:r>
                <a:endParaRPr lang="en-US" sz="1200" b="1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114</a:t>
                </a:r>
                <a:endParaRPr lang="en-US" sz="1200" b="1" dirty="0"/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123</a:t>
                </a:r>
                <a:endParaRPr lang="en-US" sz="1200" b="1" dirty="0"/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27</a:t>
                </a:r>
                <a:endParaRPr lang="en-US" sz="1200" b="1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21</a:t>
                </a:r>
                <a:endParaRPr lang="en-US" sz="1200" b="1" dirty="0"/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12</a:t>
                </a:r>
                <a:endParaRPr lang="en-US" sz="1200" b="1" dirty="0"/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xmlns="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/>
                  <a:t>23</a:t>
                </a:r>
                <a:endParaRPr lang="en-US" sz="1200" b="1" dirty="0"/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xmlns="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70143" y="2000899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130</a:t>
                </a:r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21</a:t>
                </a:r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12</a:t>
                </a:r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123</a:t>
                </a:r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4</a:t>
                </a:r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27</a:t>
                </a:r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098353" y="2230114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121</a:t>
            </a:r>
            <a:endParaRPr lang="en-US" sz="1200" dirty="0"/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6111467" y="268121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23</a:t>
            </a:r>
            <a:endParaRPr lang="en-US" sz="1200" dirty="0"/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6606444" y="2693840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53</a:t>
            </a:r>
            <a:endParaRPr lang="en-US" sz="1200" dirty="0"/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6111467" y="2907969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 smtClean="0"/>
              <a:t>114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05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54		</a:t>
            </a:r>
            <a:r>
              <a:rPr lang="en-US" sz="1600" dirty="0" smtClean="0"/>
              <a:t>1                        2</a:t>
            </a: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046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135                              2                        0</a:t>
            </a:r>
            <a:endParaRPr lang="en-US" sz="1600" dirty="0"/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75315" y="3852446"/>
            <a:ext cx="37903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114	 </a:t>
            </a:r>
            <a:r>
              <a:rPr lang="en-US" sz="1600" dirty="0" smtClean="0"/>
              <a:t>                 2                        2                      </a:t>
            </a:r>
            <a:endParaRPr lang="en-US" sz="1600" dirty="0"/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7050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</a:t>
            </a:r>
            <a:r>
              <a:rPr lang="en-US" sz="1600" dirty="0" smtClean="0"/>
              <a:t>                  5                         0            </a:t>
            </a:r>
            <a:endParaRPr lang="en-US" sz="1600" dirty="0"/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774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 smtClean="0"/>
              <a:t>174                              2                         2                        </a:t>
            </a:r>
            <a:endParaRPr lang="en-US" sz="1600" dirty="0"/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3871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27		</a:t>
            </a:r>
            <a:r>
              <a:rPr lang="en-US" sz="1600" dirty="0" smtClean="0"/>
              <a:t>4                         1</a:t>
            </a:r>
            <a:endParaRPr lang="en-US" sz="1600" dirty="0"/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237</Words>
  <Application>Microsoft Office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Farshad Safavi Safavi</cp:lastModifiedBy>
  <cp:revision>71</cp:revision>
  <cp:lastPrinted>2015-10-07T21:36:22Z</cp:lastPrinted>
  <dcterms:created xsi:type="dcterms:W3CDTF">2003-12-08T11:02:30Z</dcterms:created>
  <dcterms:modified xsi:type="dcterms:W3CDTF">2020-03-24T14:06:44Z</dcterms:modified>
</cp:coreProperties>
</file>