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752CBE3A-612C-4BE6-BFA8-034F3FBBB92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29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132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jp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8.png"/><Relationship Id="rId2" Type="http://schemas.openxmlformats.org/officeDocument/2006/relationships/image" Target="../media/image1.jpg"/><Relationship Id="rId16" Type="http://schemas.openxmlformats.org/officeDocument/2006/relationships/image" Target="../media/image4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Простой пример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15904" y="18216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26278" y="27315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5904" y="3659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8233" y="2354847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56114" y="2947895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ru-RU" dirty="0"/>
          </a:p>
        </p:txBody>
      </p:sp>
      <p:cxnSp>
        <p:nvCxnSpPr>
          <p:cNvPr id="28" name="Соединительная линия уступом 27"/>
          <p:cNvCxnSpPr>
            <a:stCxn id="3" idx="3"/>
            <a:endCxn id="5" idx="0"/>
          </p:cNvCxnSpPr>
          <p:nvPr/>
        </p:nvCxnSpPr>
        <p:spPr>
          <a:xfrm>
            <a:off x="5799956" y="2006280"/>
            <a:ext cx="762779" cy="348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3"/>
            <a:endCxn id="5" idx="2"/>
          </p:cNvCxnSpPr>
          <p:nvPr/>
        </p:nvCxnSpPr>
        <p:spPr>
          <a:xfrm flipV="1">
            <a:off x="5815140" y="2628748"/>
            <a:ext cx="747595" cy="2874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5" idx="3"/>
            <a:endCxn id="11" idx="0"/>
          </p:cNvCxnSpPr>
          <p:nvPr/>
        </p:nvCxnSpPr>
        <p:spPr>
          <a:xfrm>
            <a:off x="6717237" y="2491798"/>
            <a:ext cx="893379" cy="4560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9" idx="3"/>
            <a:endCxn id="11" idx="2"/>
          </p:cNvCxnSpPr>
          <p:nvPr/>
        </p:nvCxnSpPr>
        <p:spPr>
          <a:xfrm flipV="1">
            <a:off x="5791942" y="3221796"/>
            <a:ext cx="1818674" cy="6222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1" idx="3"/>
          </p:cNvCxnSpPr>
          <p:nvPr/>
        </p:nvCxnSpPr>
        <p:spPr>
          <a:xfrm>
            <a:off x="7765118" y="3084846"/>
            <a:ext cx="449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14961" y="29070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1794" y="1255567"/>
                <a:ext cx="2080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1255567"/>
                <a:ext cx="2080505" cy="276999"/>
              </a:xfrm>
              <a:prstGeom prst="rect">
                <a:avLst/>
              </a:prstGeom>
              <a:blipFill>
                <a:blip r:embed="rId3"/>
                <a:stretch>
                  <a:fillRect l="-3519" t="-2222" r="-117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1794" y="1606849"/>
                <a:ext cx="2241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1606849"/>
                <a:ext cx="2241511" cy="276999"/>
              </a:xfrm>
              <a:prstGeom prst="rect">
                <a:avLst/>
              </a:prstGeom>
              <a:blipFill>
                <a:blip r:embed="rId4"/>
                <a:stretch>
                  <a:fillRect l="-1090" r="-218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19818" y="8294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Дано: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4933" y="20062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Найти: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1794" y="2416242"/>
                <a:ext cx="2075310" cy="574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4" y="2416242"/>
                <a:ext cx="2075310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9818" y="311654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Решение: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830939" y="1796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786763" y="159423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-2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1833" y="2530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endParaRPr lang="ru-R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7754" y="3567581"/>
                <a:ext cx="102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4" y="3567581"/>
                <a:ext cx="1026243" cy="276999"/>
              </a:xfrm>
              <a:prstGeom prst="rect">
                <a:avLst/>
              </a:prstGeom>
              <a:blipFill>
                <a:blip r:embed="rId6"/>
                <a:stretch>
                  <a:fillRect l="-5357" r="-4762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754" y="4045578"/>
                <a:ext cx="787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4" y="4045578"/>
                <a:ext cx="787139" cy="276999"/>
              </a:xfrm>
              <a:prstGeom prst="rect">
                <a:avLst/>
              </a:prstGeom>
              <a:blipFill>
                <a:blip r:embed="rId7"/>
                <a:stretch>
                  <a:fillRect l="-10078" t="-4444" r="-620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143517" y="3778564"/>
                <a:ext cx="2075310" cy="573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17" y="3778564"/>
                <a:ext cx="2075310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029910" y="385041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763807" y="4322260"/>
                <a:ext cx="499175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07" y="4322260"/>
                <a:ext cx="499175" cy="667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808216" y="34568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4037" y="2062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68777" y="27278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0359" y="3100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8" name="Прямая соединительная линия 17"/>
          <p:cNvCxnSpPr>
            <a:stCxn id="6" idx="0"/>
            <a:endCxn id="54" idx="2"/>
          </p:cNvCxnSpPr>
          <p:nvPr/>
        </p:nvCxnSpPr>
        <p:spPr>
          <a:xfrm flipV="1">
            <a:off x="8013395" y="3470230"/>
            <a:ext cx="7807" cy="852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744737" y="433053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37" y="4330534"/>
                <a:ext cx="499175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843482" y="38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59" idx="0"/>
            <a:endCxn id="60" idx="2"/>
          </p:cNvCxnSpPr>
          <p:nvPr/>
        </p:nvCxnSpPr>
        <p:spPr>
          <a:xfrm flipV="1">
            <a:off x="5994325" y="4245906"/>
            <a:ext cx="0" cy="846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6634688" y="4312955"/>
                <a:ext cx="499175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88" y="4312955"/>
                <a:ext cx="499175" cy="6656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89289" y="25149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3" name="Прямая соединительная линия 62"/>
          <p:cNvCxnSpPr>
            <a:stCxn id="61" idx="0"/>
            <a:endCxn id="62" idx="2"/>
          </p:cNvCxnSpPr>
          <p:nvPr/>
        </p:nvCxnSpPr>
        <p:spPr>
          <a:xfrm flipH="1" flipV="1">
            <a:off x="6875398" y="2884269"/>
            <a:ext cx="8878" cy="14286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23374" y="295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9956" y="20486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4586952" y="192593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2" y="1925934"/>
                <a:ext cx="499175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4597803" y="2810032"/>
                <a:ext cx="49962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03" y="2810032"/>
                <a:ext cx="499624" cy="6663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Прямая соединительная линия 67"/>
          <p:cNvCxnSpPr>
            <a:stCxn id="64" idx="1"/>
            <a:endCxn id="67" idx="3"/>
          </p:cNvCxnSpPr>
          <p:nvPr/>
        </p:nvCxnSpPr>
        <p:spPr>
          <a:xfrm flipH="1">
            <a:off x="5097427" y="3143200"/>
            <a:ext cx="7259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5" idx="1"/>
            <a:endCxn id="66" idx="3"/>
          </p:cNvCxnSpPr>
          <p:nvPr/>
        </p:nvCxnSpPr>
        <p:spPr>
          <a:xfrm flipH="1">
            <a:off x="5086127" y="2233277"/>
            <a:ext cx="713829" cy="2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2" grpId="0"/>
      <p:bldP spid="53" grpId="0"/>
      <p:bldP spid="55" grpId="0"/>
      <p:bldP spid="56" grpId="0"/>
      <p:bldP spid="6" grpId="0"/>
      <p:bldP spid="40" grpId="0"/>
      <p:bldP spid="42" grpId="0"/>
      <p:bldP spid="54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Обратное распространение ошибки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3169729" y="2118886"/>
            <a:ext cx="1553620" cy="1421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70" name="Соединительная линия уступом 69"/>
          <p:cNvCxnSpPr>
            <a:stCxn id="71" idx="3"/>
            <a:endCxn id="58" idx="0"/>
          </p:cNvCxnSpPr>
          <p:nvPr/>
        </p:nvCxnSpPr>
        <p:spPr>
          <a:xfrm>
            <a:off x="2212681" y="1775102"/>
            <a:ext cx="1733858" cy="3437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28629" y="1590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928629" y="3718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2" idx="3"/>
            <a:endCxn id="58" idx="2"/>
          </p:cNvCxnSpPr>
          <p:nvPr/>
        </p:nvCxnSpPr>
        <p:spPr>
          <a:xfrm flipV="1">
            <a:off x="2217491" y="3540271"/>
            <a:ext cx="1729048" cy="36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46867" y="26449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ru-RU" dirty="0"/>
          </a:p>
        </p:txBody>
      </p:sp>
      <p:cxnSp>
        <p:nvCxnSpPr>
          <p:cNvPr id="75" name="Соединительная линия уступом 74"/>
          <p:cNvCxnSpPr>
            <a:stCxn id="58" idx="3"/>
            <a:endCxn id="74" idx="1"/>
          </p:cNvCxnSpPr>
          <p:nvPr/>
        </p:nvCxnSpPr>
        <p:spPr>
          <a:xfrm flipV="1">
            <a:off x="4723349" y="2829578"/>
            <a:ext cx="12235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/>
              <p:cNvSpPr/>
              <p:nvPr/>
            </p:nvSpPr>
            <p:spPr>
              <a:xfrm>
                <a:off x="5076656" y="298475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56" y="2984754"/>
                <a:ext cx="499175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/>
          <p:cNvCxnSpPr/>
          <p:nvPr/>
        </p:nvCxnSpPr>
        <p:spPr>
          <a:xfrm flipH="1">
            <a:off x="4723348" y="2934304"/>
            <a:ext cx="1171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3169729" y="2110264"/>
                <a:ext cx="49917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29" y="2110264"/>
                <a:ext cx="499175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/>
              <p:cNvSpPr/>
              <p:nvPr/>
            </p:nvSpPr>
            <p:spPr>
              <a:xfrm>
                <a:off x="3164999" y="2873936"/>
                <a:ext cx="49962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99" y="2873936"/>
                <a:ext cx="499624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/>
              <p:cNvSpPr/>
              <p:nvPr/>
            </p:nvSpPr>
            <p:spPr>
              <a:xfrm>
                <a:off x="2493582" y="4237849"/>
                <a:ext cx="1352293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82" y="4237849"/>
                <a:ext cx="1352293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Соединительная линия уступом 79"/>
          <p:cNvCxnSpPr/>
          <p:nvPr/>
        </p:nvCxnSpPr>
        <p:spPr>
          <a:xfrm rot="10800000" flipV="1">
            <a:off x="2212681" y="3540270"/>
            <a:ext cx="1898966" cy="547449"/>
          </a:xfrm>
          <a:prstGeom prst="bentConnector3">
            <a:avLst>
              <a:gd name="adj1" fmla="val -1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/>
          <p:cNvSpPr/>
          <p:nvPr/>
        </p:nvSpPr>
        <p:spPr>
          <a:xfrm>
            <a:off x="4289598" y="2692026"/>
            <a:ext cx="3704258" cy="9066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Пример посложнее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416371" y="3019402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0350" y="990398"/>
                <a:ext cx="2574294" cy="53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0" y="990398"/>
                <a:ext cx="2574294" cy="53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Прямоугольник 51"/>
          <p:cNvSpPr/>
          <p:nvPr/>
        </p:nvSpPr>
        <p:spPr>
          <a:xfrm>
            <a:off x="639094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36551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340081" y="3019403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*-1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314651" y="3019401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223949" y="2624114"/>
            <a:ext cx="521102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63161" y="2129909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2129909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863161" y="3019401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3019401"/>
                <a:ext cx="4142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863161" y="3724227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61" y="3724227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>
            <a:stCxn id="2" idx="3"/>
            <a:endCxn id="56" idx="0"/>
          </p:cNvCxnSpPr>
          <p:nvPr/>
        </p:nvCxnSpPr>
        <p:spPr>
          <a:xfrm>
            <a:off x="1231147" y="2314575"/>
            <a:ext cx="1253353" cy="3095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59" idx="3"/>
            <a:endCxn id="56" idx="2"/>
          </p:cNvCxnSpPr>
          <p:nvPr/>
        </p:nvCxnSpPr>
        <p:spPr>
          <a:xfrm flipV="1">
            <a:off x="1277377" y="2898015"/>
            <a:ext cx="1207123" cy="306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56" idx="3"/>
            <a:endCxn id="55" idx="0"/>
          </p:cNvCxnSpPr>
          <p:nvPr/>
        </p:nvCxnSpPr>
        <p:spPr>
          <a:xfrm>
            <a:off x="2745051" y="2761065"/>
            <a:ext cx="830151" cy="2583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60" idx="3"/>
            <a:endCxn id="55" idx="2"/>
          </p:cNvCxnSpPr>
          <p:nvPr/>
        </p:nvCxnSpPr>
        <p:spPr>
          <a:xfrm flipV="1">
            <a:off x="1237302" y="3293302"/>
            <a:ext cx="2337900" cy="6155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5" idx="3"/>
            <a:endCxn id="54" idx="1"/>
          </p:cNvCxnSpPr>
          <p:nvPr/>
        </p:nvCxnSpPr>
        <p:spPr>
          <a:xfrm>
            <a:off x="3835753" y="3156352"/>
            <a:ext cx="504328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4" idx="3"/>
            <a:endCxn id="53" idx="1"/>
          </p:cNvCxnSpPr>
          <p:nvPr/>
        </p:nvCxnSpPr>
        <p:spPr>
          <a:xfrm>
            <a:off x="4861183" y="3156354"/>
            <a:ext cx="50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3" idx="3"/>
            <a:endCxn id="52" idx="1"/>
          </p:cNvCxnSpPr>
          <p:nvPr/>
        </p:nvCxnSpPr>
        <p:spPr>
          <a:xfrm>
            <a:off x="5886613" y="3156354"/>
            <a:ext cx="50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2" idx="3"/>
            <a:endCxn id="50" idx="1"/>
          </p:cNvCxnSpPr>
          <p:nvPr/>
        </p:nvCxnSpPr>
        <p:spPr>
          <a:xfrm flipV="1">
            <a:off x="6912043" y="3156353"/>
            <a:ext cx="5043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0" idx="3"/>
          </p:cNvCxnSpPr>
          <p:nvPr/>
        </p:nvCxnSpPr>
        <p:spPr>
          <a:xfrm flipV="1">
            <a:off x="7937473" y="3156351"/>
            <a:ext cx="54215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8441801" y="297168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01" y="2971688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1190270" y="19263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48780" y="2817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2.4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6143" y="3539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2486" y="24278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32565" y="28267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48262" y="28178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-2.2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57226" y="28178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89077" y="2817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.11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84811" y="2817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22099" y="3162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32225" y="32174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-0.81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164207" y="4456116"/>
                <a:ext cx="1037655" cy="543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07" y="4456116"/>
                <a:ext cx="1037655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единительная линия 93"/>
          <p:cNvCxnSpPr>
            <a:stCxn id="93" idx="0"/>
            <a:endCxn id="50" idx="2"/>
          </p:cNvCxnSpPr>
          <p:nvPr/>
        </p:nvCxnSpPr>
        <p:spPr>
          <a:xfrm flipH="1" flipV="1">
            <a:off x="7676922" y="3293303"/>
            <a:ext cx="6113" cy="11628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93587" y="322088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-0.09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16344" y="4456116"/>
                <a:ext cx="1037655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44" y="4456116"/>
                <a:ext cx="1037655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Прямая соединительная линия 98"/>
          <p:cNvCxnSpPr/>
          <p:nvPr/>
        </p:nvCxnSpPr>
        <p:spPr>
          <a:xfrm flipH="1" flipV="1">
            <a:off x="5646173" y="3293302"/>
            <a:ext cx="6113" cy="11628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44410" y="32137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-0.01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68496" y="32143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21989" y="27263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33839" y="39704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270" y="23226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0.024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27737" y="32293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0.005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53199" y="2052900"/>
                <a:ext cx="15819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199" y="2052900"/>
                <a:ext cx="1581972" cy="525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931829" y="2051233"/>
                <a:ext cx="212587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29" y="2051233"/>
                <a:ext cx="2125879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Прямоугольник 109"/>
              <p:cNvSpPr/>
              <p:nvPr/>
            </p:nvSpPr>
            <p:spPr>
              <a:xfrm>
                <a:off x="5976962" y="3682410"/>
                <a:ext cx="135633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0" name="Прямоугольник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2" y="3682410"/>
                <a:ext cx="1356333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Прямая соединительная линия 110"/>
          <p:cNvCxnSpPr>
            <a:stCxn id="110" idx="0"/>
            <a:endCxn id="52" idx="2"/>
          </p:cNvCxnSpPr>
          <p:nvPr/>
        </p:nvCxnSpPr>
        <p:spPr>
          <a:xfrm flipH="1" flipV="1">
            <a:off x="6651492" y="3293304"/>
            <a:ext cx="3637" cy="3891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6" grpId="0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8" grpId="0"/>
      <p:bldP spid="109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Разветвление выхода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05982" y="2341959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52789" y="1534715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252789" y="3149203"/>
            <a:ext cx="807244" cy="80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Соединительная линия уступом 4"/>
          <p:cNvCxnSpPr>
            <a:stCxn id="2" idx="0"/>
            <a:endCxn id="18" idx="1"/>
          </p:cNvCxnSpPr>
          <p:nvPr/>
        </p:nvCxnSpPr>
        <p:spPr>
          <a:xfrm rot="5400000" flipH="1" flipV="1">
            <a:off x="2229385" y="1318556"/>
            <a:ext cx="403622" cy="1643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2" idx="2"/>
            <a:endCxn id="19" idx="1"/>
          </p:cNvCxnSpPr>
          <p:nvPr/>
        </p:nvCxnSpPr>
        <p:spPr>
          <a:xfrm rot="16200000" flipH="1">
            <a:off x="2229385" y="2529421"/>
            <a:ext cx="403622" cy="1643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/>
          <p:nvPr/>
        </p:nvCxnSpPr>
        <p:spPr>
          <a:xfrm rot="10800000" flipV="1">
            <a:off x="1750219" y="2078829"/>
            <a:ext cx="1502570" cy="263129"/>
          </a:xfrm>
          <a:prstGeom prst="bentConnector3">
            <a:avLst>
              <a:gd name="adj1" fmla="val 9992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0800000">
            <a:off x="1750219" y="3149204"/>
            <a:ext cx="1502570" cy="265509"/>
          </a:xfrm>
          <a:prstGeom prst="bentConnector3">
            <a:avLst>
              <a:gd name="adj1" fmla="val 994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2" idx="1"/>
          </p:cNvCxnSpPr>
          <p:nvPr/>
        </p:nvCxnSpPr>
        <p:spPr>
          <a:xfrm flipV="1">
            <a:off x="692944" y="2745581"/>
            <a:ext cx="513038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5967701" y="2436073"/>
                <a:ext cx="1853136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01" y="2436073"/>
                <a:ext cx="1853136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Матричные операции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blipFill>
                <a:blip r:embed="rId3"/>
                <a:stretch>
                  <a:fillRect l="-5696" t="-35714" r="-18671" b="-3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  <a:blipFill>
                <a:blip r:embed="rId5"/>
                <a:stretch>
                  <a:fillRect t="-20588" r="-21000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blipFill>
                <a:blip r:embed="rId8"/>
                <a:stretch>
                  <a:fillRect t="-20896" r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333845" y="2087043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0895" y="3273234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0" idx="3"/>
            <a:endCxn id="23" idx="0"/>
          </p:cNvCxnSpPr>
          <p:nvPr/>
        </p:nvCxnSpPr>
        <p:spPr>
          <a:xfrm>
            <a:off x="4899014" y="1360075"/>
            <a:ext cx="1589333" cy="7269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1" idx="3"/>
            <a:endCxn id="23" idx="2"/>
          </p:cNvCxnSpPr>
          <p:nvPr/>
        </p:nvCxnSpPr>
        <p:spPr>
          <a:xfrm flipV="1">
            <a:off x="4899014" y="2360944"/>
            <a:ext cx="1589333" cy="627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3" idx="3"/>
            <a:endCxn id="24" idx="0"/>
          </p:cNvCxnSpPr>
          <p:nvPr/>
        </p:nvCxnSpPr>
        <p:spPr>
          <a:xfrm>
            <a:off x="6642849" y="2223994"/>
            <a:ext cx="912548" cy="1049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2" idx="3"/>
            <a:endCxn id="24" idx="2"/>
          </p:cNvCxnSpPr>
          <p:nvPr/>
        </p:nvCxnSpPr>
        <p:spPr>
          <a:xfrm flipV="1">
            <a:off x="4844196" y="3547135"/>
            <a:ext cx="2711201" cy="941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30" idx="1"/>
          </p:cNvCxnSpPr>
          <p:nvPr/>
        </p:nvCxnSpPr>
        <p:spPr>
          <a:xfrm>
            <a:off x="7709899" y="3410185"/>
            <a:ext cx="698278" cy="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8177" y="32323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10437" y="4059263"/>
                <a:ext cx="2269409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37" y="4059263"/>
                <a:ext cx="2269409" cy="6048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6737" y="3163827"/>
                <a:ext cx="2269409" cy="683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7" y="3163827"/>
                <a:ext cx="2269409" cy="683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2517820" y="3123462"/>
                <a:ext cx="1037079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20" y="3123462"/>
                <a:ext cx="1037079" cy="6658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0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71" grpId="0"/>
      <p:bldP spid="76" grpId="0"/>
      <p:bldP spid="78" grpId="0"/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554294"/>
                </a:solidFill>
                <a:latin typeface="Arial"/>
                <a:cs typeface="Arial"/>
              </a:rPr>
              <a:t>Матричные операции</a:t>
            </a:r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5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6" y="990398"/>
                <a:ext cx="1921936" cy="337015"/>
              </a:xfrm>
              <a:prstGeom prst="rect">
                <a:avLst/>
              </a:prstGeom>
              <a:blipFill>
                <a:blip r:embed="rId3"/>
                <a:stretch>
                  <a:fillRect l="-5696" t="-35714" r="-18671" b="-3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1381850"/>
                <a:ext cx="380937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6" y="2508503"/>
                <a:ext cx="1216615" cy="410946"/>
              </a:xfrm>
              <a:prstGeom prst="rect">
                <a:avLst/>
              </a:prstGeom>
              <a:blipFill>
                <a:blip r:embed="rId5"/>
                <a:stretch>
                  <a:fillRect t="-20588" r="-21000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28" y="1175409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t="-23333" r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6" y="2803785"/>
                <a:ext cx="466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55" y="4284923"/>
                <a:ext cx="374141" cy="407099"/>
              </a:xfrm>
              <a:prstGeom prst="rect">
                <a:avLst/>
              </a:prstGeom>
              <a:blipFill>
                <a:blip r:embed="rId8"/>
                <a:stretch>
                  <a:fillRect t="-20896" r="-29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333845" y="2087043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00895" y="3273234"/>
            <a:ext cx="309004" cy="273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0" idx="3"/>
            <a:endCxn id="23" idx="0"/>
          </p:cNvCxnSpPr>
          <p:nvPr/>
        </p:nvCxnSpPr>
        <p:spPr>
          <a:xfrm>
            <a:off x="4899014" y="1360075"/>
            <a:ext cx="1589333" cy="7269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1" idx="3"/>
            <a:endCxn id="23" idx="2"/>
          </p:cNvCxnSpPr>
          <p:nvPr/>
        </p:nvCxnSpPr>
        <p:spPr>
          <a:xfrm flipV="1">
            <a:off x="4899014" y="2360944"/>
            <a:ext cx="1589333" cy="627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3" idx="3"/>
            <a:endCxn id="24" idx="0"/>
          </p:cNvCxnSpPr>
          <p:nvPr/>
        </p:nvCxnSpPr>
        <p:spPr>
          <a:xfrm>
            <a:off x="6642849" y="2223994"/>
            <a:ext cx="912548" cy="1049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2" idx="3"/>
            <a:endCxn id="24" idx="2"/>
          </p:cNvCxnSpPr>
          <p:nvPr/>
        </p:nvCxnSpPr>
        <p:spPr>
          <a:xfrm flipV="1">
            <a:off x="4844196" y="3547135"/>
            <a:ext cx="2711201" cy="941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30" idx="1"/>
          </p:cNvCxnSpPr>
          <p:nvPr/>
        </p:nvCxnSpPr>
        <p:spPr>
          <a:xfrm>
            <a:off x="7709899" y="3410185"/>
            <a:ext cx="698278" cy="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8177" y="32323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2448102"/>
                <a:ext cx="1234633" cy="467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841771"/>
                <a:ext cx="526106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39" y="1642916"/>
                <a:ext cx="654346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35" y="3937231"/>
                <a:ext cx="526106" cy="4619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99" y="2849132"/>
                <a:ext cx="654346" cy="461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79" y="3488949"/>
                <a:ext cx="654346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89" y="2343659"/>
                <a:ext cx="654346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10437" y="4059263"/>
                <a:ext cx="2269409" cy="573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37" y="4059263"/>
                <a:ext cx="2269409" cy="5735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191102" y="3163827"/>
                <a:ext cx="2269409" cy="683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02" y="3163827"/>
                <a:ext cx="2269409" cy="683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94" y="4589087"/>
                <a:ext cx="654346" cy="4619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.09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14" y="3071948"/>
                <a:ext cx="1317990" cy="4619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51397" y="1494157"/>
                <a:ext cx="82747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397" y="1494157"/>
                <a:ext cx="827471" cy="4619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31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125</Words>
  <Application>Microsoft Office PowerPoint</Application>
  <PresentationFormat>Экран (16:9)</PresentationFormat>
  <Paragraphs>127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Alexey Voropaev</cp:lastModifiedBy>
  <cp:revision>117</cp:revision>
  <dcterms:created xsi:type="dcterms:W3CDTF">2016-07-12T08:56:22Z</dcterms:created>
  <dcterms:modified xsi:type="dcterms:W3CDTF">2017-10-10T03:46:10Z</dcterms:modified>
</cp:coreProperties>
</file>