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3"/>
  </p:normalViewPr>
  <p:slideViewPr>
    <p:cSldViewPr snapToGrid="0" snapToObjects="1">
      <p:cViewPr varScale="1">
        <p:scale>
          <a:sx n="81" d="100"/>
          <a:sy n="81" d="100"/>
        </p:scale>
        <p:origin x="3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EE5-90E2-5748-8636-969235685E6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D55-FC62-5741-9267-7A1D2C76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EE5-90E2-5748-8636-969235685E6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D55-FC62-5741-9267-7A1D2C76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EE5-90E2-5748-8636-969235685E6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D55-FC62-5741-9267-7A1D2C76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4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EE5-90E2-5748-8636-969235685E6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D55-FC62-5741-9267-7A1D2C76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1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EE5-90E2-5748-8636-969235685E6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D55-FC62-5741-9267-7A1D2C76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EE5-90E2-5748-8636-969235685E6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D55-FC62-5741-9267-7A1D2C76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7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EE5-90E2-5748-8636-969235685E6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D55-FC62-5741-9267-7A1D2C76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EE5-90E2-5748-8636-969235685E6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D55-FC62-5741-9267-7A1D2C76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EE5-90E2-5748-8636-969235685E6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D55-FC62-5741-9267-7A1D2C76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EE5-90E2-5748-8636-969235685E6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D55-FC62-5741-9267-7A1D2C76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8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EE5-90E2-5748-8636-969235685E6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D55-FC62-5741-9267-7A1D2C76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4EE5-90E2-5748-8636-969235685E6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3D55-FC62-5741-9267-7A1D2C76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32423F-7DAE-F941-AEE7-A9E4C103E6CD}"/>
              </a:ext>
            </a:extLst>
          </p:cNvPr>
          <p:cNvSpPr txBox="1"/>
          <p:nvPr/>
        </p:nvSpPr>
        <p:spPr>
          <a:xfrm>
            <a:off x="2336778" y="394138"/>
            <a:ext cx="22404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Lockdown Open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9B754-F0F2-C149-880F-9362477EBF78}"/>
              </a:ext>
            </a:extLst>
          </p:cNvPr>
          <p:cNvSpPr/>
          <p:nvPr/>
        </p:nvSpPr>
        <p:spPr>
          <a:xfrm>
            <a:off x="662158" y="1261241"/>
            <a:ext cx="388952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18509-0509-694F-AE5D-DC0E92EEF68F}"/>
              </a:ext>
            </a:extLst>
          </p:cNvPr>
          <p:cNvSpPr/>
          <p:nvPr/>
        </p:nvSpPr>
        <p:spPr>
          <a:xfrm>
            <a:off x="4725101" y="1261241"/>
            <a:ext cx="688428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4379E-F16B-F943-98EA-7943334C45EB}"/>
              </a:ext>
            </a:extLst>
          </p:cNvPr>
          <p:cNvSpPr/>
          <p:nvPr/>
        </p:nvSpPr>
        <p:spPr>
          <a:xfrm>
            <a:off x="5586950" y="1261241"/>
            <a:ext cx="688428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1FAC1-C328-154E-9415-129C81FEA44E}"/>
              </a:ext>
            </a:extLst>
          </p:cNvPr>
          <p:cNvSpPr/>
          <p:nvPr/>
        </p:nvSpPr>
        <p:spPr>
          <a:xfrm>
            <a:off x="662158" y="2328044"/>
            <a:ext cx="688428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BD0C7-81AF-1C4B-BB0C-1523B64239D1}"/>
              </a:ext>
            </a:extLst>
          </p:cNvPr>
          <p:cNvSpPr/>
          <p:nvPr/>
        </p:nvSpPr>
        <p:spPr>
          <a:xfrm>
            <a:off x="1608083" y="2328044"/>
            <a:ext cx="466729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7FE57-E6F1-0C46-BCAD-EDF9E4923C73}"/>
              </a:ext>
            </a:extLst>
          </p:cNvPr>
          <p:cNvSpPr/>
          <p:nvPr/>
        </p:nvSpPr>
        <p:spPr>
          <a:xfrm>
            <a:off x="662158" y="3662858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0DB4F-284C-0A43-BAC9-5D7069EFE0CF}"/>
              </a:ext>
            </a:extLst>
          </p:cNvPr>
          <p:cNvSpPr/>
          <p:nvPr/>
        </p:nvSpPr>
        <p:spPr>
          <a:xfrm>
            <a:off x="3972909" y="3662858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ACD07-A800-7849-B723-C5F52170808B}"/>
              </a:ext>
            </a:extLst>
          </p:cNvPr>
          <p:cNvSpPr/>
          <p:nvPr/>
        </p:nvSpPr>
        <p:spPr>
          <a:xfrm>
            <a:off x="5266383" y="3662858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312F3-6E04-D544-B2BB-375BEB0C4A7D}"/>
              </a:ext>
            </a:extLst>
          </p:cNvPr>
          <p:cNvSpPr txBox="1"/>
          <p:nvPr/>
        </p:nvSpPr>
        <p:spPr>
          <a:xfrm>
            <a:off x="114980" y="3639991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6F32D5-2673-E547-9790-D26316E074F2}"/>
              </a:ext>
            </a:extLst>
          </p:cNvPr>
          <p:cNvSpPr/>
          <p:nvPr/>
        </p:nvSpPr>
        <p:spPr>
          <a:xfrm>
            <a:off x="677926" y="4577637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78F1D-7410-444F-8814-2A3371E5FC0D}"/>
              </a:ext>
            </a:extLst>
          </p:cNvPr>
          <p:cNvSpPr/>
          <p:nvPr/>
        </p:nvSpPr>
        <p:spPr>
          <a:xfrm>
            <a:off x="3988677" y="4577637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EE5806-1C81-914C-971B-F99E0576F1F3}"/>
              </a:ext>
            </a:extLst>
          </p:cNvPr>
          <p:cNvSpPr/>
          <p:nvPr/>
        </p:nvSpPr>
        <p:spPr>
          <a:xfrm>
            <a:off x="5282151" y="4577637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845F2-C5D2-4D46-8BDE-42F333D9B1B3}"/>
              </a:ext>
            </a:extLst>
          </p:cNvPr>
          <p:cNvSpPr txBox="1"/>
          <p:nvPr/>
        </p:nvSpPr>
        <p:spPr>
          <a:xfrm>
            <a:off x="130748" y="4554770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C9ADA0-EE60-4947-8DFC-BEFC71D924A3}"/>
              </a:ext>
            </a:extLst>
          </p:cNvPr>
          <p:cNvSpPr/>
          <p:nvPr/>
        </p:nvSpPr>
        <p:spPr>
          <a:xfrm>
            <a:off x="677926" y="5515283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5F507-81D8-7C45-B00E-790B2F16DFC8}"/>
              </a:ext>
            </a:extLst>
          </p:cNvPr>
          <p:cNvSpPr/>
          <p:nvPr/>
        </p:nvSpPr>
        <p:spPr>
          <a:xfrm>
            <a:off x="3988677" y="5515283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1AC847-CDC1-4149-B66C-A728250C27AD}"/>
              </a:ext>
            </a:extLst>
          </p:cNvPr>
          <p:cNvSpPr/>
          <p:nvPr/>
        </p:nvSpPr>
        <p:spPr>
          <a:xfrm>
            <a:off x="5282151" y="5515283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3B9DF-5748-C640-A084-5F6D6C99F70B}"/>
              </a:ext>
            </a:extLst>
          </p:cNvPr>
          <p:cNvSpPr txBox="1"/>
          <p:nvPr/>
        </p:nvSpPr>
        <p:spPr>
          <a:xfrm>
            <a:off x="130748" y="549241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EFDA8A-226A-6A4C-8C28-D84510BC82AA}"/>
              </a:ext>
            </a:extLst>
          </p:cNvPr>
          <p:cNvSpPr/>
          <p:nvPr/>
        </p:nvSpPr>
        <p:spPr>
          <a:xfrm>
            <a:off x="677926" y="6475796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F4D6B-6474-B14D-A005-B45BD2602965}"/>
              </a:ext>
            </a:extLst>
          </p:cNvPr>
          <p:cNvSpPr/>
          <p:nvPr/>
        </p:nvSpPr>
        <p:spPr>
          <a:xfrm>
            <a:off x="3988677" y="647579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A1B926-AE3F-D74F-B131-5B5829F96193}"/>
              </a:ext>
            </a:extLst>
          </p:cNvPr>
          <p:cNvSpPr/>
          <p:nvPr/>
        </p:nvSpPr>
        <p:spPr>
          <a:xfrm>
            <a:off x="5282151" y="647579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5FB4EE-E7ED-294B-B3BF-B611A197C2E2}"/>
              </a:ext>
            </a:extLst>
          </p:cNvPr>
          <p:cNvSpPr txBox="1"/>
          <p:nvPr/>
        </p:nvSpPr>
        <p:spPr>
          <a:xfrm>
            <a:off x="130748" y="645292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0DA299-9E5D-EC43-B8AB-4A61EB7C2F46}"/>
              </a:ext>
            </a:extLst>
          </p:cNvPr>
          <p:cNvSpPr/>
          <p:nvPr/>
        </p:nvSpPr>
        <p:spPr>
          <a:xfrm>
            <a:off x="677926" y="7459176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1D966-42C3-BD4C-8206-38972B98205D}"/>
              </a:ext>
            </a:extLst>
          </p:cNvPr>
          <p:cNvSpPr/>
          <p:nvPr/>
        </p:nvSpPr>
        <p:spPr>
          <a:xfrm>
            <a:off x="3988677" y="745917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F8D053-F962-A841-ACCF-A42C0F2433BB}"/>
              </a:ext>
            </a:extLst>
          </p:cNvPr>
          <p:cNvSpPr/>
          <p:nvPr/>
        </p:nvSpPr>
        <p:spPr>
          <a:xfrm>
            <a:off x="5282151" y="745917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42F4E6-BD57-E043-A862-0B816C385A64}"/>
              </a:ext>
            </a:extLst>
          </p:cNvPr>
          <p:cNvSpPr txBox="1"/>
          <p:nvPr/>
        </p:nvSpPr>
        <p:spPr>
          <a:xfrm>
            <a:off x="130748" y="743630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291B6-1A5C-CC41-9D2A-5D708358F3B0}"/>
              </a:ext>
            </a:extLst>
          </p:cNvPr>
          <p:cNvSpPr/>
          <p:nvPr/>
        </p:nvSpPr>
        <p:spPr>
          <a:xfrm>
            <a:off x="662158" y="8954161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8B9099-A475-4C42-91F8-BFAFD9AEF872}"/>
              </a:ext>
            </a:extLst>
          </p:cNvPr>
          <p:cNvSpPr/>
          <p:nvPr/>
        </p:nvSpPr>
        <p:spPr>
          <a:xfrm>
            <a:off x="3972909" y="8954161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B9C309-AFCD-7947-95B4-F031A214F0B8}"/>
              </a:ext>
            </a:extLst>
          </p:cNvPr>
          <p:cNvSpPr/>
          <p:nvPr/>
        </p:nvSpPr>
        <p:spPr>
          <a:xfrm>
            <a:off x="5266383" y="8954161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EFE1A8-CBE1-F947-9475-A2B62697DD0A}"/>
              </a:ext>
            </a:extLst>
          </p:cNvPr>
          <p:cNvSpPr txBox="1"/>
          <p:nvPr/>
        </p:nvSpPr>
        <p:spPr>
          <a:xfrm>
            <a:off x="114980" y="893129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59D143-BFAF-8F45-A530-CFBA6FA93553}"/>
              </a:ext>
            </a:extLst>
          </p:cNvPr>
          <p:cNvSpPr txBox="1"/>
          <p:nvPr/>
        </p:nvSpPr>
        <p:spPr>
          <a:xfrm>
            <a:off x="582622" y="932650"/>
            <a:ext cx="705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99B697-D963-5C45-B1B7-F260EF10AB19}"/>
              </a:ext>
            </a:extLst>
          </p:cNvPr>
          <p:cNvSpPr txBox="1"/>
          <p:nvPr/>
        </p:nvSpPr>
        <p:spPr>
          <a:xfrm>
            <a:off x="575100" y="1996588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22BB28-244B-1C48-B838-275138931C81}"/>
              </a:ext>
            </a:extLst>
          </p:cNvPr>
          <p:cNvSpPr txBox="1"/>
          <p:nvPr/>
        </p:nvSpPr>
        <p:spPr>
          <a:xfrm>
            <a:off x="1608083" y="2006723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EEC495-4683-374F-A3FD-2D749E16B759}"/>
              </a:ext>
            </a:extLst>
          </p:cNvPr>
          <p:cNvSpPr txBox="1"/>
          <p:nvPr/>
        </p:nvSpPr>
        <p:spPr>
          <a:xfrm>
            <a:off x="4676677" y="912151"/>
            <a:ext cx="7724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2AF10-3727-7F4E-A6FD-8651E775D89F}"/>
              </a:ext>
            </a:extLst>
          </p:cNvPr>
          <p:cNvSpPr txBox="1"/>
          <p:nvPr/>
        </p:nvSpPr>
        <p:spPr>
          <a:xfrm>
            <a:off x="5535030" y="904314"/>
            <a:ext cx="7922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Round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9E2683-29EC-0444-8D89-AE727DDA70DD}"/>
              </a:ext>
            </a:extLst>
          </p:cNvPr>
          <p:cNvSpPr txBox="1"/>
          <p:nvPr/>
        </p:nvSpPr>
        <p:spPr>
          <a:xfrm>
            <a:off x="1769083" y="3322576"/>
            <a:ext cx="7625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F63B9-CBF7-0B4C-BFFF-AC176584E208}"/>
              </a:ext>
            </a:extLst>
          </p:cNvPr>
          <p:cNvSpPr txBox="1"/>
          <p:nvPr/>
        </p:nvSpPr>
        <p:spPr>
          <a:xfrm>
            <a:off x="4170308" y="3334009"/>
            <a:ext cx="7245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Judge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3F6A15-36AD-4E43-8C94-0A6BB0F4BD6F}"/>
              </a:ext>
            </a:extLst>
          </p:cNvPr>
          <p:cNvSpPr txBox="1"/>
          <p:nvPr/>
        </p:nvSpPr>
        <p:spPr>
          <a:xfrm>
            <a:off x="5195770" y="3342933"/>
            <a:ext cx="12568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Competitor</a:t>
            </a:r>
          </a:p>
        </p:txBody>
      </p:sp>
    </p:spTree>
    <p:extLst>
      <p:ext uri="{BB962C8B-B14F-4D97-AF65-F5344CB8AC3E}">
        <p14:creationId xmlns:p14="http://schemas.microsoft.com/office/powerpoint/2010/main" val="383613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32423F-7DAE-F941-AEE7-A9E4C103E6CD}"/>
              </a:ext>
            </a:extLst>
          </p:cNvPr>
          <p:cNvSpPr txBox="1"/>
          <p:nvPr/>
        </p:nvSpPr>
        <p:spPr>
          <a:xfrm>
            <a:off x="2336778" y="394138"/>
            <a:ext cx="22404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Lockdown Open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9B754-F0F2-C149-880F-9362477EBF78}"/>
              </a:ext>
            </a:extLst>
          </p:cNvPr>
          <p:cNvSpPr/>
          <p:nvPr/>
        </p:nvSpPr>
        <p:spPr>
          <a:xfrm>
            <a:off x="662158" y="1261241"/>
            <a:ext cx="388952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18509-0509-694F-AE5D-DC0E92EEF68F}"/>
              </a:ext>
            </a:extLst>
          </p:cNvPr>
          <p:cNvSpPr/>
          <p:nvPr/>
        </p:nvSpPr>
        <p:spPr>
          <a:xfrm>
            <a:off x="4725101" y="1261241"/>
            <a:ext cx="688428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4379E-F16B-F943-98EA-7943334C45EB}"/>
              </a:ext>
            </a:extLst>
          </p:cNvPr>
          <p:cNvSpPr/>
          <p:nvPr/>
        </p:nvSpPr>
        <p:spPr>
          <a:xfrm>
            <a:off x="5586950" y="1261241"/>
            <a:ext cx="688428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1FAC1-C328-154E-9415-129C81FEA44E}"/>
              </a:ext>
            </a:extLst>
          </p:cNvPr>
          <p:cNvSpPr/>
          <p:nvPr/>
        </p:nvSpPr>
        <p:spPr>
          <a:xfrm>
            <a:off x="662158" y="2328044"/>
            <a:ext cx="688428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BD0C7-81AF-1C4B-BB0C-1523B64239D1}"/>
              </a:ext>
            </a:extLst>
          </p:cNvPr>
          <p:cNvSpPr/>
          <p:nvPr/>
        </p:nvSpPr>
        <p:spPr>
          <a:xfrm>
            <a:off x="1608083" y="2328044"/>
            <a:ext cx="466729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7FE57-E6F1-0C46-BCAD-EDF9E4923C73}"/>
              </a:ext>
            </a:extLst>
          </p:cNvPr>
          <p:cNvSpPr/>
          <p:nvPr/>
        </p:nvSpPr>
        <p:spPr>
          <a:xfrm>
            <a:off x="662158" y="3662858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0DB4F-284C-0A43-BAC9-5D7069EFE0CF}"/>
              </a:ext>
            </a:extLst>
          </p:cNvPr>
          <p:cNvSpPr/>
          <p:nvPr/>
        </p:nvSpPr>
        <p:spPr>
          <a:xfrm>
            <a:off x="3972909" y="3662858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ACD07-A800-7849-B723-C5F52170808B}"/>
              </a:ext>
            </a:extLst>
          </p:cNvPr>
          <p:cNvSpPr/>
          <p:nvPr/>
        </p:nvSpPr>
        <p:spPr>
          <a:xfrm>
            <a:off x="5266383" y="3662858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312F3-6E04-D544-B2BB-375BEB0C4A7D}"/>
              </a:ext>
            </a:extLst>
          </p:cNvPr>
          <p:cNvSpPr txBox="1"/>
          <p:nvPr/>
        </p:nvSpPr>
        <p:spPr>
          <a:xfrm>
            <a:off x="114980" y="3639991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6F32D5-2673-E547-9790-D26316E074F2}"/>
              </a:ext>
            </a:extLst>
          </p:cNvPr>
          <p:cNvSpPr/>
          <p:nvPr/>
        </p:nvSpPr>
        <p:spPr>
          <a:xfrm>
            <a:off x="677926" y="4577637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78F1D-7410-444F-8814-2A3371E5FC0D}"/>
              </a:ext>
            </a:extLst>
          </p:cNvPr>
          <p:cNvSpPr/>
          <p:nvPr/>
        </p:nvSpPr>
        <p:spPr>
          <a:xfrm>
            <a:off x="3988677" y="4577637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EE5806-1C81-914C-971B-F99E0576F1F3}"/>
              </a:ext>
            </a:extLst>
          </p:cNvPr>
          <p:cNvSpPr/>
          <p:nvPr/>
        </p:nvSpPr>
        <p:spPr>
          <a:xfrm>
            <a:off x="5282151" y="4577637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845F2-C5D2-4D46-8BDE-42F333D9B1B3}"/>
              </a:ext>
            </a:extLst>
          </p:cNvPr>
          <p:cNvSpPr txBox="1"/>
          <p:nvPr/>
        </p:nvSpPr>
        <p:spPr>
          <a:xfrm>
            <a:off x="130748" y="4554770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C9ADA0-EE60-4947-8DFC-BEFC71D924A3}"/>
              </a:ext>
            </a:extLst>
          </p:cNvPr>
          <p:cNvSpPr/>
          <p:nvPr/>
        </p:nvSpPr>
        <p:spPr>
          <a:xfrm>
            <a:off x="677926" y="5515283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5F507-81D8-7C45-B00E-790B2F16DFC8}"/>
              </a:ext>
            </a:extLst>
          </p:cNvPr>
          <p:cNvSpPr/>
          <p:nvPr/>
        </p:nvSpPr>
        <p:spPr>
          <a:xfrm>
            <a:off x="3988677" y="5515283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1AC847-CDC1-4149-B66C-A728250C27AD}"/>
              </a:ext>
            </a:extLst>
          </p:cNvPr>
          <p:cNvSpPr/>
          <p:nvPr/>
        </p:nvSpPr>
        <p:spPr>
          <a:xfrm>
            <a:off x="5282151" y="5515283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3B9DF-5748-C640-A084-5F6D6C99F70B}"/>
              </a:ext>
            </a:extLst>
          </p:cNvPr>
          <p:cNvSpPr txBox="1"/>
          <p:nvPr/>
        </p:nvSpPr>
        <p:spPr>
          <a:xfrm>
            <a:off x="130748" y="549241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EFDA8A-226A-6A4C-8C28-D84510BC82AA}"/>
              </a:ext>
            </a:extLst>
          </p:cNvPr>
          <p:cNvSpPr/>
          <p:nvPr/>
        </p:nvSpPr>
        <p:spPr>
          <a:xfrm>
            <a:off x="677926" y="6475796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F4D6B-6474-B14D-A005-B45BD2602965}"/>
              </a:ext>
            </a:extLst>
          </p:cNvPr>
          <p:cNvSpPr/>
          <p:nvPr/>
        </p:nvSpPr>
        <p:spPr>
          <a:xfrm>
            <a:off x="3988677" y="647579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A1B926-AE3F-D74F-B131-5B5829F96193}"/>
              </a:ext>
            </a:extLst>
          </p:cNvPr>
          <p:cNvSpPr/>
          <p:nvPr/>
        </p:nvSpPr>
        <p:spPr>
          <a:xfrm>
            <a:off x="5282151" y="647579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5FB4EE-E7ED-294B-B3BF-B611A197C2E2}"/>
              </a:ext>
            </a:extLst>
          </p:cNvPr>
          <p:cNvSpPr txBox="1"/>
          <p:nvPr/>
        </p:nvSpPr>
        <p:spPr>
          <a:xfrm>
            <a:off x="130748" y="645292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0DA299-9E5D-EC43-B8AB-4A61EB7C2F46}"/>
              </a:ext>
            </a:extLst>
          </p:cNvPr>
          <p:cNvSpPr/>
          <p:nvPr/>
        </p:nvSpPr>
        <p:spPr>
          <a:xfrm>
            <a:off x="677926" y="7459176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1D966-42C3-BD4C-8206-38972B98205D}"/>
              </a:ext>
            </a:extLst>
          </p:cNvPr>
          <p:cNvSpPr/>
          <p:nvPr/>
        </p:nvSpPr>
        <p:spPr>
          <a:xfrm>
            <a:off x="3988677" y="745917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F8D053-F962-A841-ACCF-A42C0F2433BB}"/>
              </a:ext>
            </a:extLst>
          </p:cNvPr>
          <p:cNvSpPr/>
          <p:nvPr/>
        </p:nvSpPr>
        <p:spPr>
          <a:xfrm>
            <a:off x="5282151" y="745917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42F4E6-BD57-E043-A862-0B816C385A64}"/>
              </a:ext>
            </a:extLst>
          </p:cNvPr>
          <p:cNvSpPr txBox="1"/>
          <p:nvPr/>
        </p:nvSpPr>
        <p:spPr>
          <a:xfrm>
            <a:off x="130748" y="743630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291B6-1A5C-CC41-9D2A-5D708358F3B0}"/>
              </a:ext>
            </a:extLst>
          </p:cNvPr>
          <p:cNvSpPr/>
          <p:nvPr/>
        </p:nvSpPr>
        <p:spPr>
          <a:xfrm>
            <a:off x="662158" y="8954161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8B9099-A475-4C42-91F8-BFAFD9AEF872}"/>
              </a:ext>
            </a:extLst>
          </p:cNvPr>
          <p:cNvSpPr/>
          <p:nvPr/>
        </p:nvSpPr>
        <p:spPr>
          <a:xfrm>
            <a:off x="3972909" y="8954161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B9C309-AFCD-7947-95B4-F031A214F0B8}"/>
              </a:ext>
            </a:extLst>
          </p:cNvPr>
          <p:cNvSpPr/>
          <p:nvPr/>
        </p:nvSpPr>
        <p:spPr>
          <a:xfrm>
            <a:off x="5266383" y="8954161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EFE1A8-CBE1-F947-9475-A2B62697DD0A}"/>
              </a:ext>
            </a:extLst>
          </p:cNvPr>
          <p:cNvSpPr txBox="1"/>
          <p:nvPr/>
        </p:nvSpPr>
        <p:spPr>
          <a:xfrm>
            <a:off x="114980" y="893129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59D143-BFAF-8F45-A530-CFBA6FA93553}"/>
              </a:ext>
            </a:extLst>
          </p:cNvPr>
          <p:cNvSpPr txBox="1"/>
          <p:nvPr/>
        </p:nvSpPr>
        <p:spPr>
          <a:xfrm>
            <a:off x="582622" y="932650"/>
            <a:ext cx="705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99B697-D963-5C45-B1B7-F260EF10AB19}"/>
              </a:ext>
            </a:extLst>
          </p:cNvPr>
          <p:cNvSpPr txBox="1"/>
          <p:nvPr/>
        </p:nvSpPr>
        <p:spPr>
          <a:xfrm>
            <a:off x="575100" y="1996588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22BB28-244B-1C48-B838-275138931C81}"/>
              </a:ext>
            </a:extLst>
          </p:cNvPr>
          <p:cNvSpPr txBox="1"/>
          <p:nvPr/>
        </p:nvSpPr>
        <p:spPr>
          <a:xfrm>
            <a:off x="1608083" y="2006723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EEC495-4683-374F-A3FD-2D749E16B759}"/>
              </a:ext>
            </a:extLst>
          </p:cNvPr>
          <p:cNvSpPr txBox="1"/>
          <p:nvPr/>
        </p:nvSpPr>
        <p:spPr>
          <a:xfrm>
            <a:off x="4676677" y="912151"/>
            <a:ext cx="7724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2AF10-3727-7F4E-A6FD-8651E775D89F}"/>
              </a:ext>
            </a:extLst>
          </p:cNvPr>
          <p:cNvSpPr txBox="1"/>
          <p:nvPr/>
        </p:nvSpPr>
        <p:spPr>
          <a:xfrm>
            <a:off x="5535030" y="904314"/>
            <a:ext cx="7922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Round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9E2683-29EC-0444-8D89-AE727DDA70DD}"/>
              </a:ext>
            </a:extLst>
          </p:cNvPr>
          <p:cNvSpPr txBox="1"/>
          <p:nvPr/>
        </p:nvSpPr>
        <p:spPr>
          <a:xfrm>
            <a:off x="1769083" y="3322576"/>
            <a:ext cx="7625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F63B9-CBF7-0B4C-BFFF-AC176584E208}"/>
              </a:ext>
            </a:extLst>
          </p:cNvPr>
          <p:cNvSpPr txBox="1"/>
          <p:nvPr/>
        </p:nvSpPr>
        <p:spPr>
          <a:xfrm>
            <a:off x="4170308" y="3334009"/>
            <a:ext cx="7245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Judge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3F6A15-36AD-4E43-8C94-0A6BB0F4BD6F}"/>
              </a:ext>
            </a:extLst>
          </p:cNvPr>
          <p:cNvSpPr txBox="1"/>
          <p:nvPr/>
        </p:nvSpPr>
        <p:spPr>
          <a:xfrm>
            <a:off x="5195770" y="3342933"/>
            <a:ext cx="12568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Competitor</a:t>
            </a:r>
          </a:p>
        </p:txBody>
      </p:sp>
    </p:spTree>
    <p:extLst>
      <p:ext uri="{BB962C8B-B14F-4D97-AF65-F5344CB8AC3E}">
        <p14:creationId xmlns:p14="http://schemas.microsoft.com/office/powerpoint/2010/main" val="110838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32423F-7DAE-F941-AEE7-A9E4C103E6CD}"/>
              </a:ext>
            </a:extLst>
          </p:cNvPr>
          <p:cNvSpPr txBox="1"/>
          <p:nvPr/>
        </p:nvSpPr>
        <p:spPr>
          <a:xfrm>
            <a:off x="2336778" y="394138"/>
            <a:ext cx="22404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Lockdown Open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9B754-F0F2-C149-880F-9362477EBF78}"/>
              </a:ext>
            </a:extLst>
          </p:cNvPr>
          <p:cNvSpPr/>
          <p:nvPr/>
        </p:nvSpPr>
        <p:spPr>
          <a:xfrm>
            <a:off x="662158" y="1261241"/>
            <a:ext cx="388952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18509-0509-694F-AE5D-DC0E92EEF68F}"/>
              </a:ext>
            </a:extLst>
          </p:cNvPr>
          <p:cNvSpPr/>
          <p:nvPr/>
        </p:nvSpPr>
        <p:spPr>
          <a:xfrm>
            <a:off x="4725101" y="1261241"/>
            <a:ext cx="688428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4379E-F16B-F943-98EA-7943334C45EB}"/>
              </a:ext>
            </a:extLst>
          </p:cNvPr>
          <p:cNvSpPr/>
          <p:nvPr/>
        </p:nvSpPr>
        <p:spPr>
          <a:xfrm>
            <a:off x="5586950" y="1261241"/>
            <a:ext cx="688428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1FAC1-C328-154E-9415-129C81FEA44E}"/>
              </a:ext>
            </a:extLst>
          </p:cNvPr>
          <p:cNvSpPr/>
          <p:nvPr/>
        </p:nvSpPr>
        <p:spPr>
          <a:xfrm>
            <a:off x="662158" y="2328044"/>
            <a:ext cx="688428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BD0C7-81AF-1C4B-BB0C-1523B64239D1}"/>
              </a:ext>
            </a:extLst>
          </p:cNvPr>
          <p:cNvSpPr/>
          <p:nvPr/>
        </p:nvSpPr>
        <p:spPr>
          <a:xfrm>
            <a:off x="1608083" y="2328044"/>
            <a:ext cx="466729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7FE57-E6F1-0C46-BCAD-EDF9E4923C73}"/>
              </a:ext>
            </a:extLst>
          </p:cNvPr>
          <p:cNvSpPr/>
          <p:nvPr/>
        </p:nvSpPr>
        <p:spPr>
          <a:xfrm>
            <a:off x="662158" y="3662858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0DB4F-284C-0A43-BAC9-5D7069EFE0CF}"/>
              </a:ext>
            </a:extLst>
          </p:cNvPr>
          <p:cNvSpPr/>
          <p:nvPr/>
        </p:nvSpPr>
        <p:spPr>
          <a:xfrm>
            <a:off x="3972909" y="3662858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ACD07-A800-7849-B723-C5F52170808B}"/>
              </a:ext>
            </a:extLst>
          </p:cNvPr>
          <p:cNvSpPr/>
          <p:nvPr/>
        </p:nvSpPr>
        <p:spPr>
          <a:xfrm>
            <a:off x="5266383" y="3662858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312F3-6E04-D544-B2BB-375BEB0C4A7D}"/>
              </a:ext>
            </a:extLst>
          </p:cNvPr>
          <p:cNvSpPr txBox="1"/>
          <p:nvPr/>
        </p:nvSpPr>
        <p:spPr>
          <a:xfrm>
            <a:off x="114980" y="3639991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6F32D5-2673-E547-9790-D26316E074F2}"/>
              </a:ext>
            </a:extLst>
          </p:cNvPr>
          <p:cNvSpPr/>
          <p:nvPr/>
        </p:nvSpPr>
        <p:spPr>
          <a:xfrm>
            <a:off x="677926" y="4577637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78F1D-7410-444F-8814-2A3371E5FC0D}"/>
              </a:ext>
            </a:extLst>
          </p:cNvPr>
          <p:cNvSpPr/>
          <p:nvPr/>
        </p:nvSpPr>
        <p:spPr>
          <a:xfrm>
            <a:off x="3988677" y="4577637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EE5806-1C81-914C-971B-F99E0576F1F3}"/>
              </a:ext>
            </a:extLst>
          </p:cNvPr>
          <p:cNvSpPr/>
          <p:nvPr/>
        </p:nvSpPr>
        <p:spPr>
          <a:xfrm>
            <a:off x="5282151" y="4577637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845F2-C5D2-4D46-8BDE-42F333D9B1B3}"/>
              </a:ext>
            </a:extLst>
          </p:cNvPr>
          <p:cNvSpPr txBox="1"/>
          <p:nvPr/>
        </p:nvSpPr>
        <p:spPr>
          <a:xfrm>
            <a:off x="130748" y="4554770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C9ADA0-EE60-4947-8DFC-BEFC71D924A3}"/>
              </a:ext>
            </a:extLst>
          </p:cNvPr>
          <p:cNvSpPr/>
          <p:nvPr/>
        </p:nvSpPr>
        <p:spPr>
          <a:xfrm>
            <a:off x="677926" y="5515283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5F507-81D8-7C45-B00E-790B2F16DFC8}"/>
              </a:ext>
            </a:extLst>
          </p:cNvPr>
          <p:cNvSpPr/>
          <p:nvPr/>
        </p:nvSpPr>
        <p:spPr>
          <a:xfrm>
            <a:off x="3988677" y="5515283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1AC847-CDC1-4149-B66C-A728250C27AD}"/>
              </a:ext>
            </a:extLst>
          </p:cNvPr>
          <p:cNvSpPr/>
          <p:nvPr/>
        </p:nvSpPr>
        <p:spPr>
          <a:xfrm>
            <a:off x="5282151" y="5515283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3B9DF-5748-C640-A084-5F6D6C99F70B}"/>
              </a:ext>
            </a:extLst>
          </p:cNvPr>
          <p:cNvSpPr txBox="1"/>
          <p:nvPr/>
        </p:nvSpPr>
        <p:spPr>
          <a:xfrm>
            <a:off x="130748" y="549241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EFDA8A-226A-6A4C-8C28-D84510BC82AA}"/>
              </a:ext>
            </a:extLst>
          </p:cNvPr>
          <p:cNvSpPr/>
          <p:nvPr/>
        </p:nvSpPr>
        <p:spPr>
          <a:xfrm>
            <a:off x="677926" y="6475796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F4D6B-6474-B14D-A005-B45BD2602965}"/>
              </a:ext>
            </a:extLst>
          </p:cNvPr>
          <p:cNvSpPr/>
          <p:nvPr/>
        </p:nvSpPr>
        <p:spPr>
          <a:xfrm>
            <a:off x="3988677" y="647579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A1B926-AE3F-D74F-B131-5B5829F96193}"/>
              </a:ext>
            </a:extLst>
          </p:cNvPr>
          <p:cNvSpPr/>
          <p:nvPr/>
        </p:nvSpPr>
        <p:spPr>
          <a:xfrm>
            <a:off x="5282151" y="647579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5FB4EE-E7ED-294B-B3BF-B611A197C2E2}"/>
              </a:ext>
            </a:extLst>
          </p:cNvPr>
          <p:cNvSpPr txBox="1"/>
          <p:nvPr/>
        </p:nvSpPr>
        <p:spPr>
          <a:xfrm>
            <a:off x="130748" y="645292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0DA299-9E5D-EC43-B8AB-4A61EB7C2F46}"/>
              </a:ext>
            </a:extLst>
          </p:cNvPr>
          <p:cNvSpPr/>
          <p:nvPr/>
        </p:nvSpPr>
        <p:spPr>
          <a:xfrm>
            <a:off x="677926" y="7459176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1D966-42C3-BD4C-8206-38972B98205D}"/>
              </a:ext>
            </a:extLst>
          </p:cNvPr>
          <p:cNvSpPr/>
          <p:nvPr/>
        </p:nvSpPr>
        <p:spPr>
          <a:xfrm>
            <a:off x="3988677" y="745917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F8D053-F962-A841-ACCF-A42C0F2433BB}"/>
              </a:ext>
            </a:extLst>
          </p:cNvPr>
          <p:cNvSpPr/>
          <p:nvPr/>
        </p:nvSpPr>
        <p:spPr>
          <a:xfrm>
            <a:off x="5282151" y="745917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42F4E6-BD57-E043-A862-0B816C385A64}"/>
              </a:ext>
            </a:extLst>
          </p:cNvPr>
          <p:cNvSpPr txBox="1"/>
          <p:nvPr/>
        </p:nvSpPr>
        <p:spPr>
          <a:xfrm>
            <a:off x="130748" y="743630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291B6-1A5C-CC41-9D2A-5D708358F3B0}"/>
              </a:ext>
            </a:extLst>
          </p:cNvPr>
          <p:cNvSpPr/>
          <p:nvPr/>
        </p:nvSpPr>
        <p:spPr>
          <a:xfrm>
            <a:off x="662158" y="8954161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8B9099-A475-4C42-91F8-BFAFD9AEF872}"/>
              </a:ext>
            </a:extLst>
          </p:cNvPr>
          <p:cNvSpPr/>
          <p:nvPr/>
        </p:nvSpPr>
        <p:spPr>
          <a:xfrm>
            <a:off x="3972909" y="8954161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B9C309-AFCD-7947-95B4-F031A214F0B8}"/>
              </a:ext>
            </a:extLst>
          </p:cNvPr>
          <p:cNvSpPr/>
          <p:nvPr/>
        </p:nvSpPr>
        <p:spPr>
          <a:xfrm>
            <a:off x="5266383" y="8954161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EFE1A8-CBE1-F947-9475-A2B62697DD0A}"/>
              </a:ext>
            </a:extLst>
          </p:cNvPr>
          <p:cNvSpPr txBox="1"/>
          <p:nvPr/>
        </p:nvSpPr>
        <p:spPr>
          <a:xfrm>
            <a:off x="114980" y="893129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59D143-BFAF-8F45-A530-CFBA6FA93553}"/>
              </a:ext>
            </a:extLst>
          </p:cNvPr>
          <p:cNvSpPr txBox="1"/>
          <p:nvPr/>
        </p:nvSpPr>
        <p:spPr>
          <a:xfrm>
            <a:off x="582622" y="932650"/>
            <a:ext cx="705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99B697-D963-5C45-B1B7-F260EF10AB19}"/>
              </a:ext>
            </a:extLst>
          </p:cNvPr>
          <p:cNvSpPr txBox="1"/>
          <p:nvPr/>
        </p:nvSpPr>
        <p:spPr>
          <a:xfrm>
            <a:off x="575100" y="1996588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22BB28-244B-1C48-B838-275138931C81}"/>
              </a:ext>
            </a:extLst>
          </p:cNvPr>
          <p:cNvSpPr txBox="1"/>
          <p:nvPr/>
        </p:nvSpPr>
        <p:spPr>
          <a:xfrm>
            <a:off x="1608083" y="2006723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EEC495-4683-374F-A3FD-2D749E16B759}"/>
              </a:ext>
            </a:extLst>
          </p:cNvPr>
          <p:cNvSpPr txBox="1"/>
          <p:nvPr/>
        </p:nvSpPr>
        <p:spPr>
          <a:xfrm>
            <a:off x="4676677" y="912151"/>
            <a:ext cx="7724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2AF10-3727-7F4E-A6FD-8651E775D89F}"/>
              </a:ext>
            </a:extLst>
          </p:cNvPr>
          <p:cNvSpPr txBox="1"/>
          <p:nvPr/>
        </p:nvSpPr>
        <p:spPr>
          <a:xfrm>
            <a:off x="5535030" y="904314"/>
            <a:ext cx="7922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Round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9E2683-29EC-0444-8D89-AE727DDA70DD}"/>
              </a:ext>
            </a:extLst>
          </p:cNvPr>
          <p:cNvSpPr txBox="1"/>
          <p:nvPr/>
        </p:nvSpPr>
        <p:spPr>
          <a:xfrm>
            <a:off x="1769083" y="3322576"/>
            <a:ext cx="7625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F63B9-CBF7-0B4C-BFFF-AC176584E208}"/>
              </a:ext>
            </a:extLst>
          </p:cNvPr>
          <p:cNvSpPr txBox="1"/>
          <p:nvPr/>
        </p:nvSpPr>
        <p:spPr>
          <a:xfrm>
            <a:off x="4170308" y="3334009"/>
            <a:ext cx="7245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Judge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3F6A15-36AD-4E43-8C94-0A6BB0F4BD6F}"/>
              </a:ext>
            </a:extLst>
          </p:cNvPr>
          <p:cNvSpPr txBox="1"/>
          <p:nvPr/>
        </p:nvSpPr>
        <p:spPr>
          <a:xfrm>
            <a:off x="5195770" y="3342933"/>
            <a:ext cx="12568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Competitor</a:t>
            </a:r>
          </a:p>
        </p:txBody>
      </p:sp>
    </p:spTree>
    <p:extLst>
      <p:ext uri="{BB962C8B-B14F-4D97-AF65-F5344CB8AC3E}">
        <p14:creationId xmlns:p14="http://schemas.microsoft.com/office/powerpoint/2010/main" val="396879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32423F-7DAE-F941-AEE7-A9E4C103E6CD}"/>
              </a:ext>
            </a:extLst>
          </p:cNvPr>
          <p:cNvSpPr txBox="1"/>
          <p:nvPr/>
        </p:nvSpPr>
        <p:spPr>
          <a:xfrm>
            <a:off x="2336778" y="394138"/>
            <a:ext cx="22404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Lockdown Open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9B754-F0F2-C149-880F-9362477EBF78}"/>
              </a:ext>
            </a:extLst>
          </p:cNvPr>
          <p:cNvSpPr/>
          <p:nvPr/>
        </p:nvSpPr>
        <p:spPr>
          <a:xfrm>
            <a:off x="662158" y="1261241"/>
            <a:ext cx="388952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18509-0509-694F-AE5D-DC0E92EEF68F}"/>
              </a:ext>
            </a:extLst>
          </p:cNvPr>
          <p:cNvSpPr/>
          <p:nvPr/>
        </p:nvSpPr>
        <p:spPr>
          <a:xfrm>
            <a:off x="4725101" y="1261241"/>
            <a:ext cx="688428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4379E-F16B-F943-98EA-7943334C45EB}"/>
              </a:ext>
            </a:extLst>
          </p:cNvPr>
          <p:cNvSpPr/>
          <p:nvPr/>
        </p:nvSpPr>
        <p:spPr>
          <a:xfrm>
            <a:off x="5586950" y="1261241"/>
            <a:ext cx="688428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1FAC1-C328-154E-9415-129C81FEA44E}"/>
              </a:ext>
            </a:extLst>
          </p:cNvPr>
          <p:cNvSpPr/>
          <p:nvPr/>
        </p:nvSpPr>
        <p:spPr>
          <a:xfrm>
            <a:off x="662158" y="2328044"/>
            <a:ext cx="688428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BD0C7-81AF-1C4B-BB0C-1523B64239D1}"/>
              </a:ext>
            </a:extLst>
          </p:cNvPr>
          <p:cNvSpPr/>
          <p:nvPr/>
        </p:nvSpPr>
        <p:spPr>
          <a:xfrm>
            <a:off x="1608083" y="2328044"/>
            <a:ext cx="466729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7FE57-E6F1-0C46-BCAD-EDF9E4923C73}"/>
              </a:ext>
            </a:extLst>
          </p:cNvPr>
          <p:cNvSpPr/>
          <p:nvPr/>
        </p:nvSpPr>
        <p:spPr>
          <a:xfrm>
            <a:off x="662158" y="3662858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0DB4F-284C-0A43-BAC9-5D7069EFE0CF}"/>
              </a:ext>
            </a:extLst>
          </p:cNvPr>
          <p:cNvSpPr/>
          <p:nvPr/>
        </p:nvSpPr>
        <p:spPr>
          <a:xfrm>
            <a:off x="3972909" y="3662858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ACD07-A800-7849-B723-C5F52170808B}"/>
              </a:ext>
            </a:extLst>
          </p:cNvPr>
          <p:cNvSpPr/>
          <p:nvPr/>
        </p:nvSpPr>
        <p:spPr>
          <a:xfrm>
            <a:off x="5266383" y="3662858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312F3-6E04-D544-B2BB-375BEB0C4A7D}"/>
              </a:ext>
            </a:extLst>
          </p:cNvPr>
          <p:cNvSpPr txBox="1"/>
          <p:nvPr/>
        </p:nvSpPr>
        <p:spPr>
          <a:xfrm>
            <a:off x="114980" y="3639991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6F32D5-2673-E547-9790-D26316E074F2}"/>
              </a:ext>
            </a:extLst>
          </p:cNvPr>
          <p:cNvSpPr/>
          <p:nvPr/>
        </p:nvSpPr>
        <p:spPr>
          <a:xfrm>
            <a:off x="677926" y="4577637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78F1D-7410-444F-8814-2A3371E5FC0D}"/>
              </a:ext>
            </a:extLst>
          </p:cNvPr>
          <p:cNvSpPr/>
          <p:nvPr/>
        </p:nvSpPr>
        <p:spPr>
          <a:xfrm>
            <a:off x="3988677" y="4577637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EE5806-1C81-914C-971B-F99E0576F1F3}"/>
              </a:ext>
            </a:extLst>
          </p:cNvPr>
          <p:cNvSpPr/>
          <p:nvPr/>
        </p:nvSpPr>
        <p:spPr>
          <a:xfrm>
            <a:off x="5282151" y="4577637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845F2-C5D2-4D46-8BDE-42F333D9B1B3}"/>
              </a:ext>
            </a:extLst>
          </p:cNvPr>
          <p:cNvSpPr txBox="1"/>
          <p:nvPr/>
        </p:nvSpPr>
        <p:spPr>
          <a:xfrm>
            <a:off x="130748" y="4554770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C9ADA0-EE60-4947-8DFC-BEFC71D924A3}"/>
              </a:ext>
            </a:extLst>
          </p:cNvPr>
          <p:cNvSpPr/>
          <p:nvPr/>
        </p:nvSpPr>
        <p:spPr>
          <a:xfrm>
            <a:off x="677926" y="5515283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5F507-81D8-7C45-B00E-790B2F16DFC8}"/>
              </a:ext>
            </a:extLst>
          </p:cNvPr>
          <p:cNvSpPr/>
          <p:nvPr/>
        </p:nvSpPr>
        <p:spPr>
          <a:xfrm>
            <a:off x="3988677" y="5515283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1AC847-CDC1-4149-B66C-A728250C27AD}"/>
              </a:ext>
            </a:extLst>
          </p:cNvPr>
          <p:cNvSpPr/>
          <p:nvPr/>
        </p:nvSpPr>
        <p:spPr>
          <a:xfrm>
            <a:off x="5282151" y="5515283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3B9DF-5748-C640-A084-5F6D6C99F70B}"/>
              </a:ext>
            </a:extLst>
          </p:cNvPr>
          <p:cNvSpPr txBox="1"/>
          <p:nvPr/>
        </p:nvSpPr>
        <p:spPr>
          <a:xfrm>
            <a:off x="130748" y="549241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EFDA8A-226A-6A4C-8C28-D84510BC82AA}"/>
              </a:ext>
            </a:extLst>
          </p:cNvPr>
          <p:cNvSpPr/>
          <p:nvPr/>
        </p:nvSpPr>
        <p:spPr>
          <a:xfrm>
            <a:off x="677926" y="6475796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F4D6B-6474-B14D-A005-B45BD2602965}"/>
              </a:ext>
            </a:extLst>
          </p:cNvPr>
          <p:cNvSpPr/>
          <p:nvPr/>
        </p:nvSpPr>
        <p:spPr>
          <a:xfrm>
            <a:off x="3988677" y="647579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A1B926-AE3F-D74F-B131-5B5829F96193}"/>
              </a:ext>
            </a:extLst>
          </p:cNvPr>
          <p:cNvSpPr/>
          <p:nvPr/>
        </p:nvSpPr>
        <p:spPr>
          <a:xfrm>
            <a:off x="5282151" y="647579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5FB4EE-E7ED-294B-B3BF-B611A197C2E2}"/>
              </a:ext>
            </a:extLst>
          </p:cNvPr>
          <p:cNvSpPr txBox="1"/>
          <p:nvPr/>
        </p:nvSpPr>
        <p:spPr>
          <a:xfrm>
            <a:off x="130748" y="645292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0DA299-9E5D-EC43-B8AB-4A61EB7C2F46}"/>
              </a:ext>
            </a:extLst>
          </p:cNvPr>
          <p:cNvSpPr/>
          <p:nvPr/>
        </p:nvSpPr>
        <p:spPr>
          <a:xfrm>
            <a:off x="677926" y="7459176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1D966-42C3-BD4C-8206-38972B98205D}"/>
              </a:ext>
            </a:extLst>
          </p:cNvPr>
          <p:cNvSpPr/>
          <p:nvPr/>
        </p:nvSpPr>
        <p:spPr>
          <a:xfrm>
            <a:off x="3988677" y="745917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F8D053-F962-A841-ACCF-A42C0F2433BB}"/>
              </a:ext>
            </a:extLst>
          </p:cNvPr>
          <p:cNvSpPr/>
          <p:nvPr/>
        </p:nvSpPr>
        <p:spPr>
          <a:xfrm>
            <a:off x="5282151" y="7459176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42F4E6-BD57-E043-A862-0B816C385A64}"/>
              </a:ext>
            </a:extLst>
          </p:cNvPr>
          <p:cNvSpPr txBox="1"/>
          <p:nvPr/>
        </p:nvSpPr>
        <p:spPr>
          <a:xfrm>
            <a:off x="130748" y="743630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291B6-1A5C-CC41-9D2A-5D708358F3B0}"/>
              </a:ext>
            </a:extLst>
          </p:cNvPr>
          <p:cNvSpPr/>
          <p:nvPr/>
        </p:nvSpPr>
        <p:spPr>
          <a:xfrm>
            <a:off x="662158" y="8954161"/>
            <a:ext cx="302697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8B9099-A475-4C42-91F8-BFAFD9AEF872}"/>
              </a:ext>
            </a:extLst>
          </p:cNvPr>
          <p:cNvSpPr/>
          <p:nvPr/>
        </p:nvSpPr>
        <p:spPr>
          <a:xfrm>
            <a:off x="3972909" y="8954161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B9C309-AFCD-7947-95B4-F031A214F0B8}"/>
              </a:ext>
            </a:extLst>
          </p:cNvPr>
          <p:cNvSpPr/>
          <p:nvPr/>
        </p:nvSpPr>
        <p:spPr>
          <a:xfrm>
            <a:off x="5266383" y="8954161"/>
            <a:ext cx="1087821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EFE1A8-CBE1-F947-9475-A2B62697DD0A}"/>
              </a:ext>
            </a:extLst>
          </p:cNvPr>
          <p:cNvSpPr txBox="1"/>
          <p:nvPr/>
        </p:nvSpPr>
        <p:spPr>
          <a:xfrm>
            <a:off x="114980" y="893129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59D143-BFAF-8F45-A530-CFBA6FA93553}"/>
              </a:ext>
            </a:extLst>
          </p:cNvPr>
          <p:cNvSpPr txBox="1"/>
          <p:nvPr/>
        </p:nvSpPr>
        <p:spPr>
          <a:xfrm>
            <a:off x="582622" y="932650"/>
            <a:ext cx="705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99B697-D963-5C45-B1B7-F260EF10AB19}"/>
              </a:ext>
            </a:extLst>
          </p:cNvPr>
          <p:cNvSpPr txBox="1"/>
          <p:nvPr/>
        </p:nvSpPr>
        <p:spPr>
          <a:xfrm>
            <a:off x="575100" y="1996588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22BB28-244B-1C48-B838-275138931C81}"/>
              </a:ext>
            </a:extLst>
          </p:cNvPr>
          <p:cNvSpPr txBox="1"/>
          <p:nvPr/>
        </p:nvSpPr>
        <p:spPr>
          <a:xfrm>
            <a:off x="1608083" y="2006723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EEC495-4683-374F-A3FD-2D749E16B759}"/>
              </a:ext>
            </a:extLst>
          </p:cNvPr>
          <p:cNvSpPr txBox="1"/>
          <p:nvPr/>
        </p:nvSpPr>
        <p:spPr>
          <a:xfrm>
            <a:off x="4676677" y="912151"/>
            <a:ext cx="7724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2AF10-3727-7F4E-A6FD-8651E775D89F}"/>
              </a:ext>
            </a:extLst>
          </p:cNvPr>
          <p:cNvSpPr txBox="1"/>
          <p:nvPr/>
        </p:nvSpPr>
        <p:spPr>
          <a:xfrm>
            <a:off x="5535030" y="904314"/>
            <a:ext cx="7922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Round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9E2683-29EC-0444-8D89-AE727DDA70DD}"/>
              </a:ext>
            </a:extLst>
          </p:cNvPr>
          <p:cNvSpPr txBox="1"/>
          <p:nvPr/>
        </p:nvSpPr>
        <p:spPr>
          <a:xfrm>
            <a:off x="1769083" y="3322576"/>
            <a:ext cx="7625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F63B9-CBF7-0B4C-BFFF-AC176584E208}"/>
              </a:ext>
            </a:extLst>
          </p:cNvPr>
          <p:cNvSpPr txBox="1"/>
          <p:nvPr/>
        </p:nvSpPr>
        <p:spPr>
          <a:xfrm>
            <a:off x="4170308" y="3334009"/>
            <a:ext cx="7245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Judge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3F6A15-36AD-4E43-8C94-0A6BB0F4BD6F}"/>
              </a:ext>
            </a:extLst>
          </p:cNvPr>
          <p:cNvSpPr txBox="1"/>
          <p:nvPr/>
        </p:nvSpPr>
        <p:spPr>
          <a:xfrm>
            <a:off x="5195770" y="3342933"/>
            <a:ext cx="12568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Competitor</a:t>
            </a:r>
          </a:p>
        </p:txBody>
      </p:sp>
    </p:spTree>
    <p:extLst>
      <p:ext uri="{BB962C8B-B14F-4D97-AF65-F5344CB8AC3E}">
        <p14:creationId xmlns:p14="http://schemas.microsoft.com/office/powerpoint/2010/main" val="262180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68</Words>
  <Application>Microsoft Macintosh PowerPoint</Application>
  <PresentationFormat>A4 Paper (210x297 mm)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Lomax</dc:creator>
  <cp:lastModifiedBy>Martyn Lomax</cp:lastModifiedBy>
  <cp:revision>4</cp:revision>
  <cp:lastPrinted>2020-03-27T16:51:24Z</cp:lastPrinted>
  <dcterms:created xsi:type="dcterms:W3CDTF">2020-03-27T16:42:57Z</dcterms:created>
  <dcterms:modified xsi:type="dcterms:W3CDTF">2020-03-27T18:12:30Z</dcterms:modified>
</cp:coreProperties>
</file>