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2D050"/>
    <a:srgbClr val="FBE5D6"/>
    <a:srgbClr val="FF0000"/>
    <a:srgbClr val="F4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>
        <p:scale>
          <a:sx n="65" d="100"/>
          <a:sy n="65" d="100"/>
        </p:scale>
        <p:origin x="23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E7BF-D9E9-67BD-30DD-FF19A5FA9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EE34B-868B-AA32-4E0F-D7D39E998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F4C9-E748-AFE4-3046-7DFD1F2B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E25C-78E8-8CBE-1079-77FB58F5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F916-C4BE-B11F-5902-4E592C4F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6602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8765-574E-4802-958D-820C43C8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61D5E-9003-CFBD-6FE7-CC76DBD28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13CB1-C4A3-AD2D-E970-772DCF22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D2C6-9FF1-47C2-47E9-483B2E61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81BB-21C6-B103-D553-08295C4A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581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DA459-0D8C-1DB7-B016-9F870FAEE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40567-D7A8-4E41-EC29-B5A1D57C2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6A3F-616A-40B9-4948-5243D36A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7AD3-10C4-C243-D061-6002086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1014-1FD0-D8B0-ABBA-43CCEFB9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6227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2C51-CE44-EEB3-1CB1-7634DB15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78C5-E4F9-2EF2-E96E-D9DD9309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DE7F-9C9D-3F20-2A33-D50EEDAC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D3987-B507-6187-5E2A-7683EC07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27B8-9CD7-C7AF-A588-8AB8EC92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682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212F-BC13-FE7E-EA99-44B6C469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C3147-BA15-BAF0-1664-FBF0D572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ABCB-8271-8B31-83DA-7E696287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65E9-AE31-F7D9-1B40-0D824784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0C6F-79C7-40A0-497C-EF45D2F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7985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0F99-13E9-D6B6-4309-83C0740D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9F7-FC1D-ADA8-0FAF-2FB1549B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219AF-D13E-D437-1391-53AD89ECA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FD7B0-4E72-4008-34EE-F0042D2A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AF364-1FFE-ABBA-2F31-50E70DC3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477E-04BA-0DB2-FBB7-3C68A648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58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0894-7B46-E86F-D4EB-EEF39CC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7BC0-8D62-2441-41F1-D6522C6A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66E0-0613-360E-C67C-E734B8B2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EEB16-3F6A-F0DE-488B-23875608C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09BF8-A443-6D3D-4255-331F8087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E1E76-7233-A0D2-3FC1-86CD16E3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1E4B0-30B2-8A53-AB1F-9829397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2AF10-0502-7AD1-AB8D-FFCEA39E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894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4943-2B51-17FE-CADB-E76178C7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6E426-FA79-E0AF-8E90-968D643D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E954D-62B6-5A32-3D10-86224A09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699F6-EA7E-BAB0-4A7D-E145E610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761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D18A0-7ED6-AC05-C90C-D933D127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F749D-6D77-D8D5-1889-47D7D84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498EF-BC3A-2137-0BB9-4FC11A4C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4503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2CA5-0CAE-1585-3A3C-2FE18DE0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7BB9-7AA8-98C6-4041-D8059C87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6A922-F303-C62D-13B5-E52AED944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20BFC-B729-18AD-09B4-FAC13DD8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FE07B-B1B2-79F7-5AD6-991D15B6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191FF-87C4-6885-5F9D-394F3936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707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5501-6D20-31C4-E6E7-263B96F0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6D3B5-5F90-1268-BFF6-A712CB726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5150B-2DA6-F1A6-F9ED-085DB458F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4AFEC-FAD6-7650-921D-320BF66C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B39-8800-0C4B-BA3F-6019BF95D546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DEABE-1BC1-5674-23FF-48189CD3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6E026-6E1F-3AF7-B2B0-160721FB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2473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F86A9-81F6-32AE-0D5F-4A2D496E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184D3-7BDE-E019-0FEB-9A1DAEEB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5F3EB-6A80-9EF5-8F71-095692797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CB39-8800-0C4B-BA3F-6019BF95D546}" type="datetimeFigureOut">
              <a:rPr lang="en-FI" smtClean="0"/>
              <a:t>14.1.2023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EBF7-2D3B-FC9D-E319-0FD42CE14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2B889-A098-D9D1-3AE7-6FD6E9569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CD45-B604-C44C-B527-49D8A393293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783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DF33C-3AF7-9FFE-3832-90893405A1CB}"/>
              </a:ext>
            </a:extLst>
          </p:cNvPr>
          <p:cNvGrpSpPr/>
          <p:nvPr/>
        </p:nvGrpSpPr>
        <p:grpSpPr>
          <a:xfrm>
            <a:off x="-1988687" y="-1014343"/>
            <a:ext cx="6495364" cy="6335755"/>
            <a:chOff x="2805156" y="-293301"/>
            <a:chExt cx="5321300" cy="5258801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23CB6D60-FC96-4C69-AE65-0A738C9A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5156" y="-293301"/>
              <a:ext cx="5321300" cy="52451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D679A1D-F6F5-CE6A-20C9-D970BD9F6819}"/>
                </a:ext>
              </a:extLst>
            </p:cNvPr>
            <p:cNvSpPr/>
            <p:nvPr/>
          </p:nvSpPr>
          <p:spPr>
            <a:xfrm rot="16200000">
              <a:off x="5261576" y="1866725"/>
              <a:ext cx="583916" cy="4363591"/>
            </a:xfrm>
            <a:prstGeom prst="roundRect">
              <a:avLst/>
            </a:prstGeom>
            <a:solidFill>
              <a:srgbClr val="F4FAFF">
                <a:alpha val="54118"/>
              </a:srgbClr>
            </a:solidFill>
            <a:ln w="28575">
              <a:solidFill>
                <a:srgbClr val="A8DB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5A1FA46-8E21-021B-5BDB-A5DE68350513}"/>
                </a:ext>
              </a:extLst>
            </p:cNvPr>
            <p:cNvSpPr/>
            <p:nvPr/>
          </p:nvSpPr>
          <p:spPr>
            <a:xfrm rot="16200000">
              <a:off x="5261576" y="2491746"/>
              <a:ext cx="583916" cy="4363591"/>
            </a:xfrm>
            <a:prstGeom prst="roundRect">
              <a:avLst/>
            </a:prstGeom>
            <a:solidFill>
              <a:srgbClr val="F4FAFF">
                <a:alpha val="54118"/>
              </a:srgbClr>
            </a:solidFill>
            <a:ln w="28575">
              <a:solidFill>
                <a:srgbClr val="A8DB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DC1185B-1F9C-6206-0582-601CD78636A1}"/>
                </a:ext>
              </a:extLst>
            </p:cNvPr>
            <p:cNvSpPr/>
            <p:nvPr/>
          </p:nvSpPr>
          <p:spPr>
            <a:xfrm rot="16200000">
              <a:off x="5341938" y="-2263501"/>
              <a:ext cx="625020" cy="4565420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9656D33-5725-C528-9199-55236660DADE}"/>
                </a:ext>
              </a:extLst>
            </p:cNvPr>
            <p:cNvSpPr/>
            <p:nvPr/>
          </p:nvSpPr>
          <p:spPr>
            <a:xfrm rot="16200000">
              <a:off x="4765219" y="3995833"/>
              <a:ext cx="1195236" cy="716695"/>
            </a:xfrm>
            <a:prstGeom prst="roundRect">
              <a:avLst/>
            </a:prstGeom>
            <a:solidFill>
              <a:srgbClr val="92D050">
                <a:alpha val="21176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5638E47-59E3-FFA8-A360-89DD1C21E13C}"/>
                </a:ext>
              </a:extLst>
            </p:cNvPr>
            <p:cNvSpPr/>
            <p:nvPr/>
          </p:nvSpPr>
          <p:spPr>
            <a:xfrm rot="16200000">
              <a:off x="6397141" y="3643505"/>
              <a:ext cx="1195236" cy="1435051"/>
            </a:xfrm>
            <a:prstGeom prst="roundRect">
              <a:avLst/>
            </a:prstGeom>
            <a:solidFill>
              <a:srgbClr val="92D050">
                <a:alpha val="21176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1970D-9A03-6F80-532E-A06D390D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99206" y="5370934"/>
            <a:ext cx="7139850" cy="1336864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0F3548-5B3C-BA28-2CFD-61319B48FAF8}"/>
              </a:ext>
            </a:extLst>
          </p:cNvPr>
          <p:cNvSpPr/>
          <p:nvPr/>
        </p:nvSpPr>
        <p:spPr>
          <a:xfrm rot="16200000">
            <a:off x="863385" y="2535374"/>
            <a:ext cx="1320354" cy="7024493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2A8F72-8D56-9CD8-58A2-FF7A079DE740}"/>
              </a:ext>
            </a:extLst>
          </p:cNvPr>
          <p:cNvSpPr/>
          <p:nvPr/>
        </p:nvSpPr>
        <p:spPr>
          <a:xfrm rot="16200000">
            <a:off x="1112749" y="-3440697"/>
            <a:ext cx="753018" cy="5572712"/>
          </a:xfrm>
          <a:prstGeom prst="round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989A8F4-B663-B71A-39C7-0FAA5F8B78EF}"/>
              </a:ext>
            </a:extLst>
          </p:cNvPr>
          <p:cNvSpPr/>
          <p:nvPr/>
        </p:nvSpPr>
        <p:spPr>
          <a:xfrm rot="16200000">
            <a:off x="-1804380" y="-923612"/>
            <a:ext cx="6564933" cy="6057181"/>
          </a:xfrm>
          <a:custGeom>
            <a:avLst/>
            <a:gdLst>
              <a:gd name="connsiteX0" fmla="*/ 0 w 6557597"/>
              <a:gd name="connsiteY0" fmla="*/ 1092955 h 7654058"/>
              <a:gd name="connsiteX1" fmla="*/ 1092955 w 6557597"/>
              <a:gd name="connsiteY1" fmla="*/ 0 h 7654058"/>
              <a:gd name="connsiteX2" fmla="*/ 5464642 w 6557597"/>
              <a:gd name="connsiteY2" fmla="*/ 0 h 7654058"/>
              <a:gd name="connsiteX3" fmla="*/ 6557597 w 6557597"/>
              <a:gd name="connsiteY3" fmla="*/ 1092955 h 7654058"/>
              <a:gd name="connsiteX4" fmla="*/ 6557597 w 6557597"/>
              <a:gd name="connsiteY4" fmla="*/ 6561103 h 7654058"/>
              <a:gd name="connsiteX5" fmla="*/ 5464642 w 6557597"/>
              <a:gd name="connsiteY5" fmla="*/ 7654058 h 7654058"/>
              <a:gd name="connsiteX6" fmla="*/ 1092955 w 6557597"/>
              <a:gd name="connsiteY6" fmla="*/ 7654058 h 7654058"/>
              <a:gd name="connsiteX7" fmla="*/ 0 w 6557597"/>
              <a:gd name="connsiteY7" fmla="*/ 6561103 h 7654058"/>
              <a:gd name="connsiteX8" fmla="*/ 0 w 6557597"/>
              <a:gd name="connsiteY8" fmla="*/ 1092955 h 7654058"/>
              <a:gd name="connsiteX0" fmla="*/ 0 w 6564929"/>
              <a:gd name="connsiteY0" fmla="*/ 1092955 h 7654058"/>
              <a:gd name="connsiteX1" fmla="*/ 1092955 w 6564929"/>
              <a:gd name="connsiteY1" fmla="*/ 0 h 7654058"/>
              <a:gd name="connsiteX2" fmla="*/ 6060989 w 6564929"/>
              <a:gd name="connsiteY2" fmla="*/ 0 h 7654058"/>
              <a:gd name="connsiteX3" fmla="*/ 6557597 w 6564929"/>
              <a:gd name="connsiteY3" fmla="*/ 1092955 h 7654058"/>
              <a:gd name="connsiteX4" fmla="*/ 6557597 w 6564929"/>
              <a:gd name="connsiteY4" fmla="*/ 6561103 h 7654058"/>
              <a:gd name="connsiteX5" fmla="*/ 5464642 w 6564929"/>
              <a:gd name="connsiteY5" fmla="*/ 7654058 h 7654058"/>
              <a:gd name="connsiteX6" fmla="*/ 1092955 w 6564929"/>
              <a:gd name="connsiteY6" fmla="*/ 7654058 h 7654058"/>
              <a:gd name="connsiteX7" fmla="*/ 0 w 6564929"/>
              <a:gd name="connsiteY7" fmla="*/ 6561103 h 7654058"/>
              <a:gd name="connsiteX8" fmla="*/ 0 w 6564929"/>
              <a:gd name="connsiteY8" fmla="*/ 1092955 h 7654058"/>
              <a:gd name="connsiteX0" fmla="*/ 0 w 6564929"/>
              <a:gd name="connsiteY0" fmla="*/ 1092955 h 7654061"/>
              <a:gd name="connsiteX1" fmla="*/ 1092955 w 6564929"/>
              <a:gd name="connsiteY1" fmla="*/ 0 h 7654061"/>
              <a:gd name="connsiteX2" fmla="*/ 6060989 w 6564929"/>
              <a:gd name="connsiteY2" fmla="*/ 0 h 7654061"/>
              <a:gd name="connsiteX3" fmla="*/ 6557597 w 6564929"/>
              <a:gd name="connsiteY3" fmla="*/ 1092955 h 7654061"/>
              <a:gd name="connsiteX4" fmla="*/ 6557597 w 6564929"/>
              <a:gd name="connsiteY4" fmla="*/ 6561103 h 7654061"/>
              <a:gd name="connsiteX5" fmla="*/ 6041114 w 6564929"/>
              <a:gd name="connsiteY5" fmla="*/ 7654061 h 7654061"/>
              <a:gd name="connsiteX6" fmla="*/ 1092955 w 6564929"/>
              <a:gd name="connsiteY6" fmla="*/ 7654058 h 7654061"/>
              <a:gd name="connsiteX7" fmla="*/ 0 w 6564929"/>
              <a:gd name="connsiteY7" fmla="*/ 6561103 h 7654061"/>
              <a:gd name="connsiteX8" fmla="*/ 0 w 6564929"/>
              <a:gd name="connsiteY8" fmla="*/ 1092955 h 7654061"/>
              <a:gd name="connsiteX0" fmla="*/ 4 w 6564933"/>
              <a:gd name="connsiteY0" fmla="*/ 1092955 h 7654061"/>
              <a:gd name="connsiteX1" fmla="*/ 1092959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774907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  <a:gd name="connsiteX0" fmla="*/ 4 w 6564933"/>
              <a:gd name="connsiteY0" fmla="*/ 1092955 h 7654061"/>
              <a:gd name="connsiteX1" fmla="*/ 596003 w 6564933"/>
              <a:gd name="connsiteY1" fmla="*/ 0 h 7654061"/>
              <a:gd name="connsiteX2" fmla="*/ 6060993 w 6564933"/>
              <a:gd name="connsiteY2" fmla="*/ 0 h 7654061"/>
              <a:gd name="connsiteX3" fmla="*/ 6557601 w 6564933"/>
              <a:gd name="connsiteY3" fmla="*/ 1092955 h 7654061"/>
              <a:gd name="connsiteX4" fmla="*/ 6557601 w 6564933"/>
              <a:gd name="connsiteY4" fmla="*/ 6561103 h 7654061"/>
              <a:gd name="connsiteX5" fmla="*/ 6041118 w 6564933"/>
              <a:gd name="connsiteY5" fmla="*/ 7654061 h 7654061"/>
              <a:gd name="connsiteX6" fmla="*/ 596003 w 6564933"/>
              <a:gd name="connsiteY6" fmla="*/ 7654058 h 7654061"/>
              <a:gd name="connsiteX7" fmla="*/ 4 w 6564933"/>
              <a:gd name="connsiteY7" fmla="*/ 6561103 h 7654061"/>
              <a:gd name="connsiteX8" fmla="*/ 4 w 6564933"/>
              <a:gd name="connsiteY8" fmla="*/ 1092955 h 765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933" h="7654061">
                <a:moveTo>
                  <a:pt x="4" y="1092955"/>
                </a:moveTo>
                <a:cubicBezTo>
                  <a:pt x="4" y="489333"/>
                  <a:pt x="-7619" y="0"/>
                  <a:pt x="596003" y="0"/>
                </a:cubicBezTo>
                <a:lnTo>
                  <a:pt x="6060993" y="0"/>
                </a:lnTo>
                <a:cubicBezTo>
                  <a:pt x="6664615" y="0"/>
                  <a:pt x="6557601" y="489333"/>
                  <a:pt x="6557601" y="1092955"/>
                </a:cubicBezTo>
                <a:lnTo>
                  <a:pt x="6557601" y="6561103"/>
                </a:lnTo>
                <a:cubicBezTo>
                  <a:pt x="6557601" y="7164725"/>
                  <a:pt x="6644740" y="7654061"/>
                  <a:pt x="6041118" y="7654061"/>
                </a:cubicBezTo>
                <a:lnTo>
                  <a:pt x="596003" y="7654058"/>
                </a:lnTo>
                <a:cubicBezTo>
                  <a:pt x="-7619" y="7654058"/>
                  <a:pt x="4" y="7164725"/>
                  <a:pt x="4" y="6561103"/>
                </a:cubicBezTo>
                <a:lnTo>
                  <a:pt x="4" y="1092955"/>
                </a:lnTo>
                <a:close/>
              </a:path>
            </a:pathLst>
          </a:custGeom>
          <a:solidFill>
            <a:srgbClr val="92D050">
              <a:alpha val="9804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784CB1-D0B7-52C6-AB13-FB917956AB2D}"/>
              </a:ext>
            </a:extLst>
          </p:cNvPr>
          <p:cNvGrpSpPr/>
          <p:nvPr/>
        </p:nvGrpSpPr>
        <p:grpSpPr>
          <a:xfrm>
            <a:off x="7685325" y="532962"/>
            <a:ext cx="3632296" cy="3340186"/>
            <a:chOff x="5810503" y="876457"/>
            <a:chExt cx="3632296" cy="334018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F6203B-9A32-3CA8-44C3-9786852E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0503" y="940043"/>
              <a:ext cx="3530600" cy="327660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5EE332-7AFE-14BD-0328-C71DD79224FC}"/>
                </a:ext>
              </a:extLst>
            </p:cNvPr>
            <p:cNvSpPr/>
            <p:nvPr/>
          </p:nvSpPr>
          <p:spPr>
            <a:xfrm rot="16200000">
              <a:off x="7301690" y="2192970"/>
              <a:ext cx="656506" cy="3067877"/>
            </a:xfrm>
            <a:prstGeom prst="roundRect">
              <a:avLst/>
            </a:prstGeom>
            <a:solidFill>
              <a:srgbClr val="92D050">
                <a:alpha val="21176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FF4E934-29CF-567C-8D75-2172D5A0CCC2}"/>
                </a:ext>
              </a:extLst>
            </p:cNvPr>
            <p:cNvSpPr/>
            <p:nvPr/>
          </p:nvSpPr>
          <p:spPr>
            <a:xfrm rot="16200000">
              <a:off x="7342046" y="-206219"/>
              <a:ext cx="753018" cy="3245102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789373A-2B69-76D7-C440-F6B3A6E062E4}"/>
                </a:ext>
              </a:extLst>
            </p:cNvPr>
            <p:cNvSpPr/>
            <p:nvPr/>
          </p:nvSpPr>
          <p:spPr>
            <a:xfrm rot="16200000">
              <a:off x="7342045" y="-206220"/>
              <a:ext cx="753018" cy="3245102"/>
            </a:xfrm>
            <a:prstGeom prst="roundRect">
              <a:avLst/>
            </a:prstGeom>
            <a:solidFill>
              <a:srgbClr val="FF0000">
                <a:alpha val="21176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A14831C-D276-7B2F-2914-B4F41E021565}"/>
                </a:ext>
              </a:extLst>
            </p:cNvPr>
            <p:cNvSpPr/>
            <p:nvPr/>
          </p:nvSpPr>
          <p:spPr>
            <a:xfrm rot="16200000">
              <a:off x="6007407" y="781250"/>
              <a:ext cx="3340185" cy="3530599"/>
            </a:xfrm>
            <a:prstGeom prst="roundRect">
              <a:avLst/>
            </a:prstGeom>
            <a:solidFill>
              <a:srgbClr val="92D050">
                <a:alpha val="21176"/>
              </a:srgb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531833-25C5-3EEB-F7A3-2CAA137BF89F}"/>
              </a:ext>
            </a:extLst>
          </p:cNvPr>
          <p:cNvCxnSpPr>
            <a:cxnSpLocks/>
          </p:cNvCxnSpPr>
          <p:nvPr/>
        </p:nvCxnSpPr>
        <p:spPr>
          <a:xfrm flipV="1">
            <a:off x="4282663" y="3827712"/>
            <a:ext cx="3770563" cy="14771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D83B4F-303C-A35A-78E1-C1E2CD1CBA7C}"/>
              </a:ext>
            </a:extLst>
          </p:cNvPr>
          <p:cNvCxnSpPr>
            <a:cxnSpLocks/>
          </p:cNvCxnSpPr>
          <p:nvPr/>
        </p:nvCxnSpPr>
        <p:spPr>
          <a:xfrm>
            <a:off x="4459417" y="-1030851"/>
            <a:ext cx="3703330" cy="15967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25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4784CB1-D0B7-52C6-AB13-FB917956AB2D}"/>
              </a:ext>
            </a:extLst>
          </p:cNvPr>
          <p:cNvGrpSpPr/>
          <p:nvPr/>
        </p:nvGrpSpPr>
        <p:grpSpPr>
          <a:xfrm>
            <a:off x="-444884" y="1219184"/>
            <a:ext cx="4657823" cy="4317381"/>
            <a:chOff x="5810503" y="876420"/>
            <a:chExt cx="3662574" cy="3340223"/>
          </a:xfrm>
          <a:solidFill>
            <a:srgbClr val="FBE5D6">
              <a:alpha val="29804"/>
            </a:srgbClr>
          </a:solidFill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F6203B-9A32-3CA8-44C3-9786852E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0503" y="940043"/>
              <a:ext cx="3530600" cy="3276600"/>
            </a:xfrm>
            <a:prstGeom prst="rect">
              <a:avLst/>
            </a:prstGeom>
            <a:grpFill/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5EE332-7AFE-14BD-0328-C71DD79224FC}"/>
                </a:ext>
              </a:extLst>
            </p:cNvPr>
            <p:cNvSpPr/>
            <p:nvPr/>
          </p:nvSpPr>
          <p:spPr>
            <a:xfrm rot="16200000">
              <a:off x="5844462" y="3157887"/>
              <a:ext cx="1145749" cy="611401"/>
            </a:xfrm>
            <a:prstGeom prst="roundRect">
              <a:avLst/>
            </a:prstGeom>
            <a:solidFill>
              <a:srgbClr val="FFC000">
                <a:alpha val="52157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FF4E934-29CF-567C-8D75-2172D5A0CCC2}"/>
                </a:ext>
              </a:extLst>
            </p:cNvPr>
            <p:cNvSpPr/>
            <p:nvPr/>
          </p:nvSpPr>
          <p:spPr>
            <a:xfrm rot="16200000">
              <a:off x="7342046" y="-206219"/>
              <a:ext cx="753018" cy="3245102"/>
            </a:xfrm>
            <a:prstGeom prst="roundRect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789373A-2B69-76D7-C440-F6B3A6E062E4}"/>
                </a:ext>
              </a:extLst>
            </p:cNvPr>
            <p:cNvSpPr/>
            <p:nvPr/>
          </p:nvSpPr>
          <p:spPr>
            <a:xfrm rot="16200000">
              <a:off x="8147932" y="599667"/>
              <a:ext cx="753018" cy="1633327"/>
            </a:xfrm>
            <a:prstGeom prst="roundRect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A14831C-D276-7B2F-2914-B4F41E021565}"/>
                </a:ext>
              </a:extLst>
            </p:cNvPr>
            <p:cNvSpPr/>
            <p:nvPr/>
          </p:nvSpPr>
          <p:spPr>
            <a:xfrm rot="16200000">
              <a:off x="6037685" y="781213"/>
              <a:ext cx="3340185" cy="3530599"/>
            </a:xfrm>
            <a:prstGeom prst="roundRect">
              <a:avLst/>
            </a:prstGeom>
            <a:grp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dirty="0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B4D9DA8-6C65-EB8F-6E6A-7E3AD407B564}"/>
              </a:ext>
            </a:extLst>
          </p:cNvPr>
          <p:cNvSpPr/>
          <p:nvPr/>
        </p:nvSpPr>
        <p:spPr>
          <a:xfrm rot="16200000">
            <a:off x="-394760" y="2680117"/>
            <a:ext cx="1443217" cy="777540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C5562C-44D2-3349-84EE-6F29802D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8" y="2347278"/>
            <a:ext cx="2455335" cy="2376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41BB84-6527-CDE3-CB19-367E5EB1A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43" y="2341026"/>
            <a:ext cx="2437253" cy="235863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D83B4F-303C-A35A-78E1-C1E2CD1CBA7C}"/>
              </a:ext>
            </a:extLst>
          </p:cNvPr>
          <p:cNvCxnSpPr>
            <a:cxnSpLocks/>
          </p:cNvCxnSpPr>
          <p:nvPr/>
        </p:nvCxnSpPr>
        <p:spPr>
          <a:xfrm>
            <a:off x="3722757" y="1270186"/>
            <a:ext cx="2123882" cy="11335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64C1BF-9B8A-7AE9-5B59-52C69BBB790F}"/>
              </a:ext>
            </a:extLst>
          </p:cNvPr>
          <p:cNvCxnSpPr>
            <a:cxnSpLocks/>
          </p:cNvCxnSpPr>
          <p:nvPr/>
        </p:nvCxnSpPr>
        <p:spPr>
          <a:xfrm flipV="1">
            <a:off x="3722757" y="4563207"/>
            <a:ext cx="2077160" cy="9733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14158B-ED0F-18CC-05CC-5A54DB5D1328}"/>
              </a:ext>
            </a:extLst>
          </p:cNvPr>
          <p:cNvSpPr/>
          <p:nvPr/>
        </p:nvSpPr>
        <p:spPr>
          <a:xfrm rot="16200000">
            <a:off x="5556852" y="2307901"/>
            <a:ext cx="2222182" cy="2288429"/>
          </a:xfrm>
          <a:prstGeom prst="roundRect">
            <a:avLst/>
          </a:prstGeom>
          <a:solidFill>
            <a:srgbClr val="FBE5D6">
              <a:alpha val="21176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5BB00B6-09D2-3364-E5D2-DDA04637FE09}"/>
              </a:ext>
            </a:extLst>
          </p:cNvPr>
          <p:cNvSpPr/>
          <p:nvPr/>
        </p:nvSpPr>
        <p:spPr>
          <a:xfrm rot="16200000">
            <a:off x="8489578" y="2307900"/>
            <a:ext cx="2222182" cy="2288429"/>
          </a:xfrm>
          <a:prstGeom prst="roundRect">
            <a:avLst/>
          </a:prstGeom>
          <a:solidFill>
            <a:srgbClr val="FBE5D6">
              <a:alpha val="21176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3F8B1C1-6F8B-B7B6-818F-A537B89AB156}"/>
              </a:ext>
            </a:extLst>
          </p:cNvPr>
          <p:cNvSpPr/>
          <p:nvPr/>
        </p:nvSpPr>
        <p:spPr>
          <a:xfrm rot="16200000">
            <a:off x="5495380" y="3223819"/>
            <a:ext cx="681978" cy="519263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785333-B96B-AD01-AF33-7700F38A425B}"/>
              </a:ext>
            </a:extLst>
          </p:cNvPr>
          <p:cNvSpPr/>
          <p:nvPr/>
        </p:nvSpPr>
        <p:spPr>
          <a:xfrm rot="16200000">
            <a:off x="2445409" y="2513148"/>
            <a:ext cx="1345707" cy="1208988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E58100D-003F-EC6E-4E8E-617BBE98212E}"/>
              </a:ext>
            </a:extLst>
          </p:cNvPr>
          <p:cNvSpPr/>
          <p:nvPr/>
        </p:nvSpPr>
        <p:spPr>
          <a:xfrm rot="16200000">
            <a:off x="6793757" y="2906650"/>
            <a:ext cx="681980" cy="1208988"/>
          </a:xfrm>
          <a:prstGeom prst="roundRect">
            <a:avLst/>
          </a:prstGeom>
          <a:solidFill>
            <a:srgbClr val="92D050">
              <a:alpha val="2117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5379BA9-4520-0D0C-193E-6C100D5067E0}"/>
              </a:ext>
            </a:extLst>
          </p:cNvPr>
          <p:cNvSpPr/>
          <p:nvPr/>
        </p:nvSpPr>
        <p:spPr>
          <a:xfrm rot="16200000">
            <a:off x="2332316" y="3957700"/>
            <a:ext cx="1480930" cy="1208988"/>
          </a:xfrm>
          <a:prstGeom prst="roundRect">
            <a:avLst/>
          </a:prstGeom>
          <a:solidFill>
            <a:srgbClr val="FFC000">
              <a:alpha val="52157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555A88D-9853-16C7-6799-F415DFAC0F08}"/>
              </a:ext>
            </a:extLst>
          </p:cNvPr>
          <p:cNvSpPr/>
          <p:nvPr/>
        </p:nvSpPr>
        <p:spPr>
          <a:xfrm rot="16200000">
            <a:off x="6832741" y="3595003"/>
            <a:ext cx="604013" cy="1208988"/>
          </a:xfrm>
          <a:prstGeom prst="roundRect">
            <a:avLst/>
          </a:prstGeom>
          <a:solidFill>
            <a:srgbClr val="FFC000">
              <a:alpha val="52157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E1B3AFF-F36B-429F-B577-167E15FA1964}"/>
              </a:ext>
            </a:extLst>
          </p:cNvPr>
          <p:cNvSpPr/>
          <p:nvPr/>
        </p:nvSpPr>
        <p:spPr>
          <a:xfrm rot="16200000">
            <a:off x="5564333" y="3934190"/>
            <a:ext cx="604013" cy="519266"/>
          </a:xfrm>
          <a:prstGeom prst="roundRect">
            <a:avLst/>
          </a:prstGeom>
          <a:solidFill>
            <a:srgbClr val="FFC000">
              <a:alpha val="52157"/>
            </a:srgb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A86B30-C25F-C822-271F-80010A4D5772}"/>
              </a:ext>
            </a:extLst>
          </p:cNvPr>
          <p:cNvCxnSpPr>
            <a:cxnSpLocks/>
          </p:cNvCxnSpPr>
          <p:nvPr/>
        </p:nvCxnSpPr>
        <p:spPr>
          <a:xfrm>
            <a:off x="5799917" y="2341023"/>
            <a:ext cx="47753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BD0F8C-3691-7737-34B2-63B851424950}"/>
              </a:ext>
            </a:extLst>
          </p:cNvPr>
          <p:cNvCxnSpPr>
            <a:cxnSpLocks/>
          </p:cNvCxnSpPr>
          <p:nvPr/>
        </p:nvCxnSpPr>
        <p:spPr>
          <a:xfrm>
            <a:off x="5799917" y="4572266"/>
            <a:ext cx="47753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6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Heidari Taha</dc:creator>
  <cp:lastModifiedBy>Heidari Taha</cp:lastModifiedBy>
  <cp:revision>1</cp:revision>
  <dcterms:created xsi:type="dcterms:W3CDTF">2023-01-14T18:15:09Z</dcterms:created>
  <dcterms:modified xsi:type="dcterms:W3CDTF">2023-01-14T18:57:08Z</dcterms:modified>
</cp:coreProperties>
</file>