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4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8EAD-1B4D-CDBE-BB45-B7091F911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9064D-ADE6-84CC-2937-ACB2F0C6E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9C88B-4535-F0E9-2A5B-5E55AF62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9E9D-C1F3-9D4F-9D38-8C7D167C2E4E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431E-30D0-5DCA-6628-33B7B304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A623E-F8C9-427F-193C-BA5B3956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F830-38C2-B044-8BD2-013737B8628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2892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8A4B-4821-590F-79AE-684B753F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93C58-31DB-83D2-D454-8A5E09EF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A7FA-95D7-C31A-B733-00FBF384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9E9D-C1F3-9D4F-9D38-8C7D167C2E4E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6CC07-12E1-1B5A-3706-63842E43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0490-F65B-3D1D-B508-76ACF063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F830-38C2-B044-8BD2-013737B8628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6834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E4DE1-C1C2-AA22-9EB8-7BBF070E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3B28D-B4CB-999B-AEFA-7BB71A2E0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383F3-8C67-DB8F-2ACA-28F859DE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9E9D-C1F3-9D4F-9D38-8C7D167C2E4E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588E-79B3-6B99-838C-54DF0C4B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2BFB4-B5B5-8D73-8228-B41AE91D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F830-38C2-B044-8BD2-013737B8628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4295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68EE-93E9-5905-A8B7-C54C6C33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6A96C-5179-8BB1-D0E7-78281BC68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B229E-0219-9C95-A60E-AC96DB18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9E9D-C1F3-9D4F-9D38-8C7D167C2E4E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6E67-595D-AE58-76A2-54D43395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4409C-2363-CDC5-7728-9B02CA71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F830-38C2-B044-8BD2-013737B8628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3935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A13C-8849-FE69-BDAF-E1908E89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3041-1524-9127-EBDE-96F82CF96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C62A-CBAE-4060-536A-EE952213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9E9D-C1F3-9D4F-9D38-8C7D167C2E4E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E5B9D-7AE6-829D-0432-13B3AFB7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15447-12C6-04F9-748E-1D8DC250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F830-38C2-B044-8BD2-013737B8628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2710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5566-E8D0-27EC-AA53-A1FB1CF9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0FE3C-E1F2-A810-6445-6BC0500CC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B1FA8-3CFF-C0AF-8FD8-36D346497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B79E2-529E-174A-E924-574B32EB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9E9D-C1F3-9D4F-9D38-8C7D167C2E4E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68577-ED35-C364-33E8-7A796CDD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2E44B-2E60-0824-46A8-3B163714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F830-38C2-B044-8BD2-013737B8628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9502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1BDB-F5E4-F18D-55C0-06A00E77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07F22-5EE7-DA32-F643-B2417F2E7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51081-C60A-1408-26FB-CF5A3224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A4CBC-C5B3-501C-A6AA-3EF1E1EE0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931AE-418F-99D3-1DF1-65FF28AAC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2E70F-B802-B8A3-6A98-D2688706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9E9D-C1F3-9D4F-9D38-8C7D167C2E4E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89836-7FCA-7E5F-DB76-9C76465B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A35E8-7314-4344-9D38-2DD20C26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F830-38C2-B044-8BD2-013737B8628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7802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34B9-B1C0-98B0-1893-C415486B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F8924-A154-D7DA-A0B3-32B8F9C6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9E9D-C1F3-9D4F-9D38-8C7D167C2E4E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2075A-DFAA-7747-2FA3-85757A9E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D8CD9-5CD5-C7D6-74E5-0A783E3F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F830-38C2-B044-8BD2-013737B8628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9951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69490-8C1E-DA02-1C23-58344F2F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9E9D-C1F3-9D4F-9D38-8C7D167C2E4E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C6E36-2914-D763-6469-41A7C6A2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051ED-21FA-257E-5975-42D9E6FD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F830-38C2-B044-8BD2-013737B8628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0027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BDA9-DD6C-BF5E-BCBB-11A09520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0EA6-BA7D-5ECE-BA01-1D1BF7E5D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F90F6-2D4E-B505-944B-F041188AB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996D1-A2B7-43A5-2621-D9FA5E1F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9E9D-C1F3-9D4F-9D38-8C7D167C2E4E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836C9-EB9A-95F3-71CF-B0E02CE9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638FE-8D57-6724-A858-4E24F741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F830-38C2-B044-8BD2-013737B8628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670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95F8-A86D-4C9F-E4D3-66F85125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68B42-DD62-CF12-6E86-8AFBC8AB5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9EE4C-7434-941F-43D9-D203673FF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FAF1-B648-9956-42AB-8CB435D9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9E9D-C1F3-9D4F-9D38-8C7D167C2E4E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4CA42-35FB-57B9-2BF8-2C7B9726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9D60-5739-D5B5-7729-D8EE79F2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F830-38C2-B044-8BD2-013737B8628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6922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BF43F-3954-C017-FD11-E0A98464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B870-0BD5-7528-BA3D-37AFD0C4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A913-869A-1A8E-C4D6-7A9A9A87F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9E9D-C1F3-9D4F-9D38-8C7D167C2E4E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574C9-BB7D-461C-6A3A-716EB2A51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42129-BEC8-1A2F-1612-02BC72942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EF830-38C2-B044-8BD2-013737B8628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6343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m-clark.github.io/mixed-models-with-R/bayesian.html" TargetMode="Externa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AA21BC-A42C-4029-7CBC-9BFD6DA0DE5B}"/>
              </a:ext>
            </a:extLst>
          </p:cNvPr>
          <p:cNvSpPr txBox="1"/>
          <p:nvPr/>
        </p:nvSpPr>
        <p:spPr>
          <a:xfrm>
            <a:off x="40657" y="4401329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900">
                <a:hlinkClick r:id="rId2" tooltip="https://m-clark.github.io/mixed-models-with-R/bayesian.html"/>
              </a:rPr>
              <a:t>This Photo</a:t>
            </a:r>
            <a:r>
              <a:rPr lang="en-FI" sz="900"/>
              <a:t> by Unknown Author is licensed under </a:t>
            </a:r>
            <a:r>
              <a:rPr lang="en-FI" sz="900">
                <a:hlinkClick r:id="rId3" tooltip="https://creativecommons.org/licenses/by-sa/3.0/"/>
              </a:rPr>
              <a:t>CC BY-SA</a:t>
            </a:r>
            <a:endParaRPr lang="en-FI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6CCFCBE-5C0A-52A5-06AC-036B83EA0058}"/>
              </a:ext>
            </a:extLst>
          </p:cNvPr>
          <p:cNvSpPr/>
          <p:nvPr/>
        </p:nvSpPr>
        <p:spPr>
          <a:xfrm>
            <a:off x="4443413" y="1285875"/>
            <a:ext cx="2880000" cy="2880000"/>
          </a:xfrm>
          <a:prstGeom prst="roundRect">
            <a:avLst/>
          </a:prstGeom>
          <a:solidFill>
            <a:srgbClr val="00206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21FC0E7E-E039-7024-6E52-C97D80702377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 l="21719" r="38391" b="34427"/>
          <a:stretch/>
        </p:blipFill>
        <p:spPr>
          <a:xfrm>
            <a:off x="4443413" y="1403602"/>
            <a:ext cx="2880000" cy="28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31A332-BEA9-6168-49E4-B09517903DFC}"/>
              </a:ext>
            </a:extLst>
          </p:cNvPr>
          <p:cNvSpPr txBox="1"/>
          <p:nvPr/>
        </p:nvSpPr>
        <p:spPr>
          <a:xfrm>
            <a:off x="4371973" y="986110"/>
            <a:ext cx="3151825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sz="11500" b="1" dirty="0">
                <a:solidFill>
                  <a:schemeClr val="bg1"/>
                </a:solidFill>
              </a:rPr>
              <a:t>ML</a:t>
            </a:r>
          </a:p>
          <a:p>
            <a:r>
              <a:rPr lang="en-FI" sz="11500" b="1" dirty="0">
                <a:solidFill>
                  <a:schemeClr val="bg1"/>
                </a:solidFill>
              </a:rPr>
              <a:t>APM</a:t>
            </a:r>
          </a:p>
        </p:txBody>
      </p:sp>
    </p:spTree>
    <p:extLst>
      <p:ext uri="{BB962C8B-B14F-4D97-AF65-F5344CB8AC3E}">
        <p14:creationId xmlns:p14="http://schemas.microsoft.com/office/powerpoint/2010/main" val="292318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Heidari Taha</dc:creator>
  <cp:lastModifiedBy>Heidari Taha</cp:lastModifiedBy>
  <cp:revision>3</cp:revision>
  <dcterms:created xsi:type="dcterms:W3CDTF">2023-01-14T14:38:08Z</dcterms:created>
  <dcterms:modified xsi:type="dcterms:W3CDTF">2023-01-14T14:52:12Z</dcterms:modified>
</cp:coreProperties>
</file>