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548ACF0-35FF-481A-ACDA-4C557B9598E1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Данные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Сайты, посещенные пользователями</a:t>
            </a:r>
            <a:r>
              <a:rPr lang="ru-RU" sz="3200">
                <a:latin typeface="Arial"/>
              </a:rPr>
              <a:t>
</a:t>
            </a:r>
            <a:r>
              <a:rPr lang="ru-RU" sz="3200">
                <a:latin typeface="Arial"/>
              </a:rPr>
              <a:t>(url_domain_train)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Titles посещенных сайтов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(title_unify_train)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boost_title/boost_url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296000"/>
            <a:ext cx="8380440" cy="6132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Среднее от бустинга над titles_tfidf и над url_tfidf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 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088000"/>
            <a:ext cx="10079640" cy="1392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Целевая переменная - возраст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2088000"/>
            <a:ext cx="9792000" cy="4392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Логарифм от целевой переменной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232000"/>
            <a:ext cx="9071640" cy="4536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Представление данных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HashingVectorizer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(Число ячеек подбирается вручную)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Отдельно для url(1800) и title(3500)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Модели над url'aми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1872360" y="144756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just">
              <a:buSzPct val="45000"/>
              <a:buFont typeface="StarSymbol"/>
              <a:buChar char=""/>
            </a:pPr>
            <a:r>
              <a:rPr lang="ru-RU" sz="3200">
                <a:latin typeface="Arial"/>
              </a:rPr>
              <a:t>Линейная регрессия</a:t>
            </a:r>
            <a:endParaRPr/>
          </a:p>
          <a:p>
            <a:pPr algn="just">
              <a:buSzPct val="45000"/>
              <a:buFont typeface="StarSymbol"/>
              <a:buChar char=""/>
            </a:pPr>
            <a:r>
              <a:rPr lang="ru-RU" sz="3200">
                <a:latin typeface="Arial"/>
              </a:rPr>
              <a:t>Линейная регрессия над tfidf</a:t>
            </a:r>
            <a:endParaRPr/>
          </a:p>
          <a:p>
            <a:pPr algn="just">
              <a:buSzPct val="45000"/>
              <a:buFont typeface="StarSymbol"/>
              <a:buChar char=""/>
            </a:pPr>
            <a:r>
              <a:rPr lang="ru-RU" sz="3200">
                <a:latin typeface="Arial"/>
              </a:rPr>
              <a:t>Бустинг</a:t>
            </a:r>
            <a:endParaRPr/>
          </a:p>
          <a:p>
            <a:pPr algn="just">
              <a:buSzPct val="45000"/>
              <a:buFont typeface="StarSymbol"/>
              <a:buChar char=""/>
            </a:pPr>
            <a:r>
              <a:rPr lang="ru-RU" sz="3200">
                <a:latin typeface="Arial"/>
              </a:rPr>
              <a:t>Бустинг над tfidf</a:t>
            </a:r>
            <a:endParaRPr/>
          </a:p>
          <a:p>
            <a:pPr algn="just">
              <a:buSzPct val="45000"/>
              <a:buFont typeface="StarSymbol"/>
              <a:buChar char="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Линейные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862640"/>
            <a:ext cx="9071640" cy="41965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По осям — разные предсказания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1710360"/>
            <a:ext cx="8352000" cy="5705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Аналогичные модели для title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Линейная регрессия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Линейная регрессия над tfidf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Бустинг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Бустинг над tfidf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Взял среднее от всей 6 моделей.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3456000"/>
            <a:ext cx="9071640" cy="988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