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aruk Kaplan 06/10/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Faruk Kaplan 06/10/24</a:t>
            </a:r>
          </a:p>
        </p:txBody>
      </p:sp>
      <p:sp>
        <p:nvSpPr>
          <p:cNvPr id="172" name="Parallel Multi-Start Optimiz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Multi-Start Optimization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In neural networks, we have a cost function that needs to be minimis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neural networks, we have a cost function that needs to be minimised</a:t>
            </a:r>
          </a:p>
        </p:txBody>
      </p:sp>
      <p:pic>
        <p:nvPicPr>
          <p:cNvPr id="178" name="1*IfVAzJJWIrCw0saOZAxpzA.png" descr="1*IfVAzJJWIrCw0saOZAxpz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054" y="5892548"/>
            <a:ext cx="17780001" cy="679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xpla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Explanation</a:t>
            </a:r>
          </a:p>
        </p:txBody>
      </p:sp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Minimization means that finding the lowest point of the function, this procedure implemented by some algorithms - Gradient descent, momentum, Nesterov Accelerated Gradient etc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Minimization means that finding the lowest point of the function, this procedure implemented by some algorithms - Gradient descent, momentum, Nesterov Accelerated Gradient etc.</a:t>
            </a:r>
          </a:p>
        </p:txBody>
      </p:sp>
      <p:pic>
        <p:nvPicPr>
          <p:cNvPr id="183" name="Screenshot 2024-10-06 at 11.44.14.png" descr="Screenshot 2024-10-06 at 11.4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112" y="6593580"/>
            <a:ext cx="57658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But we have a problem in he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we have a problem in here:</a:t>
            </a:r>
          </a:p>
          <a:p>
            <a:pPr lvl="1"/>
            <a:r>
              <a:t>When we try to minimize our cost function, we might stuck on local minima, and there is no way we can know whether we are on local or global minima</a:t>
            </a:r>
          </a:p>
        </p:txBody>
      </p:sp>
      <p:pic>
        <p:nvPicPr>
          <p:cNvPr id="188" name="Screenshot 2024-10-06 at 11.00.19.png" descr="Screenshot 2024-10-06 at 11.0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106" y="7270257"/>
            <a:ext cx="11225244" cy="5796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blem - Contin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- Continue</a:t>
            </a:r>
          </a:p>
        </p:txBody>
      </p:sp>
      <p:sp>
        <p:nvSpPr>
          <p:cNvPr id="19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Depend on our starting point, we might end up with different local minimas, or global minim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 on our starting point, we might end up with different local minimas, or global minima</a:t>
            </a:r>
          </a:p>
        </p:txBody>
      </p:sp>
      <p:pic>
        <p:nvPicPr>
          <p:cNvPr id="193" name="Screenshot 2024-10-06 at 11.00.19.png" descr="Screenshot 2024-10-06 at 11.0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3217" y="5999453"/>
            <a:ext cx="13462393" cy="6951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Our solution works like th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solution works like this:</a:t>
            </a:r>
          </a:p>
          <a:p>
            <a:pPr lvl="1"/>
            <a:r>
              <a:t>We will optimize the same cost function starting with several different points</a:t>
            </a:r>
          </a:p>
          <a:p>
            <a:pPr lvl="1"/>
            <a:r>
              <a:t>Since optimizing the cost function needs computational power, we will parallelise this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C, Python as programming langu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C, Python as programming languages</a:t>
            </a:r>
          </a:p>
          <a:p>
            <a:pPr/>
            <a:r>
              <a:t>CUDA, MPI, OpenMP as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TT</a:t>
            </a:r>
          </a:p>
        </p:txBody>
      </p:sp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Thank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