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3.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5" r:id="rId5"/>
    <p:sldMasterId id="2147483724" r:id="rId6"/>
    <p:sldMasterId id="2147483730" r:id="rId7"/>
  </p:sldMasterIdLst>
  <p:notesMasterIdLst>
    <p:notesMasterId r:id="rId25"/>
  </p:notesMasterIdLst>
  <p:sldIdLst>
    <p:sldId id="256" r:id="rId8"/>
    <p:sldId id="302" r:id="rId9"/>
    <p:sldId id="311" r:id="rId10"/>
    <p:sldId id="307" r:id="rId11"/>
    <p:sldId id="278" r:id="rId12"/>
    <p:sldId id="280" r:id="rId13"/>
    <p:sldId id="281" r:id="rId14"/>
    <p:sldId id="282" r:id="rId15"/>
    <p:sldId id="289" r:id="rId16"/>
    <p:sldId id="306" r:id="rId17"/>
    <p:sldId id="262" r:id="rId18"/>
    <p:sldId id="312" r:id="rId19"/>
    <p:sldId id="313" r:id="rId20"/>
    <p:sldId id="303" r:id="rId21"/>
    <p:sldId id="300" r:id="rId22"/>
    <p:sldId id="286" r:id="rId23"/>
    <p:sldId id="30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6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52" autoAdjust="0"/>
    <p:restoredTop sz="73730" autoAdjust="0"/>
  </p:normalViewPr>
  <p:slideViewPr>
    <p:cSldViewPr snapToGrid="0">
      <p:cViewPr varScale="1">
        <p:scale>
          <a:sx n="64" d="100"/>
          <a:sy n="64" d="100"/>
        </p:scale>
        <p:origin x="144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BEB74E-A3A5-4FBA-8C90-CFA4827287AA}" type="doc">
      <dgm:prSet loTypeId="urn:diagrams.loki3.com/BracketList" loCatId="list" qsTypeId="urn:microsoft.com/office/officeart/2005/8/quickstyle/simple4" qsCatId="simple" csTypeId="urn:microsoft.com/office/officeart/2005/8/colors/colorful4" csCatId="colorful" phldr="1"/>
      <dgm:spPr/>
      <dgm:t>
        <a:bodyPr/>
        <a:lstStyle/>
        <a:p>
          <a:endParaRPr lang="en-CA"/>
        </a:p>
      </dgm:t>
    </dgm:pt>
    <dgm:pt modelId="{867080EC-E986-4835-B701-AAB4FDC24DBE}">
      <dgm:prSet/>
      <dgm:spPr/>
      <dgm:t>
        <a:bodyPr/>
        <a:lstStyle/>
        <a:p>
          <a:pPr rtl="0"/>
          <a:r>
            <a:rPr lang="en-US" dirty="0" smtClean="0"/>
            <a:t>Polyglot persistence</a:t>
          </a:r>
          <a:endParaRPr lang="en-CA" dirty="0"/>
        </a:p>
      </dgm:t>
    </dgm:pt>
    <dgm:pt modelId="{4AF08BCD-4D83-4044-B4E8-3609593E161C}" type="parTrans" cxnId="{3F4DA2E6-FE14-4067-820D-CF3D0F3E59B6}">
      <dgm:prSet/>
      <dgm:spPr/>
      <dgm:t>
        <a:bodyPr/>
        <a:lstStyle/>
        <a:p>
          <a:endParaRPr lang="en-CA"/>
        </a:p>
      </dgm:t>
    </dgm:pt>
    <dgm:pt modelId="{BB2F3F1C-1835-43E5-9718-B68F1956129D}" type="sibTrans" cxnId="{3F4DA2E6-FE14-4067-820D-CF3D0F3E59B6}">
      <dgm:prSet/>
      <dgm:spPr/>
      <dgm:t>
        <a:bodyPr/>
        <a:lstStyle/>
        <a:p>
          <a:endParaRPr lang="en-CA"/>
        </a:p>
      </dgm:t>
    </dgm:pt>
    <dgm:pt modelId="{86579D13-DF9C-4E69-A48A-31DF6EB59093}">
      <dgm:prSet/>
      <dgm:spPr/>
      <dgm:t>
        <a:bodyPr/>
        <a:lstStyle/>
        <a:p>
          <a:pPr rtl="0"/>
          <a:r>
            <a:rPr lang="en-US" dirty="0" smtClean="0"/>
            <a:t>Not </a:t>
          </a:r>
          <a:r>
            <a:rPr lang="en-US" dirty="0" smtClean="0"/>
            <a:t>a new concept</a:t>
          </a:r>
          <a:endParaRPr lang="en-CA" dirty="0"/>
        </a:p>
      </dgm:t>
    </dgm:pt>
    <dgm:pt modelId="{6AD8B215-A417-43FB-97C4-3335A50FF8F9}" type="parTrans" cxnId="{00AB9746-992F-493D-B087-E2FB692F172E}">
      <dgm:prSet/>
      <dgm:spPr/>
      <dgm:t>
        <a:bodyPr/>
        <a:lstStyle/>
        <a:p>
          <a:endParaRPr lang="en-CA"/>
        </a:p>
      </dgm:t>
    </dgm:pt>
    <dgm:pt modelId="{EC87FB06-F1A6-4C24-BBBF-759118BDA59B}" type="sibTrans" cxnId="{00AB9746-992F-493D-B087-E2FB692F172E}">
      <dgm:prSet/>
      <dgm:spPr/>
      <dgm:t>
        <a:bodyPr/>
        <a:lstStyle/>
        <a:p>
          <a:endParaRPr lang="en-CA"/>
        </a:p>
      </dgm:t>
    </dgm:pt>
    <dgm:pt modelId="{7551C8F2-8939-401C-AE0F-970C7076403F}">
      <dgm:prSet/>
      <dgm:spPr/>
      <dgm:t>
        <a:bodyPr/>
        <a:lstStyle/>
        <a:p>
          <a:pPr rtl="0"/>
          <a:r>
            <a:rPr lang="en-US" smtClean="0"/>
            <a:t>EAV</a:t>
          </a:r>
          <a:endParaRPr lang="en-CA"/>
        </a:p>
      </dgm:t>
    </dgm:pt>
    <dgm:pt modelId="{C74CF361-533F-49F7-9F3A-D0EB46B500B9}" type="parTrans" cxnId="{E2F84A77-B70B-4191-B391-7005DD0ED91F}">
      <dgm:prSet/>
      <dgm:spPr/>
      <dgm:t>
        <a:bodyPr/>
        <a:lstStyle/>
        <a:p>
          <a:endParaRPr lang="en-CA"/>
        </a:p>
      </dgm:t>
    </dgm:pt>
    <dgm:pt modelId="{4D9BF5BF-2D6E-4D36-97B5-1B51DEF8EC23}" type="sibTrans" cxnId="{E2F84A77-B70B-4191-B391-7005DD0ED91F}">
      <dgm:prSet/>
      <dgm:spPr/>
      <dgm:t>
        <a:bodyPr/>
        <a:lstStyle/>
        <a:p>
          <a:endParaRPr lang="en-CA"/>
        </a:p>
      </dgm:t>
    </dgm:pt>
    <dgm:pt modelId="{11B617D1-F282-4A78-8612-24F5022998DA}">
      <dgm:prSet/>
      <dgm:spPr/>
      <dgm:t>
        <a:bodyPr/>
        <a:lstStyle/>
        <a:p>
          <a:pPr rtl="0"/>
          <a:r>
            <a:rPr lang="en-US" dirty="0" smtClean="0"/>
            <a:t>XML</a:t>
          </a:r>
          <a:endParaRPr lang="en-CA" dirty="0"/>
        </a:p>
      </dgm:t>
    </dgm:pt>
    <dgm:pt modelId="{3CD691FF-0927-4D72-98EE-A920965570C8}" type="parTrans" cxnId="{CF90294D-B2F3-4DA5-8027-54B938CAE7E4}">
      <dgm:prSet/>
      <dgm:spPr/>
      <dgm:t>
        <a:bodyPr/>
        <a:lstStyle/>
        <a:p>
          <a:endParaRPr lang="en-CA"/>
        </a:p>
      </dgm:t>
    </dgm:pt>
    <dgm:pt modelId="{C53A49D3-AA16-4480-A181-39FA9D9BE798}" type="sibTrans" cxnId="{CF90294D-B2F3-4DA5-8027-54B938CAE7E4}">
      <dgm:prSet/>
      <dgm:spPr/>
      <dgm:t>
        <a:bodyPr/>
        <a:lstStyle/>
        <a:p>
          <a:endParaRPr lang="en-CA"/>
        </a:p>
      </dgm:t>
    </dgm:pt>
    <dgm:pt modelId="{3771923B-794A-47FB-9D79-7A162E4560E7}">
      <dgm:prSet/>
      <dgm:spPr/>
      <dgm:t>
        <a:bodyPr/>
        <a:lstStyle/>
        <a:p>
          <a:pPr rtl="0"/>
          <a:r>
            <a:rPr lang="en-US" dirty="0" smtClean="0"/>
            <a:t>Architecture paradigm: OLAP/DW and OLTP</a:t>
          </a:r>
          <a:endParaRPr lang="en-CA" dirty="0"/>
        </a:p>
      </dgm:t>
    </dgm:pt>
    <dgm:pt modelId="{2D3C61FD-7446-45CA-A14F-92DEAA9FBDE3}" type="parTrans" cxnId="{9F1555CF-E8AC-44F6-BC19-10C047969569}">
      <dgm:prSet/>
      <dgm:spPr/>
      <dgm:t>
        <a:bodyPr/>
        <a:lstStyle/>
        <a:p>
          <a:endParaRPr lang="en-CA"/>
        </a:p>
      </dgm:t>
    </dgm:pt>
    <dgm:pt modelId="{23AB72D8-5BA8-44B1-8FF9-5DC91D42DB85}" type="sibTrans" cxnId="{9F1555CF-E8AC-44F6-BC19-10C047969569}">
      <dgm:prSet/>
      <dgm:spPr/>
      <dgm:t>
        <a:bodyPr/>
        <a:lstStyle/>
        <a:p>
          <a:endParaRPr lang="en-CA"/>
        </a:p>
      </dgm:t>
    </dgm:pt>
    <dgm:pt modelId="{A58E4458-D627-4AE8-ADE6-ADEEFFA501F0}">
      <dgm:prSet/>
      <dgm:spPr/>
      <dgm:t>
        <a:bodyPr/>
        <a:lstStyle/>
        <a:p>
          <a:pPr rtl="0"/>
          <a:r>
            <a:rPr lang="en-CA" dirty="0" smtClean="0"/>
            <a:t>Optimized for data</a:t>
          </a:r>
          <a:endParaRPr lang="en-CA" dirty="0"/>
        </a:p>
      </dgm:t>
    </dgm:pt>
    <dgm:pt modelId="{04843443-CB65-45CD-B353-AA4E44980EE2}" type="parTrans" cxnId="{C16CA3AD-DB0B-4FB6-B7EA-86A73187F0CA}">
      <dgm:prSet/>
      <dgm:spPr/>
      <dgm:t>
        <a:bodyPr/>
        <a:lstStyle/>
        <a:p>
          <a:endParaRPr lang="en-CA"/>
        </a:p>
      </dgm:t>
    </dgm:pt>
    <dgm:pt modelId="{FC54F20D-A41B-4174-AFA0-1310AC1EFE8D}" type="sibTrans" cxnId="{C16CA3AD-DB0B-4FB6-B7EA-86A73187F0CA}">
      <dgm:prSet/>
      <dgm:spPr/>
      <dgm:t>
        <a:bodyPr/>
        <a:lstStyle/>
        <a:p>
          <a:endParaRPr lang="en-CA"/>
        </a:p>
      </dgm:t>
    </dgm:pt>
    <dgm:pt modelId="{5957EA2B-9FEC-4D37-A026-EC35609AB04B}">
      <dgm:prSet/>
      <dgm:spPr/>
      <dgm:t>
        <a:bodyPr/>
        <a:lstStyle/>
        <a:p>
          <a:pPr rtl="0"/>
          <a:r>
            <a:rPr lang="en-CA" dirty="0" smtClean="0"/>
            <a:t>Optimized for workload</a:t>
          </a:r>
          <a:endParaRPr lang="en-CA" dirty="0"/>
        </a:p>
      </dgm:t>
    </dgm:pt>
    <dgm:pt modelId="{1C08B0D7-6401-4F5B-AB90-1631C77C1F9C}" type="parTrans" cxnId="{12C51887-0DC6-4EA0-998B-8A52A759BCE9}">
      <dgm:prSet/>
      <dgm:spPr/>
      <dgm:t>
        <a:bodyPr/>
        <a:lstStyle/>
        <a:p>
          <a:endParaRPr lang="en-CA"/>
        </a:p>
      </dgm:t>
    </dgm:pt>
    <dgm:pt modelId="{53E71B76-5A2E-4A4A-AF90-C935472E52CF}" type="sibTrans" cxnId="{12C51887-0DC6-4EA0-998B-8A52A759BCE9}">
      <dgm:prSet/>
      <dgm:spPr/>
      <dgm:t>
        <a:bodyPr/>
        <a:lstStyle/>
        <a:p>
          <a:endParaRPr lang="en-CA"/>
        </a:p>
      </dgm:t>
    </dgm:pt>
    <dgm:pt modelId="{DD28A48F-1C1D-498B-8AAE-9E566351A3F9}" type="pres">
      <dgm:prSet presAssocID="{B7BEB74E-A3A5-4FBA-8C90-CFA4827287AA}" presName="Name0" presStyleCnt="0">
        <dgm:presLayoutVars>
          <dgm:dir/>
          <dgm:animLvl val="lvl"/>
          <dgm:resizeHandles val="exact"/>
        </dgm:presLayoutVars>
      </dgm:prSet>
      <dgm:spPr/>
      <dgm:t>
        <a:bodyPr/>
        <a:lstStyle/>
        <a:p>
          <a:endParaRPr lang="en-US"/>
        </a:p>
      </dgm:t>
    </dgm:pt>
    <dgm:pt modelId="{E9342AEA-C943-47CE-B0FD-19CAED2467EF}" type="pres">
      <dgm:prSet presAssocID="{867080EC-E986-4835-B701-AAB4FDC24DBE}" presName="linNode" presStyleCnt="0"/>
      <dgm:spPr/>
    </dgm:pt>
    <dgm:pt modelId="{58E9F223-0023-4DFC-8AD6-DA314A72AF34}" type="pres">
      <dgm:prSet presAssocID="{867080EC-E986-4835-B701-AAB4FDC24DBE}" presName="parTx" presStyleLbl="revTx" presStyleIdx="0" presStyleCnt="2">
        <dgm:presLayoutVars>
          <dgm:chMax val="1"/>
          <dgm:bulletEnabled val="1"/>
        </dgm:presLayoutVars>
      </dgm:prSet>
      <dgm:spPr/>
      <dgm:t>
        <a:bodyPr/>
        <a:lstStyle/>
        <a:p>
          <a:endParaRPr lang="en-US"/>
        </a:p>
      </dgm:t>
    </dgm:pt>
    <dgm:pt modelId="{57F01BBC-1D35-4B7E-9E6F-60A0C2507A0A}" type="pres">
      <dgm:prSet presAssocID="{867080EC-E986-4835-B701-AAB4FDC24DBE}" presName="bracket" presStyleLbl="parChTrans1D1" presStyleIdx="0" presStyleCnt="2"/>
      <dgm:spPr/>
    </dgm:pt>
    <dgm:pt modelId="{D96307A5-8B59-4263-AC78-4B3CD35BABC4}" type="pres">
      <dgm:prSet presAssocID="{867080EC-E986-4835-B701-AAB4FDC24DBE}" presName="spH" presStyleCnt="0"/>
      <dgm:spPr/>
    </dgm:pt>
    <dgm:pt modelId="{98DDA883-2861-4183-99E5-9A1CE17B2351}" type="pres">
      <dgm:prSet presAssocID="{867080EC-E986-4835-B701-AAB4FDC24DBE}" presName="desTx" presStyleLbl="node1" presStyleIdx="0" presStyleCnt="2">
        <dgm:presLayoutVars>
          <dgm:bulletEnabled val="1"/>
        </dgm:presLayoutVars>
      </dgm:prSet>
      <dgm:spPr/>
      <dgm:t>
        <a:bodyPr/>
        <a:lstStyle/>
        <a:p>
          <a:endParaRPr lang="en-CA"/>
        </a:p>
      </dgm:t>
    </dgm:pt>
    <dgm:pt modelId="{D420E009-EACD-4B9E-9932-FD1A7A64E985}" type="pres">
      <dgm:prSet presAssocID="{BB2F3F1C-1835-43E5-9718-B68F1956129D}" presName="spV" presStyleCnt="0"/>
      <dgm:spPr/>
    </dgm:pt>
    <dgm:pt modelId="{B7F0EA82-60C0-415D-9C0D-3B04EEFDC6CB}" type="pres">
      <dgm:prSet presAssocID="{86579D13-DF9C-4E69-A48A-31DF6EB59093}" presName="linNode" presStyleCnt="0"/>
      <dgm:spPr/>
    </dgm:pt>
    <dgm:pt modelId="{3AC7FE1F-3DA3-435B-ADA8-74B4EB65145D}" type="pres">
      <dgm:prSet presAssocID="{86579D13-DF9C-4E69-A48A-31DF6EB59093}" presName="parTx" presStyleLbl="revTx" presStyleIdx="1" presStyleCnt="2">
        <dgm:presLayoutVars>
          <dgm:chMax val="1"/>
          <dgm:bulletEnabled val="1"/>
        </dgm:presLayoutVars>
      </dgm:prSet>
      <dgm:spPr/>
      <dgm:t>
        <a:bodyPr/>
        <a:lstStyle/>
        <a:p>
          <a:endParaRPr lang="en-CA"/>
        </a:p>
      </dgm:t>
    </dgm:pt>
    <dgm:pt modelId="{50A282ED-5A1A-41FD-B7BD-3816225DA1B8}" type="pres">
      <dgm:prSet presAssocID="{86579D13-DF9C-4E69-A48A-31DF6EB59093}" presName="bracket" presStyleLbl="parChTrans1D1" presStyleIdx="1" presStyleCnt="2"/>
      <dgm:spPr/>
    </dgm:pt>
    <dgm:pt modelId="{E4780B25-326B-4F7F-92AA-04969481EE21}" type="pres">
      <dgm:prSet presAssocID="{86579D13-DF9C-4E69-A48A-31DF6EB59093}" presName="spH" presStyleCnt="0"/>
      <dgm:spPr/>
    </dgm:pt>
    <dgm:pt modelId="{252353F8-BCC2-41C2-AAC8-32E733589BFF}" type="pres">
      <dgm:prSet presAssocID="{86579D13-DF9C-4E69-A48A-31DF6EB59093}" presName="desTx" presStyleLbl="node1" presStyleIdx="1" presStyleCnt="2">
        <dgm:presLayoutVars>
          <dgm:bulletEnabled val="1"/>
        </dgm:presLayoutVars>
      </dgm:prSet>
      <dgm:spPr/>
      <dgm:t>
        <a:bodyPr/>
        <a:lstStyle/>
        <a:p>
          <a:endParaRPr lang="en-US"/>
        </a:p>
      </dgm:t>
    </dgm:pt>
  </dgm:ptLst>
  <dgm:cxnLst>
    <dgm:cxn modelId="{12C51887-0DC6-4EA0-998B-8A52A759BCE9}" srcId="{867080EC-E986-4835-B701-AAB4FDC24DBE}" destId="{5957EA2B-9FEC-4D37-A026-EC35609AB04B}" srcOrd="1" destOrd="0" parTransId="{1C08B0D7-6401-4F5B-AB90-1631C77C1F9C}" sibTransId="{53E71B76-5A2E-4A4A-AF90-C935472E52CF}"/>
    <dgm:cxn modelId="{1F9CA1CD-D9DB-4F72-A748-B01CDEF8AD9B}" type="presOf" srcId="{86579D13-DF9C-4E69-A48A-31DF6EB59093}" destId="{3AC7FE1F-3DA3-435B-ADA8-74B4EB65145D}" srcOrd="0" destOrd="0" presId="urn:diagrams.loki3.com/BracketList"/>
    <dgm:cxn modelId="{9F1555CF-E8AC-44F6-BC19-10C047969569}" srcId="{86579D13-DF9C-4E69-A48A-31DF6EB59093}" destId="{3771923B-794A-47FB-9D79-7A162E4560E7}" srcOrd="2" destOrd="0" parTransId="{2D3C61FD-7446-45CA-A14F-92DEAA9FBDE3}" sibTransId="{23AB72D8-5BA8-44B1-8FF9-5DC91D42DB85}"/>
    <dgm:cxn modelId="{3F4DA2E6-FE14-4067-820D-CF3D0F3E59B6}" srcId="{B7BEB74E-A3A5-4FBA-8C90-CFA4827287AA}" destId="{867080EC-E986-4835-B701-AAB4FDC24DBE}" srcOrd="0" destOrd="0" parTransId="{4AF08BCD-4D83-4044-B4E8-3609593E161C}" sibTransId="{BB2F3F1C-1835-43E5-9718-B68F1956129D}"/>
    <dgm:cxn modelId="{E2F84A77-B70B-4191-B391-7005DD0ED91F}" srcId="{86579D13-DF9C-4E69-A48A-31DF6EB59093}" destId="{7551C8F2-8939-401C-AE0F-970C7076403F}" srcOrd="0" destOrd="0" parTransId="{C74CF361-533F-49F7-9F3A-D0EB46B500B9}" sibTransId="{4D9BF5BF-2D6E-4D36-97B5-1B51DEF8EC23}"/>
    <dgm:cxn modelId="{434A6093-19B2-4130-ABD3-9536B30D4C78}" type="presOf" srcId="{3771923B-794A-47FB-9D79-7A162E4560E7}" destId="{252353F8-BCC2-41C2-AAC8-32E733589BFF}" srcOrd="0" destOrd="2" presId="urn:diagrams.loki3.com/BracketList"/>
    <dgm:cxn modelId="{46A0E158-C323-4FEB-9EDC-000C8BCA956E}" type="presOf" srcId="{A58E4458-D627-4AE8-ADE6-ADEEFFA501F0}" destId="{98DDA883-2861-4183-99E5-9A1CE17B2351}" srcOrd="0" destOrd="0" presId="urn:diagrams.loki3.com/BracketList"/>
    <dgm:cxn modelId="{00AB9746-992F-493D-B087-E2FB692F172E}" srcId="{B7BEB74E-A3A5-4FBA-8C90-CFA4827287AA}" destId="{86579D13-DF9C-4E69-A48A-31DF6EB59093}" srcOrd="1" destOrd="0" parTransId="{6AD8B215-A417-43FB-97C4-3335A50FF8F9}" sibTransId="{EC87FB06-F1A6-4C24-BBBF-759118BDA59B}"/>
    <dgm:cxn modelId="{C16CA3AD-DB0B-4FB6-B7EA-86A73187F0CA}" srcId="{867080EC-E986-4835-B701-AAB4FDC24DBE}" destId="{A58E4458-D627-4AE8-ADE6-ADEEFFA501F0}" srcOrd="0" destOrd="0" parTransId="{04843443-CB65-45CD-B353-AA4E44980EE2}" sibTransId="{FC54F20D-A41B-4174-AFA0-1310AC1EFE8D}"/>
    <dgm:cxn modelId="{D4A898C0-12EA-4C11-9F87-161C92840540}" type="presOf" srcId="{7551C8F2-8939-401C-AE0F-970C7076403F}" destId="{252353F8-BCC2-41C2-AAC8-32E733589BFF}" srcOrd="0" destOrd="0" presId="urn:diagrams.loki3.com/BracketList"/>
    <dgm:cxn modelId="{69B34142-00EF-42D1-A8D4-6D85D8181DDE}" type="presOf" srcId="{11B617D1-F282-4A78-8612-24F5022998DA}" destId="{252353F8-BCC2-41C2-AAC8-32E733589BFF}" srcOrd="0" destOrd="1" presId="urn:diagrams.loki3.com/BracketList"/>
    <dgm:cxn modelId="{D23F9A03-50D3-48FC-9689-6C6C648B9DE5}" type="presOf" srcId="{5957EA2B-9FEC-4D37-A026-EC35609AB04B}" destId="{98DDA883-2861-4183-99E5-9A1CE17B2351}" srcOrd="0" destOrd="1" presId="urn:diagrams.loki3.com/BracketList"/>
    <dgm:cxn modelId="{CF90294D-B2F3-4DA5-8027-54B938CAE7E4}" srcId="{86579D13-DF9C-4E69-A48A-31DF6EB59093}" destId="{11B617D1-F282-4A78-8612-24F5022998DA}" srcOrd="1" destOrd="0" parTransId="{3CD691FF-0927-4D72-98EE-A920965570C8}" sibTransId="{C53A49D3-AA16-4480-A181-39FA9D9BE798}"/>
    <dgm:cxn modelId="{0334BEE7-6591-4C81-9B0B-F586879ADE1B}" type="presOf" srcId="{B7BEB74E-A3A5-4FBA-8C90-CFA4827287AA}" destId="{DD28A48F-1C1D-498B-8AAE-9E566351A3F9}" srcOrd="0" destOrd="0" presId="urn:diagrams.loki3.com/BracketList"/>
    <dgm:cxn modelId="{B0C01243-572B-404A-B32E-AB819B80CB8D}" type="presOf" srcId="{867080EC-E986-4835-B701-AAB4FDC24DBE}" destId="{58E9F223-0023-4DFC-8AD6-DA314A72AF34}" srcOrd="0" destOrd="0" presId="urn:diagrams.loki3.com/BracketList"/>
    <dgm:cxn modelId="{6003F075-0983-4441-9CB5-B5F6D09070F5}" type="presParOf" srcId="{DD28A48F-1C1D-498B-8AAE-9E566351A3F9}" destId="{E9342AEA-C943-47CE-B0FD-19CAED2467EF}" srcOrd="0" destOrd="0" presId="urn:diagrams.loki3.com/BracketList"/>
    <dgm:cxn modelId="{8EC7AD15-D31D-4E41-B8A0-C956E4743F38}" type="presParOf" srcId="{E9342AEA-C943-47CE-B0FD-19CAED2467EF}" destId="{58E9F223-0023-4DFC-8AD6-DA314A72AF34}" srcOrd="0" destOrd="0" presId="urn:diagrams.loki3.com/BracketList"/>
    <dgm:cxn modelId="{091B8DDD-9F4C-44DA-9824-17E25A0C671B}" type="presParOf" srcId="{E9342AEA-C943-47CE-B0FD-19CAED2467EF}" destId="{57F01BBC-1D35-4B7E-9E6F-60A0C2507A0A}" srcOrd="1" destOrd="0" presId="urn:diagrams.loki3.com/BracketList"/>
    <dgm:cxn modelId="{084070A0-40E4-4DC3-B7E9-BA4C83A51C82}" type="presParOf" srcId="{E9342AEA-C943-47CE-B0FD-19CAED2467EF}" destId="{D96307A5-8B59-4263-AC78-4B3CD35BABC4}" srcOrd="2" destOrd="0" presId="urn:diagrams.loki3.com/BracketList"/>
    <dgm:cxn modelId="{973132D0-2120-44AE-B300-5F90BD35307E}" type="presParOf" srcId="{E9342AEA-C943-47CE-B0FD-19CAED2467EF}" destId="{98DDA883-2861-4183-99E5-9A1CE17B2351}" srcOrd="3" destOrd="0" presId="urn:diagrams.loki3.com/BracketList"/>
    <dgm:cxn modelId="{06B903B7-0B2C-47B7-8825-70DE6CDE48DB}" type="presParOf" srcId="{DD28A48F-1C1D-498B-8AAE-9E566351A3F9}" destId="{D420E009-EACD-4B9E-9932-FD1A7A64E985}" srcOrd="1" destOrd="0" presId="urn:diagrams.loki3.com/BracketList"/>
    <dgm:cxn modelId="{02C59137-4AE3-4929-B5E2-9807101FF1FD}" type="presParOf" srcId="{DD28A48F-1C1D-498B-8AAE-9E566351A3F9}" destId="{B7F0EA82-60C0-415D-9C0D-3B04EEFDC6CB}" srcOrd="2" destOrd="0" presId="urn:diagrams.loki3.com/BracketList"/>
    <dgm:cxn modelId="{F481142F-2F30-4867-BCEE-EDC2ACAF737A}" type="presParOf" srcId="{B7F0EA82-60C0-415D-9C0D-3B04EEFDC6CB}" destId="{3AC7FE1F-3DA3-435B-ADA8-74B4EB65145D}" srcOrd="0" destOrd="0" presId="urn:diagrams.loki3.com/BracketList"/>
    <dgm:cxn modelId="{E9CAB106-AEAE-419E-8DC2-498A3E124629}" type="presParOf" srcId="{B7F0EA82-60C0-415D-9C0D-3B04EEFDC6CB}" destId="{50A282ED-5A1A-41FD-B7BD-3816225DA1B8}" srcOrd="1" destOrd="0" presId="urn:diagrams.loki3.com/BracketList"/>
    <dgm:cxn modelId="{7AE151DC-A96C-4979-B4A8-98D60F0C3F1B}" type="presParOf" srcId="{B7F0EA82-60C0-415D-9C0D-3B04EEFDC6CB}" destId="{E4780B25-326B-4F7F-92AA-04969481EE21}" srcOrd="2" destOrd="0" presId="urn:diagrams.loki3.com/BracketList"/>
    <dgm:cxn modelId="{498F3F83-D071-4A1E-8B0F-E5A2B98F1C2A}" type="presParOf" srcId="{B7F0EA82-60C0-415D-9C0D-3B04EEFDC6CB}" destId="{252353F8-BCC2-41C2-AAC8-32E733589BFF}"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0730820-B6C2-4705-8439-C6CF724A6F4F}" type="doc">
      <dgm:prSet loTypeId="urn:microsoft.com/office/officeart/2008/layout/LinedList" loCatId="list" qsTypeId="urn:microsoft.com/office/officeart/2005/8/quickstyle/simple1" qsCatId="simple" csTypeId="urn:microsoft.com/office/officeart/2005/8/colors/accent3_3" csCatId="accent3"/>
      <dgm:spPr/>
      <dgm:t>
        <a:bodyPr/>
        <a:lstStyle/>
        <a:p>
          <a:endParaRPr lang="en-CA"/>
        </a:p>
      </dgm:t>
    </dgm:pt>
    <dgm:pt modelId="{BB01F643-E7AD-4D0F-9C65-8F78E507F2D1}">
      <dgm:prSet/>
      <dgm:spPr/>
      <dgm:t>
        <a:bodyPr/>
        <a:lstStyle/>
        <a:p>
          <a:pPr rtl="0"/>
          <a:r>
            <a:rPr lang="en-US" dirty="0" smtClean="0"/>
            <a:t>Basically Available</a:t>
          </a:r>
          <a:endParaRPr lang="en-CA" dirty="0"/>
        </a:p>
      </dgm:t>
    </dgm:pt>
    <dgm:pt modelId="{26A31C11-FB68-4FCA-BEDA-AFDD79F45D5C}" type="parTrans" cxnId="{4FFF0C91-CDAC-48B3-B0E2-A1BC5C9FCE03}">
      <dgm:prSet/>
      <dgm:spPr/>
      <dgm:t>
        <a:bodyPr/>
        <a:lstStyle/>
        <a:p>
          <a:endParaRPr lang="en-CA"/>
        </a:p>
      </dgm:t>
    </dgm:pt>
    <dgm:pt modelId="{25974DBF-556E-4F9D-82D2-79B325CAC664}" type="sibTrans" cxnId="{4FFF0C91-CDAC-48B3-B0E2-A1BC5C9FCE03}">
      <dgm:prSet/>
      <dgm:spPr/>
      <dgm:t>
        <a:bodyPr/>
        <a:lstStyle/>
        <a:p>
          <a:endParaRPr lang="en-CA"/>
        </a:p>
      </dgm:t>
    </dgm:pt>
    <dgm:pt modelId="{62FBFB9F-0435-43EE-9D8B-69BAFD1A5C44}">
      <dgm:prSet/>
      <dgm:spPr/>
      <dgm:t>
        <a:bodyPr/>
        <a:lstStyle/>
        <a:p>
          <a:pPr rtl="0"/>
          <a:r>
            <a:rPr lang="en-US" smtClean="0"/>
            <a:t>Soft State</a:t>
          </a:r>
          <a:endParaRPr lang="en-CA"/>
        </a:p>
      </dgm:t>
    </dgm:pt>
    <dgm:pt modelId="{4A9F8369-A450-477B-905C-2FCA4B6372B4}" type="parTrans" cxnId="{25624E50-4D72-40B1-ABE4-09BE88496AE6}">
      <dgm:prSet/>
      <dgm:spPr/>
      <dgm:t>
        <a:bodyPr/>
        <a:lstStyle/>
        <a:p>
          <a:endParaRPr lang="en-CA"/>
        </a:p>
      </dgm:t>
    </dgm:pt>
    <dgm:pt modelId="{AA9F3EEF-A013-415F-9F3B-7CE09580DED8}" type="sibTrans" cxnId="{25624E50-4D72-40B1-ABE4-09BE88496AE6}">
      <dgm:prSet/>
      <dgm:spPr/>
      <dgm:t>
        <a:bodyPr/>
        <a:lstStyle/>
        <a:p>
          <a:endParaRPr lang="en-CA"/>
        </a:p>
      </dgm:t>
    </dgm:pt>
    <dgm:pt modelId="{EF63A6C9-961C-46A3-87EB-BE1385EA4DF8}">
      <dgm:prSet/>
      <dgm:spPr/>
      <dgm:t>
        <a:bodyPr/>
        <a:lstStyle/>
        <a:p>
          <a:pPr rtl="0"/>
          <a:r>
            <a:rPr lang="en-US" smtClean="0"/>
            <a:t>Eventually Consistent</a:t>
          </a:r>
          <a:endParaRPr lang="en-CA"/>
        </a:p>
      </dgm:t>
    </dgm:pt>
    <dgm:pt modelId="{7B95155A-9F46-4CC9-9D4A-E3E7F2AD13D2}" type="parTrans" cxnId="{14D814BE-58FA-4290-AFCF-66D3360C186A}">
      <dgm:prSet/>
      <dgm:spPr/>
      <dgm:t>
        <a:bodyPr/>
        <a:lstStyle/>
        <a:p>
          <a:endParaRPr lang="en-CA"/>
        </a:p>
      </dgm:t>
    </dgm:pt>
    <dgm:pt modelId="{DE0DA149-15D8-4428-8E50-3C1BE2D17497}" type="sibTrans" cxnId="{14D814BE-58FA-4290-AFCF-66D3360C186A}">
      <dgm:prSet/>
      <dgm:spPr/>
      <dgm:t>
        <a:bodyPr/>
        <a:lstStyle/>
        <a:p>
          <a:endParaRPr lang="en-CA"/>
        </a:p>
      </dgm:t>
    </dgm:pt>
    <dgm:pt modelId="{A22520A7-5808-4B5F-9DAE-BF687C3FB4FC}" type="pres">
      <dgm:prSet presAssocID="{00730820-B6C2-4705-8439-C6CF724A6F4F}" presName="vert0" presStyleCnt="0">
        <dgm:presLayoutVars>
          <dgm:dir/>
          <dgm:animOne val="branch"/>
          <dgm:animLvl val="lvl"/>
        </dgm:presLayoutVars>
      </dgm:prSet>
      <dgm:spPr/>
      <dgm:t>
        <a:bodyPr/>
        <a:lstStyle/>
        <a:p>
          <a:endParaRPr lang="en-US"/>
        </a:p>
      </dgm:t>
    </dgm:pt>
    <dgm:pt modelId="{1E65765A-842C-424C-9433-961020819D29}" type="pres">
      <dgm:prSet presAssocID="{BB01F643-E7AD-4D0F-9C65-8F78E507F2D1}" presName="thickLine" presStyleLbl="alignNode1" presStyleIdx="0" presStyleCnt="3"/>
      <dgm:spPr/>
    </dgm:pt>
    <dgm:pt modelId="{AF370654-6787-49B5-9367-0C39731A4178}" type="pres">
      <dgm:prSet presAssocID="{BB01F643-E7AD-4D0F-9C65-8F78E507F2D1}" presName="horz1" presStyleCnt="0"/>
      <dgm:spPr/>
    </dgm:pt>
    <dgm:pt modelId="{5EE366FD-C33D-4637-ABDF-9BC7B612D219}" type="pres">
      <dgm:prSet presAssocID="{BB01F643-E7AD-4D0F-9C65-8F78E507F2D1}" presName="tx1" presStyleLbl="revTx" presStyleIdx="0" presStyleCnt="3"/>
      <dgm:spPr/>
      <dgm:t>
        <a:bodyPr/>
        <a:lstStyle/>
        <a:p>
          <a:endParaRPr lang="en-US"/>
        </a:p>
      </dgm:t>
    </dgm:pt>
    <dgm:pt modelId="{0F03FA98-FE40-4D7E-AD31-322A178FBA6B}" type="pres">
      <dgm:prSet presAssocID="{BB01F643-E7AD-4D0F-9C65-8F78E507F2D1}" presName="vert1" presStyleCnt="0"/>
      <dgm:spPr/>
    </dgm:pt>
    <dgm:pt modelId="{2B23A35F-F047-48E4-B8AC-B13182D510BB}" type="pres">
      <dgm:prSet presAssocID="{62FBFB9F-0435-43EE-9D8B-69BAFD1A5C44}" presName="thickLine" presStyleLbl="alignNode1" presStyleIdx="1" presStyleCnt="3"/>
      <dgm:spPr/>
    </dgm:pt>
    <dgm:pt modelId="{E8F3076D-656A-4C51-AC84-6B91C6347A14}" type="pres">
      <dgm:prSet presAssocID="{62FBFB9F-0435-43EE-9D8B-69BAFD1A5C44}" presName="horz1" presStyleCnt="0"/>
      <dgm:spPr/>
    </dgm:pt>
    <dgm:pt modelId="{484903C1-8602-4B20-9A77-FDB66FEBC9CA}" type="pres">
      <dgm:prSet presAssocID="{62FBFB9F-0435-43EE-9D8B-69BAFD1A5C44}" presName="tx1" presStyleLbl="revTx" presStyleIdx="1" presStyleCnt="3"/>
      <dgm:spPr/>
      <dgm:t>
        <a:bodyPr/>
        <a:lstStyle/>
        <a:p>
          <a:endParaRPr lang="en-US"/>
        </a:p>
      </dgm:t>
    </dgm:pt>
    <dgm:pt modelId="{8279B670-8D51-4CE9-9014-7F859269F330}" type="pres">
      <dgm:prSet presAssocID="{62FBFB9F-0435-43EE-9D8B-69BAFD1A5C44}" presName="vert1" presStyleCnt="0"/>
      <dgm:spPr/>
    </dgm:pt>
    <dgm:pt modelId="{7FB793CA-54AF-438A-887C-99924359FE1D}" type="pres">
      <dgm:prSet presAssocID="{EF63A6C9-961C-46A3-87EB-BE1385EA4DF8}" presName="thickLine" presStyleLbl="alignNode1" presStyleIdx="2" presStyleCnt="3"/>
      <dgm:spPr/>
    </dgm:pt>
    <dgm:pt modelId="{7DF73231-B124-4E1D-B6DE-E56485A80C58}" type="pres">
      <dgm:prSet presAssocID="{EF63A6C9-961C-46A3-87EB-BE1385EA4DF8}" presName="horz1" presStyleCnt="0"/>
      <dgm:spPr/>
    </dgm:pt>
    <dgm:pt modelId="{9DF0F2EA-9CDC-47BB-B52A-01B221C96D05}" type="pres">
      <dgm:prSet presAssocID="{EF63A6C9-961C-46A3-87EB-BE1385EA4DF8}" presName="tx1" presStyleLbl="revTx" presStyleIdx="2" presStyleCnt="3"/>
      <dgm:spPr/>
      <dgm:t>
        <a:bodyPr/>
        <a:lstStyle/>
        <a:p>
          <a:endParaRPr lang="en-US"/>
        </a:p>
      </dgm:t>
    </dgm:pt>
    <dgm:pt modelId="{306AA94B-ACF6-4EEE-A21E-17B53B8C7E69}" type="pres">
      <dgm:prSet presAssocID="{EF63A6C9-961C-46A3-87EB-BE1385EA4DF8}" presName="vert1" presStyleCnt="0"/>
      <dgm:spPr/>
    </dgm:pt>
  </dgm:ptLst>
  <dgm:cxnLst>
    <dgm:cxn modelId="{5A6BFD80-E556-445F-BD07-A96D6B0E2F15}" type="presOf" srcId="{EF63A6C9-961C-46A3-87EB-BE1385EA4DF8}" destId="{9DF0F2EA-9CDC-47BB-B52A-01B221C96D05}" srcOrd="0" destOrd="0" presId="urn:microsoft.com/office/officeart/2008/layout/LinedList"/>
    <dgm:cxn modelId="{14D814BE-58FA-4290-AFCF-66D3360C186A}" srcId="{00730820-B6C2-4705-8439-C6CF724A6F4F}" destId="{EF63A6C9-961C-46A3-87EB-BE1385EA4DF8}" srcOrd="2" destOrd="0" parTransId="{7B95155A-9F46-4CC9-9D4A-E3E7F2AD13D2}" sibTransId="{DE0DA149-15D8-4428-8E50-3C1BE2D17497}"/>
    <dgm:cxn modelId="{FBF16962-9248-4313-8036-4612990B8C1B}" type="presOf" srcId="{62FBFB9F-0435-43EE-9D8B-69BAFD1A5C44}" destId="{484903C1-8602-4B20-9A77-FDB66FEBC9CA}" srcOrd="0" destOrd="0" presId="urn:microsoft.com/office/officeart/2008/layout/LinedList"/>
    <dgm:cxn modelId="{4FFF0C91-CDAC-48B3-B0E2-A1BC5C9FCE03}" srcId="{00730820-B6C2-4705-8439-C6CF724A6F4F}" destId="{BB01F643-E7AD-4D0F-9C65-8F78E507F2D1}" srcOrd="0" destOrd="0" parTransId="{26A31C11-FB68-4FCA-BEDA-AFDD79F45D5C}" sibTransId="{25974DBF-556E-4F9D-82D2-79B325CAC664}"/>
    <dgm:cxn modelId="{25624E50-4D72-40B1-ABE4-09BE88496AE6}" srcId="{00730820-B6C2-4705-8439-C6CF724A6F4F}" destId="{62FBFB9F-0435-43EE-9D8B-69BAFD1A5C44}" srcOrd="1" destOrd="0" parTransId="{4A9F8369-A450-477B-905C-2FCA4B6372B4}" sibTransId="{AA9F3EEF-A013-415F-9F3B-7CE09580DED8}"/>
    <dgm:cxn modelId="{1570EF9F-B8E1-44DB-9979-F53BF072A7B9}" type="presOf" srcId="{BB01F643-E7AD-4D0F-9C65-8F78E507F2D1}" destId="{5EE366FD-C33D-4637-ABDF-9BC7B612D219}" srcOrd="0" destOrd="0" presId="urn:microsoft.com/office/officeart/2008/layout/LinedList"/>
    <dgm:cxn modelId="{432101B0-472B-4CDC-AA58-41CE084FFF83}" type="presOf" srcId="{00730820-B6C2-4705-8439-C6CF724A6F4F}" destId="{A22520A7-5808-4B5F-9DAE-BF687C3FB4FC}" srcOrd="0" destOrd="0" presId="urn:microsoft.com/office/officeart/2008/layout/LinedList"/>
    <dgm:cxn modelId="{146D1E06-BF00-421A-8C21-849F2D2CB502}" type="presParOf" srcId="{A22520A7-5808-4B5F-9DAE-BF687C3FB4FC}" destId="{1E65765A-842C-424C-9433-961020819D29}" srcOrd="0" destOrd="0" presId="urn:microsoft.com/office/officeart/2008/layout/LinedList"/>
    <dgm:cxn modelId="{9B22B2AB-180B-416A-A1F0-F147524275F0}" type="presParOf" srcId="{A22520A7-5808-4B5F-9DAE-BF687C3FB4FC}" destId="{AF370654-6787-49B5-9367-0C39731A4178}" srcOrd="1" destOrd="0" presId="urn:microsoft.com/office/officeart/2008/layout/LinedList"/>
    <dgm:cxn modelId="{68357E4A-C977-4754-AC31-115F86545A4A}" type="presParOf" srcId="{AF370654-6787-49B5-9367-0C39731A4178}" destId="{5EE366FD-C33D-4637-ABDF-9BC7B612D219}" srcOrd="0" destOrd="0" presId="urn:microsoft.com/office/officeart/2008/layout/LinedList"/>
    <dgm:cxn modelId="{D8A6941A-AD8A-4510-B01A-653211D53080}" type="presParOf" srcId="{AF370654-6787-49B5-9367-0C39731A4178}" destId="{0F03FA98-FE40-4D7E-AD31-322A178FBA6B}" srcOrd="1" destOrd="0" presId="urn:microsoft.com/office/officeart/2008/layout/LinedList"/>
    <dgm:cxn modelId="{47319616-4F27-461C-B5E5-CA6C76EFCC95}" type="presParOf" srcId="{A22520A7-5808-4B5F-9DAE-BF687C3FB4FC}" destId="{2B23A35F-F047-48E4-B8AC-B13182D510BB}" srcOrd="2" destOrd="0" presId="urn:microsoft.com/office/officeart/2008/layout/LinedList"/>
    <dgm:cxn modelId="{2D7E0AB4-4E4D-4708-B294-1F7BCB0C2DE9}" type="presParOf" srcId="{A22520A7-5808-4B5F-9DAE-BF687C3FB4FC}" destId="{E8F3076D-656A-4C51-AC84-6B91C6347A14}" srcOrd="3" destOrd="0" presId="urn:microsoft.com/office/officeart/2008/layout/LinedList"/>
    <dgm:cxn modelId="{D6F4571F-CEB2-43E3-88C5-F0600589EB74}" type="presParOf" srcId="{E8F3076D-656A-4C51-AC84-6B91C6347A14}" destId="{484903C1-8602-4B20-9A77-FDB66FEBC9CA}" srcOrd="0" destOrd="0" presId="urn:microsoft.com/office/officeart/2008/layout/LinedList"/>
    <dgm:cxn modelId="{04A6FA52-BAB6-4814-9F3D-AD9C4310C248}" type="presParOf" srcId="{E8F3076D-656A-4C51-AC84-6B91C6347A14}" destId="{8279B670-8D51-4CE9-9014-7F859269F330}" srcOrd="1" destOrd="0" presId="urn:microsoft.com/office/officeart/2008/layout/LinedList"/>
    <dgm:cxn modelId="{FB79BB8C-C9D8-4109-81CD-33DC0A0C4BE4}" type="presParOf" srcId="{A22520A7-5808-4B5F-9DAE-BF687C3FB4FC}" destId="{7FB793CA-54AF-438A-887C-99924359FE1D}" srcOrd="4" destOrd="0" presId="urn:microsoft.com/office/officeart/2008/layout/LinedList"/>
    <dgm:cxn modelId="{A71CBE36-BCA6-440C-9EB0-716D8D2AD1EB}" type="presParOf" srcId="{A22520A7-5808-4B5F-9DAE-BF687C3FB4FC}" destId="{7DF73231-B124-4E1D-B6DE-E56485A80C58}" srcOrd="5" destOrd="0" presId="urn:microsoft.com/office/officeart/2008/layout/LinedList"/>
    <dgm:cxn modelId="{D1E6ADB6-5902-4C63-8C8B-A29934B34780}" type="presParOf" srcId="{7DF73231-B124-4E1D-B6DE-E56485A80C58}" destId="{9DF0F2EA-9CDC-47BB-B52A-01B221C96D05}" srcOrd="0" destOrd="0" presId="urn:microsoft.com/office/officeart/2008/layout/LinedList"/>
    <dgm:cxn modelId="{FBDD6345-F24B-4672-99F6-30D548CFC41A}" type="presParOf" srcId="{7DF73231-B124-4E1D-B6DE-E56485A80C58}" destId="{306AA94B-ACF6-4EEE-A21E-17B53B8C7E69}"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949F103-9D4F-4342-A323-A4F46A81B742}"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CA"/>
        </a:p>
      </dgm:t>
    </dgm:pt>
    <dgm:pt modelId="{51DAFAFA-0648-4152-B310-FD3CF925F7E6}">
      <dgm:prSet/>
      <dgm:spPr/>
      <dgm:t>
        <a:bodyPr/>
        <a:lstStyle/>
        <a:p>
          <a:pPr rtl="0"/>
          <a:r>
            <a:rPr lang="en-CA" smtClean="0"/>
            <a:t>Atomic</a:t>
          </a:r>
          <a:endParaRPr lang="en-CA"/>
        </a:p>
      </dgm:t>
    </dgm:pt>
    <dgm:pt modelId="{7D3784CD-3A7B-4D09-982F-FC116D0EA1DA}" type="parTrans" cxnId="{027081A1-40EC-4169-9EA8-2A6BC28767C4}">
      <dgm:prSet/>
      <dgm:spPr/>
      <dgm:t>
        <a:bodyPr/>
        <a:lstStyle/>
        <a:p>
          <a:endParaRPr lang="en-CA"/>
        </a:p>
      </dgm:t>
    </dgm:pt>
    <dgm:pt modelId="{EB84AF6B-71E0-44E9-8160-1D0F6F56D8E8}" type="sibTrans" cxnId="{027081A1-40EC-4169-9EA8-2A6BC28767C4}">
      <dgm:prSet/>
      <dgm:spPr/>
      <dgm:t>
        <a:bodyPr/>
        <a:lstStyle/>
        <a:p>
          <a:endParaRPr lang="en-CA"/>
        </a:p>
      </dgm:t>
    </dgm:pt>
    <dgm:pt modelId="{BCECA78E-DB7D-4874-A093-FECDA21654BF}">
      <dgm:prSet/>
      <dgm:spPr/>
      <dgm:t>
        <a:bodyPr/>
        <a:lstStyle/>
        <a:p>
          <a:pPr rtl="0"/>
          <a:r>
            <a:rPr lang="en-CA" smtClean="0"/>
            <a:t>Consistent</a:t>
          </a:r>
          <a:endParaRPr lang="en-CA"/>
        </a:p>
      </dgm:t>
    </dgm:pt>
    <dgm:pt modelId="{BA9A44FC-9E1A-443C-A676-2B8B085CE661}" type="parTrans" cxnId="{93261CE0-F402-4121-9A9F-8AF80C613BF4}">
      <dgm:prSet/>
      <dgm:spPr/>
      <dgm:t>
        <a:bodyPr/>
        <a:lstStyle/>
        <a:p>
          <a:endParaRPr lang="en-CA"/>
        </a:p>
      </dgm:t>
    </dgm:pt>
    <dgm:pt modelId="{A3844F1B-4370-43D4-8E81-E5BF8956BB94}" type="sibTrans" cxnId="{93261CE0-F402-4121-9A9F-8AF80C613BF4}">
      <dgm:prSet/>
      <dgm:spPr/>
      <dgm:t>
        <a:bodyPr/>
        <a:lstStyle/>
        <a:p>
          <a:endParaRPr lang="en-CA"/>
        </a:p>
      </dgm:t>
    </dgm:pt>
    <dgm:pt modelId="{4A01DFA4-43F5-4AD1-BC8B-5FF6E421BBB9}">
      <dgm:prSet/>
      <dgm:spPr/>
      <dgm:t>
        <a:bodyPr/>
        <a:lstStyle/>
        <a:p>
          <a:pPr rtl="0"/>
          <a:r>
            <a:rPr lang="en-CA" smtClean="0"/>
            <a:t>Isolated</a:t>
          </a:r>
          <a:endParaRPr lang="en-CA"/>
        </a:p>
      </dgm:t>
    </dgm:pt>
    <dgm:pt modelId="{514BF7A8-471F-48FB-B6B7-48ED6ACBF1B1}" type="parTrans" cxnId="{547EA447-4DCE-4483-8900-C06ED3A03C1A}">
      <dgm:prSet/>
      <dgm:spPr/>
      <dgm:t>
        <a:bodyPr/>
        <a:lstStyle/>
        <a:p>
          <a:endParaRPr lang="en-CA"/>
        </a:p>
      </dgm:t>
    </dgm:pt>
    <dgm:pt modelId="{28F55886-4B8E-4F5C-80F5-9C26613B443F}" type="sibTrans" cxnId="{547EA447-4DCE-4483-8900-C06ED3A03C1A}">
      <dgm:prSet/>
      <dgm:spPr/>
      <dgm:t>
        <a:bodyPr/>
        <a:lstStyle/>
        <a:p>
          <a:endParaRPr lang="en-CA"/>
        </a:p>
      </dgm:t>
    </dgm:pt>
    <dgm:pt modelId="{58FCE728-B58D-442F-9321-32D6A3068793}">
      <dgm:prSet/>
      <dgm:spPr/>
      <dgm:t>
        <a:bodyPr/>
        <a:lstStyle/>
        <a:p>
          <a:pPr rtl="0"/>
          <a:r>
            <a:rPr lang="en-CA" smtClean="0"/>
            <a:t>Durable</a:t>
          </a:r>
          <a:endParaRPr lang="en-CA"/>
        </a:p>
      </dgm:t>
    </dgm:pt>
    <dgm:pt modelId="{15EBE0F0-42BF-4D9E-A1C5-B0D7705640B6}" type="parTrans" cxnId="{A3F401AA-842F-4BA1-A249-09E68264522F}">
      <dgm:prSet/>
      <dgm:spPr/>
      <dgm:t>
        <a:bodyPr/>
        <a:lstStyle/>
        <a:p>
          <a:endParaRPr lang="en-CA"/>
        </a:p>
      </dgm:t>
    </dgm:pt>
    <dgm:pt modelId="{B4D7B352-391C-43E1-881A-D20DD0289E2A}" type="sibTrans" cxnId="{A3F401AA-842F-4BA1-A249-09E68264522F}">
      <dgm:prSet/>
      <dgm:spPr/>
      <dgm:t>
        <a:bodyPr/>
        <a:lstStyle/>
        <a:p>
          <a:endParaRPr lang="en-CA"/>
        </a:p>
      </dgm:t>
    </dgm:pt>
    <dgm:pt modelId="{8886361F-5D54-4ABE-A12A-28BD9BD37CF5}" type="pres">
      <dgm:prSet presAssocID="{8949F103-9D4F-4342-A323-A4F46A81B742}" presName="vert0" presStyleCnt="0">
        <dgm:presLayoutVars>
          <dgm:dir/>
          <dgm:animOne val="branch"/>
          <dgm:animLvl val="lvl"/>
        </dgm:presLayoutVars>
      </dgm:prSet>
      <dgm:spPr/>
      <dgm:t>
        <a:bodyPr/>
        <a:lstStyle/>
        <a:p>
          <a:endParaRPr lang="en-US"/>
        </a:p>
      </dgm:t>
    </dgm:pt>
    <dgm:pt modelId="{54387168-8B6B-4664-BF89-5EE428543463}" type="pres">
      <dgm:prSet presAssocID="{51DAFAFA-0648-4152-B310-FD3CF925F7E6}" presName="thickLine" presStyleLbl="alignNode1" presStyleIdx="0" presStyleCnt="4"/>
      <dgm:spPr/>
    </dgm:pt>
    <dgm:pt modelId="{CA208BB0-8369-46A0-8A19-49D0163DBF01}" type="pres">
      <dgm:prSet presAssocID="{51DAFAFA-0648-4152-B310-FD3CF925F7E6}" presName="horz1" presStyleCnt="0"/>
      <dgm:spPr/>
    </dgm:pt>
    <dgm:pt modelId="{414949E1-7D38-403A-8835-7C53E7793D42}" type="pres">
      <dgm:prSet presAssocID="{51DAFAFA-0648-4152-B310-FD3CF925F7E6}" presName="tx1" presStyleLbl="revTx" presStyleIdx="0" presStyleCnt="4"/>
      <dgm:spPr/>
      <dgm:t>
        <a:bodyPr/>
        <a:lstStyle/>
        <a:p>
          <a:endParaRPr lang="en-US"/>
        </a:p>
      </dgm:t>
    </dgm:pt>
    <dgm:pt modelId="{69AE4113-91C2-4679-969D-425CD4A0B5EC}" type="pres">
      <dgm:prSet presAssocID="{51DAFAFA-0648-4152-B310-FD3CF925F7E6}" presName="vert1" presStyleCnt="0"/>
      <dgm:spPr/>
    </dgm:pt>
    <dgm:pt modelId="{24A1C3D6-D2B5-45F6-B3EC-7E56178D9CE4}" type="pres">
      <dgm:prSet presAssocID="{BCECA78E-DB7D-4874-A093-FECDA21654BF}" presName="thickLine" presStyleLbl="alignNode1" presStyleIdx="1" presStyleCnt="4"/>
      <dgm:spPr/>
    </dgm:pt>
    <dgm:pt modelId="{F9A01873-7590-418B-BCF8-5016A8F09BC5}" type="pres">
      <dgm:prSet presAssocID="{BCECA78E-DB7D-4874-A093-FECDA21654BF}" presName="horz1" presStyleCnt="0"/>
      <dgm:spPr/>
    </dgm:pt>
    <dgm:pt modelId="{72F3A812-555A-4A0D-BF25-D30796407AE1}" type="pres">
      <dgm:prSet presAssocID="{BCECA78E-DB7D-4874-A093-FECDA21654BF}" presName="tx1" presStyleLbl="revTx" presStyleIdx="1" presStyleCnt="4"/>
      <dgm:spPr/>
      <dgm:t>
        <a:bodyPr/>
        <a:lstStyle/>
        <a:p>
          <a:endParaRPr lang="en-US"/>
        </a:p>
      </dgm:t>
    </dgm:pt>
    <dgm:pt modelId="{2F114E3C-4C21-472E-9AEE-B0AB74FE3F49}" type="pres">
      <dgm:prSet presAssocID="{BCECA78E-DB7D-4874-A093-FECDA21654BF}" presName="vert1" presStyleCnt="0"/>
      <dgm:spPr/>
    </dgm:pt>
    <dgm:pt modelId="{D03A3065-6D20-44A8-9E29-E69371A98C73}" type="pres">
      <dgm:prSet presAssocID="{4A01DFA4-43F5-4AD1-BC8B-5FF6E421BBB9}" presName="thickLine" presStyleLbl="alignNode1" presStyleIdx="2" presStyleCnt="4"/>
      <dgm:spPr/>
    </dgm:pt>
    <dgm:pt modelId="{060AB045-4A37-4154-BC45-476383E63518}" type="pres">
      <dgm:prSet presAssocID="{4A01DFA4-43F5-4AD1-BC8B-5FF6E421BBB9}" presName="horz1" presStyleCnt="0"/>
      <dgm:spPr/>
    </dgm:pt>
    <dgm:pt modelId="{0056E57C-52F8-4D93-AD1D-13C873035E08}" type="pres">
      <dgm:prSet presAssocID="{4A01DFA4-43F5-4AD1-BC8B-5FF6E421BBB9}" presName="tx1" presStyleLbl="revTx" presStyleIdx="2" presStyleCnt="4"/>
      <dgm:spPr/>
      <dgm:t>
        <a:bodyPr/>
        <a:lstStyle/>
        <a:p>
          <a:endParaRPr lang="en-US"/>
        </a:p>
      </dgm:t>
    </dgm:pt>
    <dgm:pt modelId="{9235EF61-4040-4E8B-A410-E489AB00CE10}" type="pres">
      <dgm:prSet presAssocID="{4A01DFA4-43F5-4AD1-BC8B-5FF6E421BBB9}" presName="vert1" presStyleCnt="0"/>
      <dgm:spPr/>
    </dgm:pt>
    <dgm:pt modelId="{8DAE5AD9-B75E-4CAF-A02E-CA2C0BBE1ED5}" type="pres">
      <dgm:prSet presAssocID="{58FCE728-B58D-442F-9321-32D6A3068793}" presName="thickLine" presStyleLbl="alignNode1" presStyleIdx="3" presStyleCnt="4"/>
      <dgm:spPr/>
    </dgm:pt>
    <dgm:pt modelId="{66B39DA2-3625-4744-A64A-7C9E4F98F8A7}" type="pres">
      <dgm:prSet presAssocID="{58FCE728-B58D-442F-9321-32D6A3068793}" presName="horz1" presStyleCnt="0"/>
      <dgm:spPr/>
    </dgm:pt>
    <dgm:pt modelId="{DC76AF78-CDA1-4C85-8E89-27BBEA04D9BF}" type="pres">
      <dgm:prSet presAssocID="{58FCE728-B58D-442F-9321-32D6A3068793}" presName="tx1" presStyleLbl="revTx" presStyleIdx="3" presStyleCnt="4"/>
      <dgm:spPr/>
      <dgm:t>
        <a:bodyPr/>
        <a:lstStyle/>
        <a:p>
          <a:endParaRPr lang="en-US"/>
        </a:p>
      </dgm:t>
    </dgm:pt>
    <dgm:pt modelId="{9CEC7929-2207-46EE-A771-F3615C831C21}" type="pres">
      <dgm:prSet presAssocID="{58FCE728-B58D-442F-9321-32D6A3068793}" presName="vert1" presStyleCnt="0"/>
      <dgm:spPr/>
    </dgm:pt>
  </dgm:ptLst>
  <dgm:cxnLst>
    <dgm:cxn modelId="{93261CE0-F402-4121-9A9F-8AF80C613BF4}" srcId="{8949F103-9D4F-4342-A323-A4F46A81B742}" destId="{BCECA78E-DB7D-4874-A093-FECDA21654BF}" srcOrd="1" destOrd="0" parTransId="{BA9A44FC-9E1A-443C-A676-2B8B085CE661}" sibTransId="{A3844F1B-4370-43D4-8E81-E5BF8956BB94}"/>
    <dgm:cxn modelId="{547EA447-4DCE-4483-8900-C06ED3A03C1A}" srcId="{8949F103-9D4F-4342-A323-A4F46A81B742}" destId="{4A01DFA4-43F5-4AD1-BC8B-5FF6E421BBB9}" srcOrd="2" destOrd="0" parTransId="{514BF7A8-471F-48FB-B6B7-48ED6ACBF1B1}" sibTransId="{28F55886-4B8E-4F5C-80F5-9C26613B443F}"/>
    <dgm:cxn modelId="{F95D6392-AC22-412D-897A-492C0C885BE9}" type="presOf" srcId="{4A01DFA4-43F5-4AD1-BC8B-5FF6E421BBB9}" destId="{0056E57C-52F8-4D93-AD1D-13C873035E08}" srcOrd="0" destOrd="0" presId="urn:microsoft.com/office/officeart/2008/layout/LinedList"/>
    <dgm:cxn modelId="{A3F401AA-842F-4BA1-A249-09E68264522F}" srcId="{8949F103-9D4F-4342-A323-A4F46A81B742}" destId="{58FCE728-B58D-442F-9321-32D6A3068793}" srcOrd="3" destOrd="0" parTransId="{15EBE0F0-42BF-4D9E-A1C5-B0D7705640B6}" sibTransId="{B4D7B352-391C-43E1-881A-D20DD0289E2A}"/>
    <dgm:cxn modelId="{2507E182-AE82-47D2-8743-26EB8466CF03}" type="presOf" srcId="{8949F103-9D4F-4342-A323-A4F46A81B742}" destId="{8886361F-5D54-4ABE-A12A-28BD9BD37CF5}" srcOrd="0" destOrd="0" presId="urn:microsoft.com/office/officeart/2008/layout/LinedList"/>
    <dgm:cxn modelId="{B880F4AF-2934-4AA8-BDB2-114FEFD09BB4}" type="presOf" srcId="{51DAFAFA-0648-4152-B310-FD3CF925F7E6}" destId="{414949E1-7D38-403A-8835-7C53E7793D42}" srcOrd="0" destOrd="0" presId="urn:microsoft.com/office/officeart/2008/layout/LinedList"/>
    <dgm:cxn modelId="{027081A1-40EC-4169-9EA8-2A6BC28767C4}" srcId="{8949F103-9D4F-4342-A323-A4F46A81B742}" destId="{51DAFAFA-0648-4152-B310-FD3CF925F7E6}" srcOrd="0" destOrd="0" parTransId="{7D3784CD-3A7B-4D09-982F-FC116D0EA1DA}" sibTransId="{EB84AF6B-71E0-44E9-8160-1D0F6F56D8E8}"/>
    <dgm:cxn modelId="{72E0D65E-EF87-4F8D-B9CB-58AC0767BAA2}" type="presOf" srcId="{BCECA78E-DB7D-4874-A093-FECDA21654BF}" destId="{72F3A812-555A-4A0D-BF25-D30796407AE1}" srcOrd="0" destOrd="0" presId="urn:microsoft.com/office/officeart/2008/layout/LinedList"/>
    <dgm:cxn modelId="{EBFD08C2-BDC2-42E5-99EA-E4D148B6D256}" type="presOf" srcId="{58FCE728-B58D-442F-9321-32D6A3068793}" destId="{DC76AF78-CDA1-4C85-8E89-27BBEA04D9BF}" srcOrd="0" destOrd="0" presId="urn:microsoft.com/office/officeart/2008/layout/LinedList"/>
    <dgm:cxn modelId="{6466EC1D-4FC2-449B-BFFB-BA66ED4513CD}" type="presParOf" srcId="{8886361F-5D54-4ABE-A12A-28BD9BD37CF5}" destId="{54387168-8B6B-4664-BF89-5EE428543463}" srcOrd="0" destOrd="0" presId="urn:microsoft.com/office/officeart/2008/layout/LinedList"/>
    <dgm:cxn modelId="{BB943E38-E53D-42F1-B6F9-C3D1B7F00152}" type="presParOf" srcId="{8886361F-5D54-4ABE-A12A-28BD9BD37CF5}" destId="{CA208BB0-8369-46A0-8A19-49D0163DBF01}" srcOrd="1" destOrd="0" presId="urn:microsoft.com/office/officeart/2008/layout/LinedList"/>
    <dgm:cxn modelId="{B2898B57-10D5-4051-8B73-92024974BF29}" type="presParOf" srcId="{CA208BB0-8369-46A0-8A19-49D0163DBF01}" destId="{414949E1-7D38-403A-8835-7C53E7793D42}" srcOrd="0" destOrd="0" presId="urn:microsoft.com/office/officeart/2008/layout/LinedList"/>
    <dgm:cxn modelId="{A75BC95F-EE02-4491-9D4A-E3BFDB20F2DF}" type="presParOf" srcId="{CA208BB0-8369-46A0-8A19-49D0163DBF01}" destId="{69AE4113-91C2-4679-969D-425CD4A0B5EC}" srcOrd="1" destOrd="0" presId="urn:microsoft.com/office/officeart/2008/layout/LinedList"/>
    <dgm:cxn modelId="{DD3F55E1-E55B-4462-BF7E-D22E6948EDE7}" type="presParOf" srcId="{8886361F-5D54-4ABE-A12A-28BD9BD37CF5}" destId="{24A1C3D6-D2B5-45F6-B3EC-7E56178D9CE4}" srcOrd="2" destOrd="0" presId="urn:microsoft.com/office/officeart/2008/layout/LinedList"/>
    <dgm:cxn modelId="{3B9C6E6F-6B16-4CFE-A070-D43ED50B0B10}" type="presParOf" srcId="{8886361F-5D54-4ABE-A12A-28BD9BD37CF5}" destId="{F9A01873-7590-418B-BCF8-5016A8F09BC5}" srcOrd="3" destOrd="0" presId="urn:microsoft.com/office/officeart/2008/layout/LinedList"/>
    <dgm:cxn modelId="{532671CC-B6DC-4E93-8395-196FE14B5C8B}" type="presParOf" srcId="{F9A01873-7590-418B-BCF8-5016A8F09BC5}" destId="{72F3A812-555A-4A0D-BF25-D30796407AE1}" srcOrd="0" destOrd="0" presId="urn:microsoft.com/office/officeart/2008/layout/LinedList"/>
    <dgm:cxn modelId="{1E124334-5DFE-4260-9063-5397A10380D5}" type="presParOf" srcId="{F9A01873-7590-418B-BCF8-5016A8F09BC5}" destId="{2F114E3C-4C21-472E-9AEE-B0AB74FE3F49}" srcOrd="1" destOrd="0" presId="urn:microsoft.com/office/officeart/2008/layout/LinedList"/>
    <dgm:cxn modelId="{F32AC6DE-BA8B-40CA-9880-F0C89D8D723A}" type="presParOf" srcId="{8886361F-5D54-4ABE-A12A-28BD9BD37CF5}" destId="{D03A3065-6D20-44A8-9E29-E69371A98C73}" srcOrd="4" destOrd="0" presId="urn:microsoft.com/office/officeart/2008/layout/LinedList"/>
    <dgm:cxn modelId="{57A14B5E-EEB7-4A40-8741-33E305B4FC72}" type="presParOf" srcId="{8886361F-5D54-4ABE-A12A-28BD9BD37CF5}" destId="{060AB045-4A37-4154-BC45-476383E63518}" srcOrd="5" destOrd="0" presId="urn:microsoft.com/office/officeart/2008/layout/LinedList"/>
    <dgm:cxn modelId="{7C49F648-435C-4A03-8461-5D8B2AD9E488}" type="presParOf" srcId="{060AB045-4A37-4154-BC45-476383E63518}" destId="{0056E57C-52F8-4D93-AD1D-13C873035E08}" srcOrd="0" destOrd="0" presId="urn:microsoft.com/office/officeart/2008/layout/LinedList"/>
    <dgm:cxn modelId="{A778B23C-A3BC-440D-ABCE-729894138419}" type="presParOf" srcId="{060AB045-4A37-4154-BC45-476383E63518}" destId="{9235EF61-4040-4E8B-A410-E489AB00CE10}" srcOrd="1" destOrd="0" presId="urn:microsoft.com/office/officeart/2008/layout/LinedList"/>
    <dgm:cxn modelId="{A45819B4-14A9-48B2-ACD0-3817B4A29A85}" type="presParOf" srcId="{8886361F-5D54-4ABE-A12A-28BD9BD37CF5}" destId="{8DAE5AD9-B75E-4CAF-A02E-CA2C0BBE1ED5}" srcOrd="6" destOrd="0" presId="urn:microsoft.com/office/officeart/2008/layout/LinedList"/>
    <dgm:cxn modelId="{5EC8C848-7E05-48E2-B377-FF1759ABBA80}" type="presParOf" srcId="{8886361F-5D54-4ABE-A12A-28BD9BD37CF5}" destId="{66B39DA2-3625-4744-A64A-7C9E4F98F8A7}" srcOrd="7" destOrd="0" presId="urn:microsoft.com/office/officeart/2008/layout/LinedList"/>
    <dgm:cxn modelId="{FBE7602E-110C-4955-8D56-0CD1D2ECAF3F}" type="presParOf" srcId="{66B39DA2-3625-4744-A64A-7C9E4F98F8A7}" destId="{DC76AF78-CDA1-4C85-8E89-27BBEA04D9BF}" srcOrd="0" destOrd="0" presId="urn:microsoft.com/office/officeart/2008/layout/LinedList"/>
    <dgm:cxn modelId="{911C3916-4CE2-4DA8-8800-EC58E3E057CD}" type="presParOf" srcId="{66B39DA2-3625-4744-A64A-7C9E4F98F8A7}" destId="{9CEC7929-2207-46EE-A771-F3615C831C21}" srcOrd="1" destOrd="0" presId="urn:microsoft.com/office/officeart/2008/layout/Lin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3C82FAD-C2E9-4B2D-B554-CCE4031856D5}" type="doc">
      <dgm:prSet loTypeId="urn:microsoft.com/office/officeart/2005/8/layout/architecture" loCatId="officeonline" qsTypeId="urn:microsoft.com/office/officeart/2005/8/quickstyle/simple1" qsCatId="simple" csTypeId="urn:microsoft.com/office/officeart/2005/8/colors/colorful2" csCatId="colorful" phldr="1"/>
      <dgm:spPr/>
      <dgm:t>
        <a:bodyPr/>
        <a:lstStyle/>
        <a:p>
          <a:endParaRPr lang="en-CA"/>
        </a:p>
      </dgm:t>
    </dgm:pt>
    <dgm:pt modelId="{93840ED2-742F-42AD-A609-B91C78C23F57}">
      <dgm:prSet/>
      <dgm:spPr/>
      <dgm:t>
        <a:bodyPr/>
        <a:lstStyle/>
        <a:p>
          <a:pPr rtl="0"/>
          <a:r>
            <a:rPr lang="en-CA" dirty="0" err="1" smtClean="0"/>
            <a:t>PaaS</a:t>
          </a:r>
          <a:endParaRPr lang="en-CA" dirty="0"/>
        </a:p>
      </dgm:t>
    </dgm:pt>
    <dgm:pt modelId="{D2E346D1-F74D-47B6-8553-1BEFD9F9A966}" type="parTrans" cxnId="{75D63A40-2022-4F6A-BCA6-7C3285FFCE11}">
      <dgm:prSet/>
      <dgm:spPr/>
      <dgm:t>
        <a:bodyPr/>
        <a:lstStyle/>
        <a:p>
          <a:endParaRPr lang="en-CA"/>
        </a:p>
      </dgm:t>
    </dgm:pt>
    <dgm:pt modelId="{99E58491-E187-43F7-8724-18A240BEFAE5}" type="sibTrans" cxnId="{75D63A40-2022-4F6A-BCA6-7C3285FFCE11}">
      <dgm:prSet/>
      <dgm:spPr/>
      <dgm:t>
        <a:bodyPr/>
        <a:lstStyle/>
        <a:p>
          <a:endParaRPr lang="en-CA"/>
        </a:p>
      </dgm:t>
    </dgm:pt>
    <dgm:pt modelId="{F64C284E-C80F-4FB7-932B-589178F1347B}">
      <dgm:prSet/>
      <dgm:spPr/>
      <dgm:t>
        <a:bodyPr/>
        <a:lstStyle/>
        <a:p>
          <a:pPr rtl="0"/>
          <a:r>
            <a:rPr lang="en-CA" dirty="0" smtClean="0"/>
            <a:t>IaaS</a:t>
          </a:r>
          <a:endParaRPr lang="en-CA" dirty="0"/>
        </a:p>
      </dgm:t>
    </dgm:pt>
    <dgm:pt modelId="{894C5BDE-DB79-496E-9D02-EEFAE72B8C89}" type="parTrans" cxnId="{D3357EFD-F4D9-4D1C-BCEC-1B9D044892BF}">
      <dgm:prSet/>
      <dgm:spPr/>
      <dgm:t>
        <a:bodyPr/>
        <a:lstStyle/>
        <a:p>
          <a:endParaRPr lang="en-CA"/>
        </a:p>
      </dgm:t>
    </dgm:pt>
    <dgm:pt modelId="{163CC1E8-6300-4D68-BF6D-C378D77C13A2}" type="sibTrans" cxnId="{D3357EFD-F4D9-4D1C-BCEC-1B9D044892BF}">
      <dgm:prSet/>
      <dgm:spPr/>
      <dgm:t>
        <a:bodyPr/>
        <a:lstStyle/>
        <a:p>
          <a:endParaRPr lang="en-CA"/>
        </a:p>
      </dgm:t>
    </dgm:pt>
    <dgm:pt modelId="{8FBC9C78-9637-49C3-B4E3-7D9203AF78A9}">
      <dgm:prSet/>
      <dgm:spPr/>
      <dgm:t>
        <a:bodyPr/>
        <a:lstStyle/>
        <a:p>
          <a:pPr rtl="0"/>
          <a:r>
            <a:rPr lang="en-CA" dirty="0" smtClean="0"/>
            <a:t>SaaS</a:t>
          </a:r>
          <a:endParaRPr lang="en-CA" dirty="0"/>
        </a:p>
      </dgm:t>
    </dgm:pt>
    <dgm:pt modelId="{8C7FAA8B-2CF7-44FE-B12B-A11B9C0092E8}" type="parTrans" cxnId="{CE07DD72-6B74-482D-A96E-B8C0D2DD7091}">
      <dgm:prSet/>
      <dgm:spPr/>
      <dgm:t>
        <a:bodyPr/>
        <a:lstStyle/>
        <a:p>
          <a:endParaRPr lang="en-CA"/>
        </a:p>
      </dgm:t>
    </dgm:pt>
    <dgm:pt modelId="{43B3D2BB-2EDC-4F3E-81DE-317F13E75A3B}" type="sibTrans" cxnId="{CE07DD72-6B74-482D-A96E-B8C0D2DD7091}">
      <dgm:prSet/>
      <dgm:spPr/>
      <dgm:t>
        <a:bodyPr/>
        <a:lstStyle/>
        <a:p>
          <a:endParaRPr lang="en-CA"/>
        </a:p>
      </dgm:t>
    </dgm:pt>
    <dgm:pt modelId="{92990536-6D08-4767-90B1-7A95D6A7AF72}">
      <dgm:prSet/>
      <dgm:spPr/>
      <dgm:t>
        <a:bodyPr/>
        <a:lstStyle/>
        <a:p>
          <a:pPr rtl="0"/>
          <a:r>
            <a:rPr lang="en-CA" dirty="0" smtClean="0"/>
            <a:t>Platform</a:t>
          </a:r>
          <a:endParaRPr lang="en-CA" dirty="0"/>
        </a:p>
      </dgm:t>
    </dgm:pt>
    <dgm:pt modelId="{4BAA5912-5B66-4065-B068-1D3AA1CFAEDB}" type="parTrans" cxnId="{C52B2730-3B90-4C3A-9731-F3B00A728456}">
      <dgm:prSet/>
      <dgm:spPr/>
      <dgm:t>
        <a:bodyPr/>
        <a:lstStyle/>
        <a:p>
          <a:endParaRPr lang="en-CA"/>
        </a:p>
      </dgm:t>
    </dgm:pt>
    <dgm:pt modelId="{277A3160-D0A3-49EC-B1F5-709749D7EC10}" type="sibTrans" cxnId="{C52B2730-3B90-4C3A-9731-F3B00A728456}">
      <dgm:prSet/>
      <dgm:spPr/>
      <dgm:t>
        <a:bodyPr/>
        <a:lstStyle/>
        <a:p>
          <a:endParaRPr lang="en-CA"/>
        </a:p>
      </dgm:t>
    </dgm:pt>
    <dgm:pt modelId="{BA350A8D-F576-4164-975F-FF0D8F3F09BD}">
      <dgm:prSet/>
      <dgm:spPr/>
      <dgm:t>
        <a:bodyPr/>
        <a:lstStyle/>
        <a:p>
          <a:pPr rtl="0"/>
          <a:r>
            <a:rPr lang="en-CA" dirty="0" smtClean="0"/>
            <a:t>Infrastructure</a:t>
          </a:r>
          <a:endParaRPr lang="en-CA" dirty="0"/>
        </a:p>
      </dgm:t>
    </dgm:pt>
    <dgm:pt modelId="{5BA398F5-E9EA-4F59-9625-9020DBF22EB5}" type="parTrans" cxnId="{45781E2E-1FD6-4C21-A71F-5D228FC0EA67}">
      <dgm:prSet/>
      <dgm:spPr/>
      <dgm:t>
        <a:bodyPr/>
        <a:lstStyle/>
        <a:p>
          <a:endParaRPr lang="en-CA"/>
        </a:p>
      </dgm:t>
    </dgm:pt>
    <dgm:pt modelId="{331B4447-61AB-4852-9980-47640334E97B}" type="sibTrans" cxnId="{45781E2E-1FD6-4C21-A71F-5D228FC0EA67}">
      <dgm:prSet/>
      <dgm:spPr/>
      <dgm:t>
        <a:bodyPr/>
        <a:lstStyle/>
        <a:p>
          <a:endParaRPr lang="en-CA"/>
        </a:p>
      </dgm:t>
    </dgm:pt>
    <dgm:pt modelId="{20E05159-5FE9-410E-A294-7C3868F61580}">
      <dgm:prSet/>
      <dgm:spPr/>
      <dgm:t>
        <a:bodyPr/>
        <a:lstStyle/>
        <a:p>
          <a:pPr rtl="0"/>
          <a:r>
            <a:rPr lang="en-CA" dirty="0" smtClean="0"/>
            <a:t>Service</a:t>
          </a:r>
          <a:endParaRPr lang="en-CA" dirty="0"/>
        </a:p>
      </dgm:t>
    </dgm:pt>
    <dgm:pt modelId="{14F19E98-A04C-48A4-9EBF-0A4A99720B86}" type="parTrans" cxnId="{3493E675-8F3A-4AA0-BC4D-015DE597F8D5}">
      <dgm:prSet/>
      <dgm:spPr/>
      <dgm:t>
        <a:bodyPr/>
        <a:lstStyle/>
        <a:p>
          <a:endParaRPr lang="en-CA"/>
        </a:p>
      </dgm:t>
    </dgm:pt>
    <dgm:pt modelId="{EA9B2FA0-DD48-4F2C-BF83-752D1797D4E3}" type="sibTrans" cxnId="{3493E675-8F3A-4AA0-BC4D-015DE597F8D5}">
      <dgm:prSet/>
      <dgm:spPr/>
      <dgm:t>
        <a:bodyPr/>
        <a:lstStyle/>
        <a:p>
          <a:endParaRPr lang="en-CA"/>
        </a:p>
      </dgm:t>
    </dgm:pt>
    <dgm:pt modelId="{9E9117DC-3AD2-4FE0-994A-93B02E24FDF3}" type="pres">
      <dgm:prSet presAssocID="{13C82FAD-C2E9-4B2D-B554-CCE4031856D5}" presName="Name0" presStyleCnt="0">
        <dgm:presLayoutVars>
          <dgm:chPref val="1"/>
          <dgm:dir/>
          <dgm:animOne val="branch"/>
          <dgm:animLvl val="lvl"/>
          <dgm:resizeHandles/>
        </dgm:presLayoutVars>
      </dgm:prSet>
      <dgm:spPr/>
      <dgm:t>
        <a:bodyPr/>
        <a:lstStyle/>
        <a:p>
          <a:endParaRPr lang="en-US"/>
        </a:p>
      </dgm:t>
    </dgm:pt>
    <dgm:pt modelId="{F6F538C4-298F-4AB3-ABAD-094D1BC54756}" type="pres">
      <dgm:prSet presAssocID="{93840ED2-742F-42AD-A609-B91C78C23F57}" presName="vertOne" presStyleCnt="0"/>
      <dgm:spPr/>
    </dgm:pt>
    <dgm:pt modelId="{ACD0B7AC-2712-48F0-9673-E12A850A0E42}" type="pres">
      <dgm:prSet presAssocID="{93840ED2-742F-42AD-A609-B91C78C23F57}" presName="txOne" presStyleLbl="node0" presStyleIdx="0" presStyleCnt="3">
        <dgm:presLayoutVars>
          <dgm:chPref val="3"/>
        </dgm:presLayoutVars>
      </dgm:prSet>
      <dgm:spPr/>
      <dgm:t>
        <a:bodyPr/>
        <a:lstStyle/>
        <a:p>
          <a:endParaRPr lang="en-US"/>
        </a:p>
      </dgm:t>
    </dgm:pt>
    <dgm:pt modelId="{A1FC5FDD-DF36-483D-AE8F-A64FD7CD09F5}" type="pres">
      <dgm:prSet presAssocID="{93840ED2-742F-42AD-A609-B91C78C23F57}" presName="parTransOne" presStyleCnt="0"/>
      <dgm:spPr/>
    </dgm:pt>
    <dgm:pt modelId="{B5420D13-B807-4EFA-944E-51CE3108DA11}" type="pres">
      <dgm:prSet presAssocID="{93840ED2-742F-42AD-A609-B91C78C23F57}" presName="horzOne" presStyleCnt="0"/>
      <dgm:spPr/>
    </dgm:pt>
    <dgm:pt modelId="{DAC5E926-ABCD-4724-8444-6B4BB1D34AF5}" type="pres">
      <dgm:prSet presAssocID="{92990536-6D08-4767-90B1-7A95D6A7AF72}" presName="vertTwo" presStyleCnt="0"/>
      <dgm:spPr/>
    </dgm:pt>
    <dgm:pt modelId="{26F0D24A-5698-4B56-A194-19D704BDBF94}" type="pres">
      <dgm:prSet presAssocID="{92990536-6D08-4767-90B1-7A95D6A7AF72}" presName="txTwo" presStyleLbl="node2" presStyleIdx="0" presStyleCnt="3">
        <dgm:presLayoutVars>
          <dgm:chPref val="3"/>
        </dgm:presLayoutVars>
      </dgm:prSet>
      <dgm:spPr/>
      <dgm:t>
        <a:bodyPr/>
        <a:lstStyle/>
        <a:p>
          <a:endParaRPr lang="en-US"/>
        </a:p>
      </dgm:t>
    </dgm:pt>
    <dgm:pt modelId="{FB861121-6D5C-4FF0-A5AC-38BB5522B414}" type="pres">
      <dgm:prSet presAssocID="{92990536-6D08-4767-90B1-7A95D6A7AF72}" presName="horzTwo" presStyleCnt="0"/>
      <dgm:spPr/>
    </dgm:pt>
    <dgm:pt modelId="{1698C8FC-28FF-4BFE-B63A-7FDE7397BF1F}" type="pres">
      <dgm:prSet presAssocID="{99E58491-E187-43F7-8724-18A240BEFAE5}" presName="sibSpaceOne" presStyleCnt="0"/>
      <dgm:spPr/>
    </dgm:pt>
    <dgm:pt modelId="{AE380E56-2573-4646-B5A9-F65591BDAC17}" type="pres">
      <dgm:prSet presAssocID="{F64C284E-C80F-4FB7-932B-589178F1347B}" presName="vertOne" presStyleCnt="0"/>
      <dgm:spPr/>
    </dgm:pt>
    <dgm:pt modelId="{9139F2FB-099D-4E64-BC44-D8C182F76B87}" type="pres">
      <dgm:prSet presAssocID="{F64C284E-C80F-4FB7-932B-589178F1347B}" presName="txOne" presStyleLbl="node0" presStyleIdx="1" presStyleCnt="3">
        <dgm:presLayoutVars>
          <dgm:chPref val="3"/>
        </dgm:presLayoutVars>
      </dgm:prSet>
      <dgm:spPr/>
      <dgm:t>
        <a:bodyPr/>
        <a:lstStyle/>
        <a:p>
          <a:endParaRPr lang="en-US"/>
        </a:p>
      </dgm:t>
    </dgm:pt>
    <dgm:pt modelId="{9A39D165-A68E-448D-9012-8962E04F6336}" type="pres">
      <dgm:prSet presAssocID="{F64C284E-C80F-4FB7-932B-589178F1347B}" presName="parTransOne" presStyleCnt="0"/>
      <dgm:spPr/>
    </dgm:pt>
    <dgm:pt modelId="{FCD6485A-8C08-402C-951B-EF19461176CE}" type="pres">
      <dgm:prSet presAssocID="{F64C284E-C80F-4FB7-932B-589178F1347B}" presName="horzOne" presStyleCnt="0"/>
      <dgm:spPr/>
    </dgm:pt>
    <dgm:pt modelId="{732A8285-A12A-4572-9476-F6829CEB6FBF}" type="pres">
      <dgm:prSet presAssocID="{BA350A8D-F576-4164-975F-FF0D8F3F09BD}" presName="vertTwo" presStyleCnt="0"/>
      <dgm:spPr/>
    </dgm:pt>
    <dgm:pt modelId="{8E128F1D-1FEB-4E44-8570-558D2157C3D2}" type="pres">
      <dgm:prSet presAssocID="{BA350A8D-F576-4164-975F-FF0D8F3F09BD}" presName="txTwo" presStyleLbl="node2" presStyleIdx="1" presStyleCnt="3">
        <dgm:presLayoutVars>
          <dgm:chPref val="3"/>
        </dgm:presLayoutVars>
      </dgm:prSet>
      <dgm:spPr/>
      <dgm:t>
        <a:bodyPr/>
        <a:lstStyle/>
        <a:p>
          <a:endParaRPr lang="en-US"/>
        </a:p>
      </dgm:t>
    </dgm:pt>
    <dgm:pt modelId="{D7AFEC8A-8404-41AB-805E-38A91D375FD1}" type="pres">
      <dgm:prSet presAssocID="{BA350A8D-F576-4164-975F-FF0D8F3F09BD}" presName="horzTwo" presStyleCnt="0"/>
      <dgm:spPr/>
    </dgm:pt>
    <dgm:pt modelId="{9FD5777C-7B99-4BC7-A1D6-458133A4408F}" type="pres">
      <dgm:prSet presAssocID="{163CC1E8-6300-4D68-BF6D-C378D77C13A2}" presName="sibSpaceOne" presStyleCnt="0"/>
      <dgm:spPr/>
    </dgm:pt>
    <dgm:pt modelId="{A1462CEE-5DAA-4A5A-A6EF-22DB9006824E}" type="pres">
      <dgm:prSet presAssocID="{8FBC9C78-9637-49C3-B4E3-7D9203AF78A9}" presName="vertOne" presStyleCnt="0"/>
      <dgm:spPr/>
    </dgm:pt>
    <dgm:pt modelId="{67DA6D24-C586-42C6-9CF1-BECE2497783D}" type="pres">
      <dgm:prSet presAssocID="{8FBC9C78-9637-49C3-B4E3-7D9203AF78A9}" presName="txOne" presStyleLbl="node0" presStyleIdx="2" presStyleCnt="3">
        <dgm:presLayoutVars>
          <dgm:chPref val="3"/>
        </dgm:presLayoutVars>
      </dgm:prSet>
      <dgm:spPr/>
      <dgm:t>
        <a:bodyPr/>
        <a:lstStyle/>
        <a:p>
          <a:endParaRPr lang="en-US"/>
        </a:p>
      </dgm:t>
    </dgm:pt>
    <dgm:pt modelId="{6C1B961A-F259-43C2-99F0-595433966052}" type="pres">
      <dgm:prSet presAssocID="{8FBC9C78-9637-49C3-B4E3-7D9203AF78A9}" presName="parTransOne" presStyleCnt="0"/>
      <dgm:spPr/>
    </dgm:pt>
    <dgm:pt modelId="{09103E5D-0D44-4908-8C47-1102A1FA4A30}" type="pres">
      <dgm:prSet presAssocID="{8FBC9C78-9637-49C3-B4E3-7D9203AF78A9}" presName="horzOne" presStyleCnt="0"/>
      <dgm:spPr/>
    </dgm:pt>
    <dgm:pt modelId="{D21F202B-C7F8-4D81-8F91-6667E11FE059}" type="pres">
      <dgm:prSet presAssocID="{20E05159-5FE9-410E-A294-7C3868F61580}" presName="vertTwo" presStyleCnt="0"/>
      <dgm:spPr/>
    </dgm:pt>
    <dgm:pt modelId="{35D9CB08-65FA-42C8-97B2-6DA49B4CA8F9}" type="pres">
      <dgm:prSet presAssocID="{20E05159-5FE9-410E-A294-7C3868F61580}" presName="txTwo" presStyleLbl="node2" presStyleIdx="2" presStyleCnt="3">
        <dgm:presLayoutVars>
          <dgm:chPref val="3"/>
        </dgm:presLayoutVars>
      </dgm:prSet>
      <dgm:spPr/>
      <dgm:t>
        <a:bodyPr/>
        <a:lstStyle/>
        <a:p>
          <a:endParaRPr lang="en-US"/>
        </a:p>
      </dgm:t>
    </dgm:pt>
    <dgm:pt modelId="{5F276EC7-E89F-49BD-B8EB-7F7DA042A499}" type="pres">
      <dgm:prSet presAssocID="{20E05159-5FE9-410E-A294-7C3868F61580}" presName="horzTwo" presStyleCnt="0"/>
      <dgm:spPr/>
    </dgm:pt>
  </dgm:ptLst>
  <dgm:cxnLst>
    <dgm:cxn modelId="{45781E2E-1FD6-4C21-A71F-5D228FC0EA67}" srcId="{F64C284E-C80F-4FB7-932B-589178F1347B}" destId="{BA350A8D-F576-4164-975F-FF0D8F3F09BD}" srcOrd="0" destOrd="0" parTransId="{5BA398F5-E9EA-4F59-9625-9020DBF22EB5}" sibTransId="{331B4447-61AB-4852-9980-47640334E97B}"/>
    <dgm:cxn modelId="{3493E675-8F3A-4AA0-BC4D-015DE597F8D5}" srcId="{8FBC9C78-9637-49C3-B4E3-7D9203AF78A9}" destId="{20E05159-5FE9-410E-A294-7C3868F61580}" srcOrd="0" destOrd="0" parTransId="{14F19E98-A04C-48A4-9EBF-0A4A99720B86}" sibTransId="{EA9B2FA0-DD48-4F2C-BF83-752D1797D4E3}"/>
    <dgm:cxn modelId="{E350DC30-4C73-48BD-A2F6-A0A8C8141AFB}" type="presOf" srcId="{20E05159-5FE9-410E-A294-7C3868F61580}" destId="{35D9CB08-65FA-42C8-97B2-6DA49B4CA8F9}" srcOrd="0" destOrd="0" presId="urn:microsoft.com/office/officeart/2005/8/layout/architecture"/>
    <dgm:cxn modelId="{FA77C097-5DC9-44B5-87C5-D4FC6B94FC1C}" type="presOf" srcId="{92990536-6D08-4767-90B1-7A95D6A7AF72}" destId="{26F0D24A-5698-4B56-A194-19D704BDBF94}" srcOrd="0" destOrd="0" presId="urn:microsoft.com/office/officeart/2005/8/layout/architecture"/>
    <dgm:cxn modelId="{753E69B3-8FAA-4A27-918B-A5DFA08465E2}" type="presOf" srcId="{8FBC9C78-9637-49C3-B4E3-7D9203AF78A9}" destId="{67DA6D24-C586-42C6-9CF1-BECE2497783D}" srcOrd="0" destOrd="0" presId="urn:microsoft.com/office/officeart/2005/8/layout/architecture"/>
    <dgm:cxn modelId="{89157BCA-6616-4EC0-8F95-D901592C7F06}" type="presOf" srcId="{F64C284E-C80F-4FB7-932B-589178F1347B}" destId="{9139F2FB-099D-4E64-BC44-D8C182F76B87}" srcOrd="0" destOrd="0" presId="urn:microsoft.com/office/officeart/2005/8/layout/architecture"/>
    <dgm:cxn modelId="{C52B2730-3B90-4C3A-9731-F3B00A728456}" srcId="{93840ED2-742F-42AD-A609-B91C78C23F57}" destId="{92990536-6D08-4767-90B1-7A95D6A7AF72}" srcOrd="0" destOrd="0" parTransId="{4BAA5912-5B66-4065-B068-1D3AA1CFAEDB}" sibTransId="{277A3160-D0A3-49EC-B1F5-709749D7EC10}"/>
    <dgm:cxn modelId="{D3357EFD-F4D9-4D1C-BCEC-1B9D044892BF}" srcId="{13C82FAD-C2E9-4B2D-B554-CCE4031856D5}" destId="{F64C284E-C80F-4FB7-932B-589178F1347B}" srcOrd="1" destOrd="0" parTransId="{894C5BDE-DB79-496E-9D02-EEFAE72B8C89}" sibTransId="{163CC1E8-6300-4D68-BF6D-C378D77C13A2}"/>
    <dgm:cxn modelId="{CE07DD72-6B74-482D-A96E-B8C0D2DD7091}" srcId="{13C82FAD-C2E9-4B2D-B554-CCE4031856D5}" destId="{8FBC9C78-9637-49C3-B4E3-7D9203AF78A9}" srcOrd="2" destOrd="0" parTransId="{8C7FAA8B-2CF7-44FE-B12B-A11B9C0092E8}" sibTransId="{43B3D2BB-2EDC-4F3E-81DE-317F13E75A3B}"/>
    <dgm:cxn modelId="{E4D0D19A-58B3-4453-884B-4FE0995CFD21}" type="presOf" srcId="{93840ED2-742F-42AD-A609-B91C78C23F57}" destId="{ACD0B7AC-2712-48F0-9673-E12A850A0E42}" srcOrd="0" destOrd="0" presId="urn:microsoft.com/office/officeart/2005/8/layout/architecture"/>
    <dgm:cxn modelId="{ACAF2867-52C5-4F22-A0C2-7905B73CEF22}" type="presOf" srcId="{13C82FAD-C2E9-4B2D-B554-CCE4031856D5}" destId="{9E9117DC-3AD2-4FE0-994A-93B02E24FDF3}" srcOrd="0" destOrd="0" presId="urn:microsoft.com/office/officeart/2005/8/layout/architecture"/>
    <dgm:cxn modelId="{7AE46FC0-2F93-4BF1-8E92-BEE57C84A6E4}" type="presOf" srcId="{BA350A8D-F576-4164-975F-FF0D8F3F09BD}" destId="{8E128F1D-1FEB-4E44-8570-558D2157C3D2}" srcOrd="0" destOrd="0" presId="urn:microsoft.com/office/officeart/2005/8/layout/architecture"/>
    <dgm:cxn modelId="{75D63A40-2022-4F6A-BCA6-7C3285FFCE11}" srcId="{13C82FAD-C2E9-4B2D-B554-CCE4031856D5}" destId="{93840ED2-742F-42AD-A609-B91C78C23F57}" srcOrd="0" destOrd="0" parTransId="{D2E346D1-F74D-47B6-8553-1BEFD9F9A966}" sibTransId="{99E58491-E187-43F7-8724-18A240BEFAE5}"/>
    <dgm:cxn modelId="{785106CD-AC10-4393-9FA7-C834EEA8E285}" type="presParOf" srcId="{9E9117DC-3AD2-4FE0-994A-93B02E24FDF3}" destId="{F6F538C4-298F-4AB3-ABAD-094D1BC54756}" srcOrd="0" destOrd="0" presId="urn:microsoft.com/office/officeart/2005/8/layout/architecture"/>
    <dgm:cxn modelId="{B957381B-C17B-4E71-B81E-7B4C07326875}" type="presParOf" srcId="{F6F538C4-298F-4AB3-ABAD-094D1BC54756}" destId="{ACD0B7AC-2712-48F0-9673-E12A850A0E42}" srcOrd="0" destOrd="0" presId="urn:microsoft.com/office/officeart/2005/8/layout/architecture"/>
    <dgm:cxn modelId="{D5B489CF-EA23-42B9-8160-D6D809CF91AD}" type="presParOf" srcId="{F6F538C4-298F-4AB3-ABAD-094D1BC54756}" destId="{A1FC5FDD-DF36-483D-AE8F-A64FD7CD09F5}" srcOrd="1" destOrd="0" presId="urn:microsoft.com/office/officeart/2005/8/layout/architecture"/>
    <dgm:cxn modelId="{177BEE49-9E41-42D6-A935-5E572C6BECC8}" type="presParOf" srcId="{F6F538C4-298F-4AB3-ABAD-094D1BC54756}" destId="{B5420D13-B807-4EFA-944E-51CE3108DA11}" srcOrd="2" destOrd="0" presId="urn:microsoft.com/office/officeart/2005/8/layout/architecture"/>
    <dgm:cxn modelId="{2E000245-914B-4E10-8931-8B64DA571D3F}" type="presParOf" srcId="{B5420D13-B807-4EFA-944E-51CE3108DA11}" destId="{DAC5E926-ABCD-4724-8444-6B4BB1D34AF5}" srcOrd="0" destOrd="0" presId="urn:microsoft.com/office/officeart/2005/8/layout/architecture"/>
    <dgm:cxn modelId="{4B3B46EC-C225-4905-9025-785E3ACF7D45}" type="presParOf" srcId="{DAC5E926-ABCD-4724-8444-6B4BB1D34AF5}" destId="{26F0D24A-5698-4B56-A194-19D704BDBF94}" srcOrd="0" destOrd="0" presId="urn:microsoft.com/office/officeart/2005/8/layout/architecture"/>
    <dgm:cxn modelId="{6FF63245-8FCA-48A9-A717-84F2DA38659F}" type="presParOf" srcId="{DAC5E926-ABCD-4724-8444-6B4BB1D34AF5}" destId="{FB861121-6D5C-4FF0-A5AC-38BB5522B414}" srcOrd="1" destOrd="0" presId="urn:microsoft.com/office/officeart/2005/8/layout/architecture"/>
    <dgm:cxn modelId="{897EF7CC-C104-49B5-9CFE-0559E31A2467}" type="presParOf" srcId="{9E9117DC-3AD2-4FE0-994A-93B02E24FDF3}" destId="{1698C8FC-28FF-4BFE-B63A-7FDE7397BF1F}" srcOrd="1" destOrd="0" presId="urn:microsoft.com/office/officeart/2005/8/layout/architecture"/>
    <dgm:cxn modelId="{63286B34-30D8-4BFE-BEE3-0F0ABAD45B76}" type="presParOf" srcId="{9E9117DC-3AD2-4FE0-994A-93B02E24FDF3}" destId="{AE380E56-2573-4646-B5A9-F65591BDAC17}" srcOrd="2" destOrd="0" presId="urn:microsoft.com/office/officeart/2005/8/layout/architecture"/>
    <dgm:cxn modelId="{2E905F41-57B9-4F64-8F71-651527CEFC60}" type="presParOf" srcId="{AE380E56-2573-4646-B5A9-F65591BDAC17}" destId="{9139F2FB-099D-4E64-BC44-D8C182F76B87}" srcOrd="0" destOrd="0" presId="urn:microsoft.com/office/officeart/2005/8/layout/architecture"/>
    <dgm:cxn modelId="{92F91CA0-8067-4D61-A5D6-FDEF8E7C4673}" type="presParOf" srcId="{AE380E56-2573-4646-B5A9-F65591BDAC17}" destId="{9A39D165-A68E-448D-9012-8962E04F6336}" srcOrd="1" destOrd="0" presId="urn:microsoft.com/office/officeart/2005/8/layout/architecture"/>
    <dgm:cxn modelId="{38AEEC8D-C0A9-4111-B709-AC3387355329}" type="presParOf" srcId="{AE380E56-2573-4646-B5A9-F65591BDAC17}" destId="{FCD6485A-8C08-402C-951B-EF19461176CE}" srcOrd="2" destOrd="0" presId="urn:microsoft.com/office/officeart/2005/8/layout/architecture"/>
    <dgm:cxn modelId="{C149B9EC-88B9-41DC-A040-547CE5237477}" type="presParOf" srcId="{FCD6485A-8C08-402C-951B-EF19461176CE}" destId="{732A8285-A12A-4572-9476-F6829CEB6FBF}" srcOrd="0" destOrd="0" presId="urn:microsoft.com/office/officeart/2005/8/layout/architecture"/>
    <dgm:cxn modelId="{079E503D-3E69-4742-A29E-0F343734195E}" type="presParOf" srcId="{732A8285-A12A-4572-9476-F6829CEB6FBF}" destId="{8E128F1D-1FEB-4E44-8570-558D2157C3D2}" srcOrd="0" destOrd="0" presId="urn:microsoft.com/office/officeart/2005/8/layout/architecture"/>
    <dgm:cxn modelId="{6248E6BF-90A6-4A1E-A422-65FBA3FFBE6B}" type="presParOf" srcId="{732A8285-A12A-4572-9476-F6829CEB6FBF}" destId="{D7AFEC8A-8404-41AB-805E-38A91D375FD1}" srcOrd="1" destOrd="0" presId="urn:microsoft.com/office/officeart/2005/8/layout/architecture"/>
    <dgm:cxn modelId="{82FFA57A-34FC-428D-89B6-549335012E65}" type="presParOf" srcId="{9E9117DC-3AD2-4FE0-994A-93B02E24FDF3}" destId="{9FD5777C-7B99-4BC7-A1D6-458133A4408F}" srcOrd="3" destOrd="0" presId="urn:microsoft.com/office/officeart/2005/8/layout/architecture"/>
    <dgm:cxn modelId="{F67C8604-25BE-4960-844F-A81E3A27D192}" type="presParOf" srcId="{9E9117DC-3AD2-4FE0-994A-93B02E24FDF3}" destId="{A1462CEE-5DAA-4A5A-A6EF-22DB9006824E}" srcOrd="4" destOrd="0" presId="urn:microsoft.com/office/officeart/2005/8/layout/architecture"/>
    <dgm:cxn modelId="{D249311C-8787-4F4B-8B23-14C8F6EFD0BA}" type="presParOf" srcId="{A1462CEE-5DAA-4A5A-A6EF-22DB9006824E}" destId="{67DA6D24-C586-42C6-9CF1-BECE2497783D}" srcOrd="0" destOrd="0" presId="urn:microsoft.com/office/officeart/2005/8/layout/architecture"/>
    <dgm:cxn modelId="{AA56A5A5-7D5A-4045-B9A4-00CA77163C4B}" type="presParOf" srcId="{A1462CEE-5DAA-4A5A-A6EF-22DB9006824E}" destId="{6C1B961A-F259-43C2-99F0-595433966052}" srcOrd="1" destOrd="0" presId="urn:microsoft.com/office/officeart/2005/8/layout/architecture"/>
    <dgm:cxn modelId="{B4E91657-0876-4809-88EB-C1961D21A141}" type="presParOf" srcId="{A1462CEE-5DAA-4A5A-A6EF-22DB9006824E}" destId="{09103E5D-0D44-4908-8C47-1102A1FA4A30}" srcOrd="2" destOrd="0" presId="urn:microsoft.com/office/officeart/2005/8/layout/architecture"/>
    <dgm:cxn modelId="{D3D4DE91-66C5-4C3A-B137-6E740BBD190A}" type="presParOf" srcId="{09103E5D-0D44-4908-8C47-1102A1FA4A30}" destId="{D21F202B-C7F8-4D81-8F91-6667E11FE059}" srcOrd="0" destOrd="0" presId="urn:microsoft.com/office/officeart/2005/8/layout/architecture"/>
    <dgm:cxn modelId="{881CB30C-4B9F-43B1-970F-7B870048036A}" type="presParOf" srcId="{D21F202B-C7F8-4D81-8F91-6667E11FE059}" destId="{35D9CB08-65FA-42C8-97B2-6DA49B4CA8F9}" srcOrd="0" destOrd="0" presId="urn:microsoft.com/office/officeart/2005/8/layout/architecture"/>
    <dgm:cxn modelId="{B61DC9BD-0B4F-47A2-9759-8945EE97F137}" type="presParOf" srcId="{D21F202B-C7F8-4D81-8F91-6667E11FE059}" destId="{5F276EC7-E89F-49BD-B8EB-7F7DA042A499}" srcOrd="1" destOrd="0" presId="urn:microsoft.com/office/officeart/2005/8/layout/architectur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E9F223-0023-4DFC-8AD6-DA314A72AF34}">
      <dsp:nvSpPr>
        <dsp:cNvPr id="0" name=""/>
        <dsp:cNvSpPr/>
      </dsp:nvSpPr>
      <dsp:spPr>
        <a:xfrm>
          <a:off x="0" y="977007"/>
          <a:ext cx="2644796" cy="1220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1808" tIns="86360" rIns="241808" bIns="86360" numCol="1" spcCol="1270" anchor="ctr" anchorCtr="0">
          <a:noAutofit/>
        </a:bodyPr>
        <a:lstStyle/>
        <a:p>
          <a:pPr lvl="0" algn="r" defTabSz="1511300" rtl="0">
            <a:lnSpc>
              <a:spcPct val="90000"/>
            </a:lnSpc>
            <a:spcBef>
              <a:spcPct val="0"/>
            </a:spcBef>
            <a:spcAft>
              <a:spcPct val="35000"/>
            </a:spcAft>
          </a:pPr>
          <a:r>
            <a:rPr lang="en-US" sz="3400" kern="1200" dirty="0" smtClean="0"/>
            <a:t>Polyglot persistence</a:t>
          </a:r>
          <a:endParaRPr lang="en-CA" sz="3400" kern="1200" dirty="0"/>
        </a:p>
      </dsp:txBody>
      <dsp:txXfrm>
        <a:off x="0" y="977007"/>
        <a:ext cx="2644796" cy="1220175"/>
      </dsp:txXfrm>
    </dsp:sp>
    <dsp:sp modelId="{57F01BBC-1D35-4B7E-9E6F-60A0C2507A0A}">
      <dsp:nvSpPr>
        <dsp:cNvPr id="0" name=""/>
        <dsp:cNvSpPr/>
      </dsp:nvSpPr>
      <dsp:spPr>
        <a:xfrm>
          <a:off x="2644796" y="881680"/>
          <a:ext cx="528959" cy="1410827"/>
        </a:xfrm>
        <a:prstGeom prst="leftBrace">
          <a:avLst>
            <a:gd name="adj1" fmla="val 35000"/>
            <a:gd name="adj2" fmla="val 50000"/>
          </a:avLst>
        </a:prstGeom>
        <a:noFill/>
        <a:ln w="9525"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8DDA883-2861-4183-99E5-9A1CE17B2351}">
      <dsp:nvSpPr>
        <dsp:cNvPr id="0" name=""/>
        <dsp:cNvSpPr/>
      </dsp:nvSpPr>
      <dsp:spPr>
        <a:xfrm>
          <a:off x="3385339" y="881680"/>
          <a:ext cx="7193845" cy="1410827"/>
        </a:xfrm>
        <a:prstGeom prst="rect">
          <a:avLst/>
        </a:prstGeom>
        <a:solidFill>
          <a:schemeClr val="accent4">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285750" lvl="1" indent="-285750" algn="l" defTabSz="1511300" rtl="0">
            <a:lnSpc>
              <a:spcPct val="90000"/>
            </a:lnSpc>
            <a:spcBef>
              <a:spcPct val="0"/>
            </a:spcBef>
            <a:spcAft>
              <a:spcPct val="15000"/>
            </a:spcAft>
            <a:buChar char="••"/>
          </a:pPr>
          <a:r>
            <a:rPr lang="en-CA" sz="3400" kern="1200" dirty="0" smtClean="0"/>
            <a:t>Optimized for data</a:t>
          </a:r>
          <a:endParaRPr lang="en-CA" sz="3400" kern="1200" dirty="0"/>
        </a:p>
        <a:p>
          <a:pPr marL="285750" lvl="1" indent="-285750" algn="l" defTabSz="1511300" rtl="0">
            <a:lnSpc>
              <a:spcPct val="90000"/>
            </a:lnSpc>
            <a:spcBef>
              <a:spcPct val="0"/>
            </a:spcBef>
            <a:spcAft>
              <a:spcPct val="15000"/>
            </a:spcAft>
            <a:buChar char="••"/>
          </a:pPr>
          <a:r>
            <a:rPr lang="en-CA" sz="3400" kern="1200" dirty="0" smtClean="0"/>
            <a:t>Optimized for workload</a:t>
          </a:r>
          <a:endParaRPr lang="en-CA" sz="3400" kern="1200" dirty="0"/>
        </a:p>
      </dsp:txBody>
      <dsp:txXfrm>
        <a:off x="3385339" y="881680"/>
        <a:ext cx="7193845" cy="1410827"/>
      </dsp:txXfrm>
    </dsp:sp>
    <dsp:sp modelId="{3AC7FE1F-3DA3-435B-ADA8-74B4EB65145D}">
      <dsp:nvSpPr>
        <dsp:cNvPr id="0" name=""/>
        <dsp:cNvSpPr/>
      </dsp:nvSpPr>
      <dsp:spPr>
        <a:xfrm>
          <a:off x="0" y="3063126"/>
          <a:ext cx="2642213" cy="1220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1808" tIns="86360" rIns="241808" bIns="86360" numCol="1" spcCol="1270" anchor="ctr" anchorCtr="0">
          <a:noAutofit/>
        </a:bodyPr>
        <a:lstStyle/>
        <a:p>
          <a:pPr lvl="0" algn="r" defTabSz="1511300" rtl="0">
            <a:lnSpc>
              <a:spcPct val="90000"/>
            </a:lnSpc>
            <a:spcBef>
              <a:spcPct val="0"/>
            </a:spcBef>
            <a:spcAft>
              <a:spcPct val="35000"/>
            </a:spcAft>
          </a:pPr>
          <a:r>
            <a:rPr lang="en-US" sz="3400" kern="1200" dirty="0" smtClean="0"/>
            <a:t>Not </a:t>
          </a:r>
          <a:r>
            <a:rPr lang="en-US" sz="3400" kern="1200" dirty="0" smtClean="0"/>
            <a:t>a new concept</a:t>
          </a:r>
          <a:endParaRPr lang="en-CA" sz="3400" kern="1200" dirty="0"/>
        </a:p>
      </dsp:txBody>
      <dsp:txXfrm>
        <a:off x="0" y="3063126"/>
        <a:ext cx="2642213" cy="1220175"/>
      </dsp:txXfrm>
    </dsp:sp>
    <dsp:sp modelId="{50A282ED-5A1A-41FD-B7BD-3816225DA1B8}">
      <dsp:nvSpPr>
        <dsp:cNvPr id="0" name=""/>
        <dsp:cNvSpPr/>
      </dsp:nvSpPr>
      <dsp:spPr>
        <a:xfrm>
          <a:off x="2642213" y="2414908"/>
          <a:ext cx="528442" cy="2516610"/>
        </a:xfrm>
        <a:prstGeom prst="leftBrace">
          <a:avLst>
            <a:gd name="adj1" fmla="val 35000"/>
            <a:gd name="adj2" fmla="val 50000"/>
          </a:avLst>
        </a:prstGeom>
        <a:noFill/>
        <a:ln w="9525"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52353F8-BCC2-41C2-AAC8-32E733589BFF}">
      <dsp:nvSpPr>
        <dsp:cNvPr id="0" name=""/>
        <dsp:cNvSpPr/>
      </dsp:nvSpPr>
      <dsp:spPr>
        <a:xfrm>
          <a:off x="3382033" y="2414908"/>
          <a:ext cx="7186820" cy="2516610"/>
        </a:xfrm>
        <a:prstGeom prst="rect">
          <a:avLst/>
        </a:prstGeom>
        <a:solidFill>
          <a:schemeClr val="accent4">
            <a:hueOff val="9695422"/>
            <a:satOff val="-13663"/>
            <a:lumOff val="1375"/>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285750" lvl="1" indent="-285750" algn="l" defTabSz="1511300" rtl="0">
            <a:lnSpc>
              <a:spcPct val="90000"/>
            </a:lnSpc>
            <a:spcBef>
              <a:spcPct val="0"/>
            </a:spcBef>
            <a:spcAft>
              <a:spcPct val="15000"/>
            </a:spcAft>
            <a:buChar char="••"/>
          </a:pPr>
          <a:r>
            <a:rPr lang="en-US" sz="3400" kern="1200" smtClean="0"/>
            <a:t>EAV</a:t>
          </a:r>
          <a:endParaRPr lang="en-CA" sz="3400" kern="1200"/>
        </a:p>
        <a:p>
          <a:pPr marL="285750" lvl="1" indent="-285750" algn="l" defTabSz="1511300" rtl="0">
            <a:lnSpc>
              <a:spcPct val="90000"/>
            </a:lnSpc>
            <a:spcBef>
              <a:spcPct val="0"/>
            </a:spcBef>
            <a:spcAft>
              <a:spcPct val="15000"/>
            </a:spcAft>
            <a:buChar char="••"/>
          </a:pPr>
          <a:r>
            <a:rPr lang="en-US" sz="3400" kern="1200" dirty="0" smtClean="0"/>
            <a:t>XML</a:t>
          </a:r>
          <a:endParaRPr lang="en-CA" sz="3400" kern="1200" dirty="0"/>
        </a:p>
        <a:p>
          <a:pPr marL="285750" lvl="1" indent="-285750" algn="l" defTabSz="1511300" rtl="0">
            <a:lnSpc>
              <a:spcPct val="90000"/>
            </a:lnSpc>
            <a:spcBef>
              <a:spcPct val="0"/>
            </a:spcBef>
            <a:spcAft>
              <a:spcPct val="15000"/>
            </a:spcAft>
            <a:buChar char="••"/>
          </a:pPr>
          <a:r>
            <a:rPr lang="en-US" sz="3400" kern="1200" dirty="0" smtClean="0"/>
            <a:t>Architecture paradigm: OLAP/DW and OLTP</a:t>
          </a:r>
          <a:endParaRPr lang="en-CA" sz="3400" kern="1200" dirty="0"/>
        </a:p>
      </dsp:txBody>
      <dsp:txXfrm>
        <a:off x="3382033" y="2414908"/>
        <a:ext cx="7186820" cy="25166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65765A-842C-424C-9433-961020819D29}">
      <dsp:nvSpPr>
        <dsp:cNvPr id="0" name=""/>
        <dsp:cNvSpPr/>
      </dsp:nvSpPr>
      <dsp:spPr>
        <a:xfrm>
          <a:off x="0" y="1960"/>
          <a:ext cx="5384800" cy="0"/>
        </a:xfrm>
        <a:prstGeom prst="line">
          <a:avLst/>
        </a:prstGeom>
        <a:solidFill>
          <a:schemeClr val="accent3">
            <a:shade val="80000"/>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E366FD-C33D-4637-ABDF-9BC7B612D219}">
      <dsp:nvSpPr>
        <dsp:cNvPr id="0" name=""/>
        <dsp:cNvSpPr/>
      </dsp:nvSpPr>
      <dsp:spPr>
        <a:xfrm>
          <a:off x="0" y="1960"/>
          <a:ext cx="5384800" cy="13372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lvl="0" algn="l" defTabSz="1866900" rtl="0">
            <a:lnSpc>
              <a:spcPct val="90000"/>
            </a:lnSpc>
            <a:spcBef>
              <a:spcPct val="0"/>
            </a:spcBef>
            <a:spcAft>
              <a:spcPct val="35000"/>
            </a:spcAft>
          </a:pPr>
          <a:r>
            <a:rPr lang="en-US" sz="4200" kern="1200" dirty="0" smtClean="0"/>
            <a:t>Basically Available</a:t>
          </a:r>
          <a:endParaRPr lang="en-CA" sz="4200" kern="1200" dirty="0"/>
        </a:p>
      </dsp:txBody>
      <dsp:txXfrm>
        <a:off x="0" y="1960"/>
        <a:ext cx="5384800" cy="1337243"/>
      </dsp:txXfrm>
    </dsp:sp>
    <dsp:sp modelId="{2B23A35F-F047-48E4-B8AC-B13182D510BB}">
      <dsp:nvSpPr>
        <dsp:cNvPr id="0" name=""/>
        <dsp:cNvSpPr/>
      </dsp:nvSpPr>
      <dsp:spPr>
        <a:xfrm>
          <a:off x="0" y="1339203"/>
          <a:ext cx="5384800" cy="0"/>
        </a:xfrm>
        <a:prstGeom prst="line">
          <a:avLst/>
        </a:prstGeom>
        <a:solidFill>
          <a:schemeClr val="accent3">
            <a:shade val="80000"/>
            <a:hueOff val="-224609"/>
            <a:satOff val="8769"/>
            <a:lumOff val="13949"/>
            <a:alphaOff val="0"/>
          </a:schemeClr>
        </a:solidFill>
        <a:ln w="25400" cap="flat" cmpd="sng" algn="ctr">
          <a:solidFill>
            <a:schemeClr val="accent3">
              <a:shade val="80000"/>
              <a:hueOff val="-224609"/>
              <a:satOff val="8769"/>
              <a:lumOff val="1394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4903C1-8602-4B20-9A77-FDB66FEBC9CA}">
      <dsp:nvSpPr>
        <dsp:cNvPr id="0" name=""/>
        <dsp:cNvSpPr/>
      </dsp:nvSpPr>
      <dsp:spPr>
        <a:xfrm>
          <a:off x="0" y="1339203"/>
          <a:ext cx="5384800" cy="13372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lvl="0" algn="l" defTabSz="1866900" rtl="0">
            <a:lnSpc>
              <a:spcPct val="90000"/>
            </a:lnSpc>
            <a:spcBef>
              <a:spcPct val="0"/>
            </a:spcBef>
            <a:spcAft>
              <a:spcPct val="35000"/>
            </a:spcAft>
          </a:pPr>
          <a:r>
            <a:rPr lang="en-US" sz="4200" kern="1200" smtClean="0"/>
            <a:t>Soft State</a:t>
          </a:r>
          <a:endParaRPr lang="en-CA" sz="4200" kern="1200"/>
        </a:p>
      </dsp:txBody>
      <dsp:txXfrm>
        <a:off x="0" y="1339203"/>
        <a:ext cx="5384800" cy="1337243"/>
      </dsp:txXfrm>
    </dsp:sp>
    <dsp:sp modelId="{7FB793CA-54AF-438A-887C-99924359FE1D}">
      <dsp:nvSpPr>
        <dsp:cNvPr id="0" name=""/>
        <dsp:cNvSpPr/>
      </dsp:nvSpPr>
      <dsp:spPr>
        <a:xfrm>
          <a:off x="0" y="2676447"/>
          <a:ext cx="5384800" cy="0"/>
        </a:xfrm>
        <a:prstGeom prst="line">
          <a:avLst/>
        </a:prstGeom>
        <a:solidFill>
          <a:schemeClr val="accent3">
            <a:shade val="80000"/>
            <a:hueOff val="-449217"/>
            <a:satOff val="17538"/>
            <a:lumOff val="27898"/>
            <a:alphaOff val="0"/>
          </a:schemeClr>
        </a:solidFill>
        <a:ln w="25400" cap="flat" cmpd="sng" algn="ctr">
          <a:solidFill>
            <a:schemeClr val="accent3">
              <a:shade val="80000"/>
              <a:hueOff val="-449217"/>
              <a:satOff val="17538"/>
              <a:lumOff val="2789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F0F2EA-9CDC-47BB-B52A-01B221C96D05}">
      <dsp:nvSpPr>
        <dsp:cNvPr id="0" name=""/>
        <dsp:cNvSpPr/>
      </dsp:nvSpPr>
      <dsp:spPr>
        <a:xfrm>
          <a:off x="0" y="2676447"/>
          <a:ext cx="5384800" cy="13372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lvl="0" algn="l" defTabSz="1866900" rtl="0">
            <a:lnSpc>
              <a:spcPct val="90000"/>
            </a:lnSpc>
            <a:spcBef>
              <a:spcPct val="0"/>
            </a:spcBef>
            <a:spcAft>
              <a:spcPct val="35000"/>
            </a:spcAft>
          </a:pPr>
          <a:r>
            <a:rPr lang="en-US" sz="4200" kern="1200" smtClean="0"/>
            <a:t>Eventually Consistent</a:t>
          </a:r>
          <a:endParaRPr lang="en-CA" sz="4200" kern="1200"/>
        </a:p>
      </dsp:txBody>
      <dsp:txXfrm>
        <a:off x="0" y="2676447"/>
        <a:ext cx="5384800" cy="13372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387168-8B6B-4664-BF89-5EE428543463}">
      <dsp:nvSpPr>
        <dsp:cNvPr id="0" name=""/>
        <dsp:cNvSpPr/>
      </dsp:nvSpPr>
      <dsp:spPr>
        <a:xfrm>
          <a:off x="0" y="0"/>
          <a:ext cx="5384800"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4949E1-7D38-403A-8835-7C53E7793D42}">
      <dsp:nvSpPr>
        <dsp:cNvPr id="0" name=""/>
        <dsp:cNvSpPr/>
      </dsp:nvSpPr>
      <dsp:spPr>
        <a:xfrm>
          <a:off x="0" y="0"/>
          <a:ext cx="5384800" cy="1003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lvl="0" algn="l" defTabSz="1911350" rtl="0">
            <a:lnSpc>
              <a:spcPct val="90000"/>
            </a:lnSpc>
            <a:spcBef>
              <a:spcPct val="0"/>
            </a:spcBef>
            <a:spcAft>
              <a:spcPct val="35000"/>
            </a:spcAft>
          </a:pPr>
          <a:r>
            <a:rPr lang="en-CA" sz="4300" kern="1200" smtClean="0"/>
            <a:t>Atomic</a:t>
          </a:r>
          <a:endParaRPr lang="en-CA" sz="4300" kern="1200"/>
        </a:p>
      </dsp:txBody>
      <dsp:txXfrm>
        <a:off x="0" y="0"/>
        <a:ext cx="5384800" cy="1003912"/>
      </dsp:txXfrm>
    </dsp:sp>
    <dsp:sp modelId="{24A1C3D6-D2B5-45F6-B3EC-7E56178D9CE4}">
      <dsp:nvSpPr>
        <dsp:cNvPr id="0" name=""/>
        <dsp:cNvSpPr/>
      </dsp:nvSpPr>
      <dsp:spPr>
        <a:xfrm>
          <a:off x="0" y="1003912"/>
          <a:ext cx="5384800"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F3A812-555A-4A0D-BF25-D30796407AE1}">
      <dsp:nvSpPr>
        <dsp:cNvPr id="0" name=""/>
        <dsp:cNvSpPr/>
      </dsp:nvSpPr>
      <dsp:spPr>
        <a:xfrm>
          <a:off x="0" y="1003912"/>
          <a:ext cx="5384800" cy="1003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lvl="0" algn="l" defTabSz="1911350" rtl="0">
            <a:lnSpc>
              <a:spcPct val="90000"/>
            </a:lnSpc>
            <a:spcBef>
              <a:spcPct val="0"/>
            </a:spcBef>
            <a:spcAft>
              <a:spcPct val="35000"/>
            </a:spcAft>
          </a:pPr>
          <a:r>
            <a:rPr lang="en-CA" sz="4300" kern="1200" smtClean="0"/>
            <a:t>Consistent</a:t>
          </a:r>
          <a:endParaRPr lang="en-CA" sz="4300" kern="1200"/>
        </a:p>
      </dsp:txBody>
      <dsp:txXfrm>
        <a:off x="0" y="1003912"/>
        <a:ext cx="5384800" cy="1003912"/>
      </dsp:txXfrm>
    </dsp:sp>
    <dsp:sp modelId="{D03A3065-6D20-44A8-9E29-E69371A98C73}">
      <dsp:nvSpPr>
        <dsp:cNvPr id="0" name=""/>
        <dsp:cNvSpPr/>
      </dsp:nvSpPr>
      <dsp:spPr>
        <a:xfrm>
          <a:off x="0" y="2007825"/>
          <a:ext cx="5384800"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56E57C-52F8-4D93-AD1D-13C873035E08}">
      <dsp:nvSpPr>
        <dsp:cNvPr id="0" name=""/>
        <dsp:cNvSpPr/>
      </dsp:nvSpPr>
      <dsp:spPr>
        <a:xfrm>
          <a:off x="0" y="2007825"/>
          <a:ext cx="5384800" cy="1003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lvl="0" algn="l" defTabSz="1911350" rtl="0">
            <a:lnSpc>
              <a:spcPct val="90000"/>
            </a:lnSpc>
            <a:spcBef>
              <a:spcPct val="0"/>
            </a:spcBef>
            <a:spcAft>
              <a:spcPct val="35000"/>
            </a:spcAft>
          </a:pPr>
          <a:r>
            <a:rPr lang="en-CA" sz="4300" kern="1200" smtClean="0"/>
            <a:t>Isolated</a:t>
          </a:r>
          <a:endParaRPr lang="en-CA" sz="4300" kern="1200"/>
        </a:p>
      </dsp:txBody>
      <dsp:txXfrm>
        <a:off x="0" y="2007825"/>
        <a:ext cx="5384800" cy="1003912"/>
      </dsp:txXfrm>
    </dsp:sp>
    <dsp:sp modelId="{8DAE5AD9-B75E-4CAF-A02E-CA2C0BBE1ED5}">
      <dsp:nvSpPr>
        <dsp:cNvPr id="0" name=""/>
        <dsp:cNvSpPr/>
      </dsp:nvSpPr>
      <dsp:spPr>
        <a:xfrm>
          <a:off x="0" y="3011738"/>
          <a:ext cx="5384800"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76AF78-CDA1-4C85-8E89-27BBEA04D9BF}">
      <dsp:nvSpPr>
        <dsp:cNvPr id="0" name=""/>
        <dsp:cNvSpPr/>
      </dsp:nvSpPr>
      <dsp:spPr>
        <a:xfrm>
          <a:off x="0" y="3011738"/>
          <a:ext cx="5384800" cy="1003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lvl="0" algn="l" defTabSz="1911350" rtl="0">
            <a:lnSpc>
              <a:spcPct val="90000"/>
            </a:lnSpc>
            <a:spcBef>
              <a:spcPct val="0"/>
            </a:spcBef>
            <a:spcAft>
              <a:spcPct val="35000"/>
            </a:spcAft>
          </a:pPr>
          <a:r>
            <a:rPr lang="en-CA" sz="4300" kern="1200" smtClean="0"/>
            <a:t>Durable</a:t>
          </a:r>
          <a:endParaRPr lang="en-CA" sz="4300" kern="1200"/>
        </a:p>
      </dsp:txBody>
      <dsp:txXfrm>
        <a:off x="0" y="3011738"/>
        <a:ext cx="5384800" cy="100391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D0B7AC-2712-48F0-9673-E12A850A0E42}">
      <dsp:nvSpPr>
        <dsp:cNvPr id="0" name=""/>
        <dsp:cNvSpPr/>
      </dsp:nvSpPr>
      <dsp:spPr>
        <a:xfrm>
          <a:off x="8135" y="2298527"/>
          <a:ext cx="3289565" cy="200981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rtl="0">
            <a:lnSpc>
              <a:spcPct val="90000"/>
            </a:lnSpc>
            <a:spcBef>
              <a:spcPct val="0"/>
            </a:spcBef>
            <a:spcAft>
              <a:spcPct val="35000"/>
            </a:spcAft>
          </a:pPr>
          <a:r>
            <a:rPr lang="en-CA" sz="6500" kern="1200" dirty="0" err="1" smtClean="0"/>
            <a:t>PaaS</a:t>
          </a:r>
          <a:endParaRPr lang="en-CA" sz="6500" kern="1200" dirty="0"/>
        </a:p>
      </dsp:txBody>
      <dsp:txXfrm>
        <a:off x="67001" y="2357393"/>
        <a:ext cx="3171833" cy="1892087"/>
      </dsp:txXfrm>
    </dsp:sp>
    <dsp:sp modelId="{26F0D24A-5698-4B56-A194-19D704BDBF94}">
      <dsp:nvSpPr>
        <dsp:cNvPr id="0" name=""/>
        <dsp:cNvSpPr/>
      </dsp:nvSpPr>
      <dsp:spPr>
        <a:xfrm>
          <a:off x="8135" y="1716"/>
          <a:ext cx="3289565" cy="200981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CA" sz="4000" kern="1200" dirty="0" smtClean="0"/>
            <a:t>Platform</a:t>
          </a:r>
          <a:endParaRPr lang="en-CA" sz="4000" kern="1200" dirty="0"/>
        </a:p>
      </dsp:txBody>
      <dsp:txXfrm>
        <a:off x="67001" y="60582"/>
        <a:ext cx="3171833" cy="1892087"/>
      </dsp:txXfrm>
    </dsp:sp>
    <dsp:sp modelId="{9139F2FB-099D-4E64-BC44-D8C182F76B87}">
      <dsp:nvSpPr>
        <dsp:cNvPr id="0" name=""/>
        <dsp:cNvSpPr/>
      </dsp:nvSpPr>
      <dsp:spPr>
        <a:xfrm>
          <a:off x="3850348" y="2298527"/>
          <a:ext cx="3289565" cy="200981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rtl="0">
            <a:lnSpc>
              <a:spcPct val="90000"/>
            </a:lnSpc>
            <a:spcBef>
              <a:spcPct val="0"/>
            </a:spcBef>
            <a:spcAft>
              <a:spcPct val="35000"/>
            </a:spcAft>
          </a:pPr>
          <a:r>
            <a:rPr lang="en-CA" sz="6500" kern="1200" dirty="0" smtClean="0"/>
            <a:t>IaaS</a:t>
          </a:r>
          <a:endParaRPr lang="en-CA" sz="6500" kern="1200" dirty="0"/>
        </a:p>
      </dsp:txBody>
      <dsp:txXfrm>
        <a:off x="3909214" y="2357393"/>
        <a:ext cx="3171833" cy="1892087"/>
      </dsp:txXfrm>
    </dsp:sp>
    <dsp:sp modelId="{8E128F1D-1FEB-4E44-8570-558D2157C3D2}">
      <dsp:nvSpPr>
        <dsp:cNvPr id="0" name=""/>
        <dsp:cNvSpPr/>
      </dsp:nvSpPr>
      <dsp:spPr>
        <a:xfrm>
          <a:off x="3850348" y="1716"/>
          <a:ext cx="3289565" cy="200981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CA" sz="4000" kern="1200" dirty="0" smtClean="0"/>
            <a:t>Infrastructure</a:t>
          </a:r>
          <a:endParaRPr lang="en-CA" sz="4000" kern="1200" dirty="0"/>
        </a:p>
      </dsp:txBody>
      <dsp:txXfrm>
        <a:off x="3909214" y="60582"/>
        <a:ext cx="3171833" cy="1892087"/>
      </dsp:txXfrm>
    </dsp:sp>
    <dsp:sp modelId="{67DA6D24-C586-42C6-9CF1-BECE2497783D}">
      <dsp:nvSpPr>
        <dsp:cNvPr id="0" name=""/>
        <dsp:cNvSpPr/>
      </dsp:nvSpPr>
      <dsp:spPr>
        <a:xfrm>
          <a:off x="7692560" y="2298527"/>
          <a:ext cx="3289565" cy="200981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rtl="0">
            <a:lnSpc>
              <a:spcPct val="90000"/>
            </a:lnSpc>
            <a:spcBef>
              <a:spcPct val="0"/>
            </a:spcBef>
            <a:spcAft>
              <a:spcPct val="35000"/>
            </a:spcAft>
          </a:pPr>
          <a:r>
            <a:rPr lang="en-CA" sz="6500" kern="1200" dirty="0" smtClean="0"/>
            <a:t>SaaS</a:t>
          </a:r>
          <a:endParaRPr lang="en-CA" sz="6500" kern="1200" dirty="0"/>
        </a:p>
      </dsp:txBody>
      <dsp:txXfrm>
        <a:off x="7751426" y="2357393"/>
        <a:ext cx="3171833" cy="1892087"/>
      </dsp:txXfrm>
    </dsp:sp>
    <dsp:sp modelId="{35D9CB08-65FA-42C8-97B2-6DA49B4CA8F9}">
      <dsp:nvSpPr>
        <dsp:cNvPr id="0" name=""/>
        <dsp:cNvSpPr/>
      </dsp:nvSpPr>
      <dsp:spPr>
        <a:xfrm>
          <a:off x="7692560" y="1716"/>
          <a:ext cx="3289565" cy="200981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CA" sz="4000" kern="1200" dirty="0" smtClean="0"/>
            <a:t>Service</a:t>
          </a:r>
          <a:endParaRPr lang="en-CA" sz="4000" kern="1200" dirty="0"/>
        </a:p>
      </dsp:txBody>
      <dsp:txXfrm>
        <a:off x="7751426" y="60582"/>
        <a:ext cx="3171833" cy="1892087"/>
      </dsp:txXfrm>
    </dsp:sp>
  </dsp:spTree>
</dsp:drawing>
</file>

<file path=ppt/diagrams/layout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63FA39-66D9-4196-A4EA-4202A51FF9A1}" type="datetimeFigureOut">
              <a:rPr lang="en-US" smtClean="0"/>
              <a:t>4/5/2015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A3D9E7-2D76-4171-9163-240F21E1FAB4}" type="slidenum">
              <a:rPr lang="en-US" smtClean="0"/>
              <a:t>‹#›</a:t>
            </a:fld>
            <a:endParaRPr lang="en-US"/>
          </a:p>
        </p:txBody>
      </p:sp>
    </p:spTree>
    <p:extLst>
      <p:ext uri="{BB962C8B-B14F-4D97-AF65-F5344CB8AC3E}">
        <p14:creationId xmlns:p14="http://schemas.microsoft.com/office/powerpoint/2010/main" val="131770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3D9E7-2D76-4171-9163-240F21E1FAB4}" type="slidenum">
              <a:rPr lang="en-US" smtClean="0"/>
              <a:t>2</a:t>
            </a:fld>
            <a:endParaRPr lang="en-US"/>
          </a:p>
        </p:txBody>
      </p:sp>
    </p:spTree>
    <p:extLst>
      <p:ext uri="{BB962C8B-B14F-4D97-AF65-F5344CB8AC3E}">
        <p14:creationId xmlns:p14="http://schemas.microsoft.com/office/powerpoint/2010/main" val="1358241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US" sz="1200" b="1" dirty="0" smtClean="0"/>
              <a:t>Presenter</a:t>
            </a:r>
            <a:r>
              <a:rPr lang="en-US" sz="1200" b="1" baseline="0" dirty="0" smtClean="0"/>
              <a:t> guidance:</a:t>
            </a:r>
          </a:p>
          <a:p>
            <a:pPr marL="0" marR="0" indent="0" algn="l" defTabSz="914400" rtl="0" eaLnBrk="1" fontAlgn="auto" latinLnBrk="0" hangingPunct="1">
              <a:lnSpc>
                <a:spcPct val="100000"/>
              </a:lnSpc>
              <a:spcBef>
                <a:spcPct val="0"/>
              </a:spcBef>
              <a:spcAft>
                <a:spcPts val="0"/>
              </a:spcAft>
              <a:buClrTx/>
              <a:buSzTx/>
              <a:buFontTx/>
              <a:buNone/>
              <a:tabLst/>
              <a:defRPr/>
            </a:pPr>
            <a:r>
              <a:rPr lang="en-US" sz="1200" dirty="0" smtClean="0"/>
              <a:t>Introduce the family portrait.</a:t>
            </a:r>
            <a:endParaRPr lang="en-US" sz="1200" baseline="0" dirty="0" smtClean="0"/>
          </a:p>
          <a:p>
            <a:pPr marL="0" marR="0" indent="0" algn="l" defTabSz="914400" rtl="0" eaLnBrk="1" fontAlgn="auto" latinLnBrk="0" hangingPunct="1">
              <a:lnSpc>
                <a:spcPct val="100000"/>
              </a:lnSpc>
              <a:spcBef>
                <a:spcPct val="0"/>
              </a:spcBef>
              <a:spcAft>
                <a:spcPts val="0"/>
              </a:spcAft>
              <a:buClrTx/>
              <a:buSzTx/>
              <a:buFontTx/>
              <a:buNone/>
              <a:tabLst/>
              <a:defRPr/>
            </a:pPr>
            <a:endParaRPr lang="en-US" sz="1200" b="1" dirty="0" smtClean="0"/>
          </a:p>
          <a:p>
            <a:pPr eaLnBrk="1" hangingPunct="1">
              <a:spcBef>
                <a:spcPct val="0"/>
              </a:spcBef>
            </a:pPr>
            <a:r>
              <a:rPr lang="en-US" sz="1200" b="1" dirty="0" smtClean="0"/>
              <a:t>Slide talk track:</a:t>
            </a:r>
          </a:p>
          <a:p>
            <a:pPr marL="171450" indent="-171450" eaLnBrk="1" hangingPunct="1">
              <a:spcBef>
                <a:spcPct val="0"/>
              </a:spcBef>
              <a:buFont typeface="Arial" panose="020B0604020202020204" pitchFamily="34" charset="0"/>
              <a:buChar char="•"/>
            </a:pPr>
            <a:r>
              <a:rPr lang="en-US" sz="1200" b="0" dirty="0" smtClean="0"/>
              <a:t>This</a:t>
            </a:r>
            <a:r>
              <a:rPr lang="en-US" sz="1200" b="0" baseline="0" dirty="0" smtClean="0"/>
              <a:t> is how we think about the core differences across the data services for capturing and managing data</a:t>
            </a:r>
          </a:p>
          <a:p>
            <a:pPr marL="171450" indent="-171450" eaLnBrk="1" hangingPunct="1">
              <a:spcBef>
                <a:spcPct val="0"/>
              </a:spcBef>
              <a:buFont typeface="Arial" panose="020B0604020202020204" pitchFamily="34" charset="0"/>
              <a:buChar char="•"/>
            </a:pPr>
            <a:r>
              <a:rPr lang="en-US" sz="1200" b="0" baseline="0" dirty="0" smtClean="0"/>
              <a:t>On the left, you have more database imposed structure on the left and this loosens as you move to the right, ending in blobs which is just large containers of binary data.</a:t>
            </a:r>
          </a:p>
          <a:p>
            <a:pPr marL="171450" indent="-171450" eaLnBrk="1" hangingPunct="1">
              <a:spcBef>
                <a:spcPct val="0"/>
              </a:spcBef>
              <a:buFont typeface="Arial" panose="020B0604020202020204" pitchFamily="34" charset="0"/>
              <a:buChar char="•"/>
            </a:pPr>
            <a:endParaRPr lang="en-US" sz="1200" b="0" dirty="0" smtClean="0"/>
          </a:p>
        </p:txBody>
      </p:sp>
      <p:sp>
        <p:nvSpPr>
          <p:cNvPr id="4" name="Slide Number Placeholder 3"/>
          <p:cNvSpPr>
            <a:spLocks noGrp="1"/>
          </p:cNvSpPr>
          <p:nvPr>
            <p:ph type="sldNum" sz="quarter" idx="10"/>
          </p:nvPr>
        </p:nvSpPr>
        <p:spPr/>
        <p:txBody>
          <a:bodyPr/>
          <a:lstStyle/>
          <a:p>
            <a:fld id="{D43DDAC6-747A-4F9E-82DD-C589F449FBBC}"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2485075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US" b="1" dirty="0" smtClean="0"/>
              <a:t>Presenter</a:t>
            </a:r>
            <a:r>
              <a:rPr lang="en-US" b="1" baseline="0" dirty="0" smtClean="0"/>
              <a:t> guidance:</a:t>
            </a:r>
          </a:p>
          <a:p>
            <a:pPr marL="0" marR="0" indent="0" algn="l" defTabSz="914400" rtl="0" eaLnBrk="1" fontAlgn="auto" latinLnBrk="0" hangingPunct="1">
              <a:lnSpc>
                <a:spcPct val="100000"/>
              </a:lnSpc>
              <a:spcBef>
                <a:spcPct val="0"/>
              </a:spcBef>
              <a:spcAft>
                <a:spcPts val="0"/>
              </a:spcAft>
              <a:buClrTx/>
              <a:buSzTx/>
              <a:buFontTx/>
              <a:buNone/>
              <a:tabLst/>
              <a:defRPr/>
            </a:pPr>
            <a:r>
              <a:rPr lang="en-US" dirty="0" smtClean="0"/>
              <a:t>Share how we think</a:t>
            </a:r>
            <a:r>
              <a:rPr lang="en-US" baseline="0" dirty="0" smtClean="0"/>
              <a:t> about the data platform in the cloud. Today, we’ll specifically talk about SQL in a VM (briefly), SQL DB, DocumentDB, HBase on HDInsight, and Tables/Blobs. There are lots of other adjacent services such as Redis Cache, Event Hubs, HDInsight, Azure ML, Data Factory, Stream Analytics that will not be addressed in this deck.</a:t>
            </a:r>
            <a:endParaRPr lang="en-US" dirty="0" smtClean="0"/>
          </a:p>
          <a:p>
            <a:pPr eaLnBrk="1" hangingPunct="1">
              <a:spcBef>
                <a:spcPct val="0"/>
              </a:spcBef>
            </a:pPr>
            <a:endParaRPr lang="en-US" b="1" dirty="0" smtClean="0"/>
          </a:p>
          <a:p>
            <a:pPr eaLnBrk="1" hangingPunct="1">
              <a:spcBef>
                <a:spcPct val="0"/>
              </a:spcBef>
            </a:pPr>
            <a:r>
              <a:rPr lang="en-US" b="1" dirty="0" smtClean="0"/>
              <a:t>Slide talk track:</a:t>
            </a:r>
          </a:p>
          <a:p>
            <a:pPr marL="171450" indent="-171450" eaLnBrk="1" hangingPunct="1">
              <a:spcBef>
                <a:spcPct val="0"/>
              </a:spcBef>
              <a:buFont typeface="Arial" panose="020B0604020202020204" pitchFamily="34" charset="0"/>
              <a:buChar char="•"/>
            </a:pPr>
            <a:r>
              <a:rPr lang="en-US" b="0" dirty="0" smtClean="0"/>
              <a:t>The</a:t>
            </a:r>
            <a:r>
              <a:rPr lang="en-US" b="0" baseline="0" dirty="0" smtClean="0"/>
              <a:t> top row is Power BI – you’re making decisions based on data</a:t>
            </a:r>
          </a:p>
          <a:p>
            <a:pPr marL="171450" indent="-171450" eaLnBrk="1" hangingPunct="1">
              <a:spcBef>
                <a:spcPct val="0"/>
              </a:spcBef>
              <a:buFont typeface="Arial" panose="020B0604020202020204" pitchFamily="34" charset="0"/>
              <a:buChar char="•"/>
            </a:pPr>
            <a:r>
              <a:rPr lang="en-US" b="0" baseline="0" dirty="0" smtClean="0"/>
              <a:t>The middle row is ML, Stream Analytics, HDInsight, and Data Factory – processing and making sense of the data</a:t>
            </a:r>
          </a:p>
          <a:p>
            <a:pPr marL="171450" indent="-171450" eaLnBrk="1" hangingPunct="1">
              <a:spcBef>
                <a:spcPct val="0"/>
              </a:spcBef>
              <a:buFont typeface="Arial" panose="020B0604020202020204" pitchFamily="34" charset="0"/>
              <a:buChar char="•"/>
            </a:pPr>
            <a:r>
              <a:rPr lang="en-US" b="0" baseline="0" dirty="0" smtClean="0"/>
              <a:t>The bottom row is where you ingest and store data - </a:t>
            </a:r>
            <a:endParaRPr lang="en-US" b="0" dirty="0" smtClean="0"/>
          </a:p>
          <a:p>
            <a:pPr marL="171450" indent="-171450">
              <a:buFont typeface="Arial" panose="020B0604020202020204" pitchFamily="34" charset="0"/>
              <a:buChar char="•"/>
            </a:pPr>
            <a:r>
              <a:rPr lang="en-US" baseline="0" dirty="0" smtClean="0"/>
              <a:t>With Azure, organizations have access to a whole range of services that allow them to use the right tool for the right job when developing applications. </a:t>
            </a:r>
          </a:p>
          <a:p>
            <a:pPr marL="171450" indent="-171450">
              <a:buFont typeface="Arial" panose="020B0604020202020204" pitchFamily="34" charset="0"/>
              <a:buChar char="•"/>
            </a:pPr>
            <a:r>
              <a:rPr lang="en-US" baseline="0" dirty="0" smtClean="0"/>
              <a:t>In the cloud, organizations can collect and manage data in the form in which it’s born and store it in the form that best suits an application’s needs. </a:t>
            </a:r>
          </a:p>
        </p:txBody>
      </p:sp>
      <p:sp>
        <p:nvSpPr>
          <p:cNvPr id="4" name="Slide Number Placeholder 3"/>
          <p:cNvSpPr>
            <a:spLocks noGrp="1"/>
          </p:cNvSpPr>
          <p:nvPr>
            <p:ph type="sldNum" sz="quarter" idx="10"/>
          </p:nvPr>
        </p:nvSpPr>
        <p:spPr/>
        <p:txBody>
          <a:bodyPr/>
          <a:lstStyle/>
          <a:p>
            <a:pPr>
              <a:defRPr/>
            </a:pPr>
            <a:fld id="{7088D5E3-B0C4-244E-905F-C9848084E0A1}" type="slidenum">
              <a:rPr lang="en-US" smtClean="0">
                <a:solidFill>
                  <a:prstClr val="black"/>
                </a:solidFill>
              </a:rPr>
              <a:pPr>
                <a:defRPr/>
              </a:pPr>
              <a:t>3</a:t>
            </a:fld>
            <a:endParaRPr lang="en-US">
              <a:solidFill>
                <a:prstClr val="black"/>
              </a:solidFill>
            </a:endParaRPr>
          </a:p>
        </p:txBody>
      </p:sp>
    </p:spTree>
    <p:extLst>
      <p:ext uri="{BB962C8B-B14F-4D97-AF65-F5344CB8AC3E}">
        <p14:creationId xmlns:p14="http://schemas.microsoft.com/office/powerpoint/2010/main" val="22590738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DD65AC4-17B0-4E19-8496-B264E70A18D3}" type="slidenum">
              <a:rPr lang="en-US" smtClean="0"/>
              <a:t>4</a:t>
            </a:fld>
            <a:endParaRPr lang="en-US"/>
          </a:p>
        </p:txBody>
      </p:sp>
    </p:spTree>
    <p:extLst>
      <p:ext uri="{BB962C8B-B14F-4D97-AF65-F5344CB8AC3E}">
        <p14:creationId xmlns:p14="http://schemas.microsoft.com/office/powerpoint/2010/main" val="6270794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7</a:t>
            </a:fld>
            <a:endParaRPr lang="en-US"/>
          </a:p>
        </p:txBody>
      </p:sp>
    </p:spTree>
    <p:extLst>
      <p:ext uri="{BB962C8B-B14F-4D97-AF65-F5344CB8AC3E}">
        <p14:creationId xmlns:p14="http://schemas.microsoft.com/office/powerpoint/2010/main" val="760726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Hadoop suits multiple data platform needs in a variety of workloads.  In a canonical IoT scenario you will find Hadoop supporting streaming, realtime, and batch oriented workloads.  Microsoft Azure will support all these workloads </a:t>
            </a:r>
            <a:r>
              <a:rPr lang="en-US" b="1" baseline="0" dirty="0"/>
              <a:t>from a 1st party (Microsoft developed) service, as well as 3rd party (Partner developed) solutions. </a:t>
            </a:r>
          </a:p>
        </p:txBody>
      </p:sp>
      <p:sp>
        <p:nvSpPr>
          <p:cNvPr id="4" name="Header Placeholder 3"/>
          <p:cNvSpPr>
            <a:spLocks noGrp="1"/>
          </p:cNvSpPr>
          <p:nvPr>
            <p:ph type="hdr" sz="quarter" idx="10"/>
          </p:nvPr>
        </p:nvSpPr>
        <p:spPr/>
        <p:txBody>
          <a:bodyPr/>
          <a:lstStyle/>
          <a:p>
            <a:r>
              <a:rPr lang="en-US" smtClean="0">
                <a:solidFill>
                  <a:prstClr val="black"/>
                </a:solidFill>
              </a:rPr>
              <a:t>Tech Ready 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141F5E1-0F7F-4ABB-A5CC-E4A04EB74652}" type="datetime1">
              <a:rPr lang="en-US" smtClean="0">
                <a:solidFill>
                  <a:prstClr val="black"/>
                </a:solidFill>
              </a:rPr>
              <a:pPr/>
              <a:t>4/5/2015</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2633898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DD65AC4-17B0-4E19-8496-B264E70A18D3}" type="slidenum">
              <a:rPr lang="en-US" smtClean="0"/>
              <a:t>11</a:t>
            </a:fld>
            <a:endParaRPr lang="en-US"/>
          </a:p>
        </p:txBody>
      </p:sp>
    </p:spTree>
    <p:extLst>
      <p:ext uri="{BB962C8B-B14F-4D97-AF65-F5344CB8AC3E}">
        <p14:creationId xmlns:p14="http://schemas.microsoft.com/office/powerpoint/2010/main" val="2364133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Drop Partition Tolerance</a:t>
            </a:r>
            <a:endParaRPr lang="en-US" dirty="0" smtClean="0"/>
          </a:p>
          <a:p>
            <a:r>
              <a:rPr lang="en-US" dirty="0" smtClean="0"/>
              <a:t>Put it on one machine and you are fine…. Except this</a:t>
            </a:r>
            <a:r>
              <a:rPr lang="en-US" baseline="0" dirty="0" smtClean="0"/>
              <a:t> imposes scale limitations.</a:t>
            </a:r>
            <a:endParaRPr lang="en-US" dirty="0" smtClean="0"/>
          </a:p>
          <a:p>
            <a:r>
              <a:rPr lang="en-US" b="1" dirty="0" smtClean="0"/>
              <a:t>Drop Availability</a:t>
            </a:r>
            <a:endParaRPr lang="en-US" dirty="0" smtClean="0"/>
          </a:p>
          <a:p>
            <a:r>
              <a:rPr lang="en-US" dirty="0" smtClean="0"/>
              <a:t>Just wait</a:t>
            </a:r>
            <a:r>
              <a:rPr lang="en-US" baseline="0" dirty="0" smtClean="0"/>
              <a:t> for the data to be consistent on all nodes in the cluster.  No services may access nodes in the cluster until it is consistent.</a:t>
            </a:r>
            <a:endParaRPr lang="en-US" dirty="0" smtClean="0"/>
          </a:p>
          <a:p>
            <a:r>
              <a:rPr lang="en-US" b="1" dirty="0" smtClean="0"/>
              <a:t>Drop Consistency</a:t>
            </a:r>
            <a:endParaRPr lang="en-US" dirty="0" smtClean="0"/>
          </a:p>
          <a:p>
            <a:r>
              <a:rPr lang="en-US" dirty="0" smtClean="0"/>
              <a:t>Wait for things to be eventually consistent.  Can you get “close enough” or feed stale data?  </a:t>
            </a:r>
            <a:r>
              <a:rPr lang="en-US" dirty="0" err="1" smtClean="0"/>
              <a:t>Hm</a:t>
            </a:r>
            <a:r>
              <a:rPr lang="en-US" smtClean="0"/>
              <a: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11231329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A</a:t>
            </a:r>
            <a:r>
              <a:rPr lang="en-US" sz="1200" b="0" kern="1200" dirty="0" smtClean="0">
                <a:solidFill>
                  <a:schemeClr val="tx1"/>
                </a:solidFill>
                <a:effectLst/>
                <a:latin typeface="+mn-lt"/>
                <a:ea typeface="+mn-ea"/>
                <a:cs typeface="+mn-cs"/>
              </a:rPr>
              <a:t>tomic: Everything in a transaction succeeds or the entire transaction is rolled back.</a:t>
            </a:r>
          </a:p>
          <a:p>
            <a:r>
              <a:rPr lang="en-US" sz="1200" b="1" kern="1200" dirty="0" smtClean="0">
                <a:solidFill>
                  <a:schemeClr val="tx1"/>
                </a:solidFill>
                <a:effectLst/>
                <a:latin typeface="+mn-lt"/>
                <a:ea typeface="+mn-ea"/>
                <a:cs typeface="+mn-cs"/>
              </a:rPr>
              <a:t>C</a:t>
            </a:r>
            <a:r>
              <a:rPr lang="en-US" sz="1200" b="0" kern="1200" dirty="0" smtClean="0">
                <a:solidFill>
                  <a:schemeClr val="tx1"/>
                </a:solidFill>
                <a:effectLst/>
                <a:latin typeface="+mn-lt"/>
                <a:ea typeface="+mn-ea"/>
                <a:cs typeface="+mn-cs"/>
              </a:rPr>
              <a:t>onsistent: A transaction cannot leave the database in an inconsistent state.</a:t>
            </a:r>
          </a:p>
          <a:p>
            <a:r>
              <a:rPr lang="en-US" sz="1200" b="1" kern="1200" dirty="0" smtClean="0">
                <a:solidFill>
                  <a:schemeClr val="tx1"/>
                </a:solidFill>
                <a:effectLst/>
                <a:latin typeface="+mn-lt"/>
                <a:ea typeface="+mn-ea"/>
                <a:cs typeface="+mn-cs"/>
              </a:rPr>
              <a:t>I</a:t>
            </a:r>
            <a:r>
              <a:rPr lang="en-US" sz="1200" b="0" kern="1200" dirty="0" smtClean="0">
                <a:solidFill>
                  <a:schemeClr val="tx1"/>
                </a:solidFill>
                <a:effectLst/>
                <a:latin typeface="+mn-lt"/>
                <a:ea typeface="+mn-ea"/>
                <a:cs typeface="+mn-cs"/>
              </a:rPr>
              <a:t>solated: Transactions cannot interfere with each other.</a:t>
            </a:r>
          </a:p>
          <a:p>
            <a:r>
              <a:rPr lang="en-US" sz="1200" b="1" kern="1200" dirty="0" smtClean="0">
                <a:solidFill>
                  <a:schemeClr val="tx1"/>
                </a:solidFill>
                <a:effectLst/>
                <a:latin typeface="+mn-lt"/>
                <a:ea typeface="+mn-ea"/>
                <a:cs typeface="+mn-cs"/>
              </a:rPr>
              <a:t>D</a:t>
            </a:r>
            <a:r>
              <a:rPr lang="en-US" sz="1200" b="0" kern="1200" dirty="0" smtClean="0">
                <a:solidFill>
                  <a:schemeClr val="tx1"/>
                </a:solidFill>
                <a:effectLst/>
                <a:latin typeface="+mn-lt"/>
                <a:ea typeface="+mn-ea"/>
                <a:cs typeface="+mn-cs"/>
              </a:rPr>
              <a:t>urable: Completed transactions persist, even when servers restart etc.</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DD65AC4-17B0-4E19-8496-B264E70A18D3}"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22980948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DD65AC4-17B0-4E19-8496-B264E70A18D3}" type="slidenum">
              <a:rPr lang="en-US" smtClean="0"/>
              <a:t>14</a:t>
            </a:fld>
            <a:endParaRPr lang="en-US"/>
          </a:p>
        </p:txBody>
      </p:sp>
    </p:spTree>
    <p:extLst>
      <p:ext uri="{BB962C8B-B14F-4D97-AF65-F5344CB8AC3E}">
        <p14:creationId xmlns:p14="http://schemas.microsoft.com/office/powerpoint/2010/main" val="1553122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1.bin"/></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C02E3B-13C9-4CAA-A64E-7AB14231C6B3}" type="datetimeFigureOut">
              <a:rPr lang="en-US" smtClean="0"/>
              <a:t>4/5/2015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ED74A7-7D45-448B-B2DD-CA36CA59FD3B}" type="slidenum">
              <a:rPr lang="en-US" smtClean="0"/>
              <a:t>‹#›</a:t>
            </a:fld>
            <a:endParaRPr lang="en-US"/>
          </a:p>
        </p:txBody>
      </p:sp>
    </p:spTree>
    <p:extLst>
      <p:ext uri="{BB962C8B-B14F-4D97-AF65-F5344CB8AC3E}">
        <p14:creationId xmlns:p14="http://schemas.microsoft.com/office/powerpoint/2010/main" val="709144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C02E3B-13C9-4CAA-A64E-7AB14231C6B3}" type="datetimeFigureOut">
              <a:rPr lang="en-US" smtClean="0"/>
              <a:t>4/5/2015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ED74A7-7D45-448B-B2DD-CA36CA59FD3B}" type="slidenum">
              <a:rPr lang="en-US" smtClean="0"/>
              <a:t>‹#›</a:t>
            </a:fld>
            <a:endParaRPr lang="en-US"/>
          </a:p>
        </p:txBody>
      </p:sp>
    </p:spTree>
    <p:extLst>
      <p:ext uri="{BB962C8B-B14F-4D97-AF65-F5344CB8AC3E}">
        <p14:creationId xmlns:p14="http://schemas.microsoft.com/office/powerpoint/2010/main" val="1345814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C02E3B-13C9-4CAA-A64E-7AB14231C6B3}" type="datetimeFigureOut">
              <a:rPr lang="en-US" smtClean="0"/>
              <a:t>4/5/2015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ED74A7-7D45-448B-B2DD-CA36CA59FD3B}" type="slidenum">
              <a:rPr lang="en-US" smtClean="0"/>
              <a:t>‹#›</a:t>
            </a:fld>
            <a:endParaRPr lang="en-US"/>
          </a:p>
        </p:txBody>
      </p:sp>
    </p:spTree>
    <p:extLst>
      <p:ext uri="{BB962C8B-B14F-4D97-AF65-F5344CB8AC3E}">
        <p14:creationId xmlns:p14="http://schemas.microsoft.com/office/powerpoint/2010/main" val="6812455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5294"/>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69239" y="1189178"/>
            <a:ext cx="11653523" cy="1938805"/>
          </a:xfrm>
        </p:spPr>
        <p:txBody>
          <a:bodyPr/>
          <a:lstStyle>
            <a:lvl1pPr marL="0" indent="0">
              <a:buNone/>
              <a:defRPr>
                <a:gradFill>
                  <a:gsLst>
                    <a:gs pos="1250">
                      <a:schemeClr val="tx1"/>
                    </a:gs>
                    <a:gs pos="99000">
                      <a:schemeClr val="tx1"/>
                    </a:gs>
                  </a:gsLst>
                  <a:lin ang="5400000" scaled="0"/>
                </a:gradFill>
              </a:defRPr>
            </a:lvl1pPr>
            <a:lvl2pPr marL="0" indent="0">
              <a:buFontTx/>
              <a:buNone/>
              <a:defRPr sz="1863"/>
            </a:lvl2pPr>
            <a:lvl3pPr marL="224015" indent="0">
              <a:buNone/>
              <a:defRPr/>
            </a:lvl3pPr>
            <a:lvl4pPr marL="448029" indent="0">
              <a:buNone/>
              <a:defRPr/>
            </a:lvl4pPr>
            <a:lvl5pPr marL="672046"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46093156"/>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2_Custom Layout">
    <p:spTree>
      <p:nvGrpSpPr>
        <p:cNvPr id="1" name=""/>
        <p:cNvGrpSpPr/>
        <p:nvPr/>
      </p:nvGrpSpPr>
      <p:grpSpPr>
        <a:xfrm>
          <a:off x="0" y="0"/>
          <a:ext cx="0" cy="0"/>
          <a:chOff x="0" y="0"/>
          <a:chExt cx="0" cy="0"/>
        </a:xfrm>
      </p:grpSpPr>
      <p:sp>
        <p:nvSpPr>
          <p:cNvPr id="4" name="Rectangle 3"/>
          <p:cNvSpPr/>
          <p:nvPr userDrawn="1"/>
        </p:nvSpPr>
        <p:spPr bwMode="auto">
          <a:xfrm>
            <a:off x="1" y="0"/>
            <a:ext cx="12192000" cy="6858000"/>
          </a:xfrm>
          <a:prstGeom prst="rect">
            <a:avLst/>
          </a:prstGeom>
          <a:solidFill>
            <a:schemeClr val="bg1"/>
          </a:solidFill>
          <a:ln>
            <a:no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76155" tIns="38082" rIns="76155" bIns="38082" numCol="1" rtlCol="0" anchor="ctr" anchorCtr="0" compatLnSpc="1">
            <a:prstTxWarp prst="textNoShape">
              <a:avLst/>
            </a:prstTxWarp>
          </a:bodyPr>
          <a:lstStyle/>
          <a:p>
            <a:pPr algn="ctr" defTabSz="761310"/>
            <a:endParaRPr lang="en-US" sz="175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15823621"/>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Video slide">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0" tIns="143377" rIns="179220" bIns="143377" numCol="1" spcCol="0" rtlCol="0" fromWordArt="0" anchor="t" anchorCtr="0" forceAA="0" compatLnSpc="1">
            <a:prstTxWarp prst="textNoShape">
              <a:avLst/>
            </a:prstTxWarp>
            <a:noAutofit/>
          </a:bodyPr>
          <a:lstStyle/>
          <a:p>
            <a:pPr algn="ctr" defTabSz="913770"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8"/>
            <a:ext cx="9859116" cy="2697988"/>
          </a:xfrm>
          <a:noFill/>
        </p:spPr>
        <p:txBody>
          <a:bodyPr tIns="91409" bIns="91409" anchor="t" anchorCtr="0"/>
          <a:lstStyle>
            <a:lvl1pPr>
              <a:defRPr sz="7058" spc="-99" baseline="0">
                <a:gradFill>
                  <a:gsLst>
                    <a:gs pos="5833">
                      <a:schemeClr val="bg1"/>
                    </a:gs>
                    <a:gs pos="10000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34853808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0360046" y="6149922"/>
            <a:ext cx="1383368" cy="296380"/>
          </a:xfrm>
          <a:prstGeom prst="rect">
            <a:avLst/>
          </a:prstGeom>
        </p:spPr>
      </p:pic>
      <p:sp>
        <p:nvSpPr>
          <p:cNvPr id="5" name="Text Placeholder 4"/>
          <p:cNvSpPr>
            <a:spLocks noGrp="1"/>
          </p:cNvSpPr>
          <p:nvPr>
            <p:ph type="body" sz="quarter" idx="12" hasCustomPrompt="1"/>
          </p:nvPr>
        </p:nvSpPr>
        <p:spPr>
          <a:xfrm>
            <a:off x="271105" y="3877272"/>
            <a:ext cx="6273417" cy="1794661"/>
          </a:xfrm>
          <a:noFill/>
        </p:spPr>
        <p:txBody>
          <a:bodyPr lIns="146252" tIns="109688" rIns="146252" bIns="109688">
            <a:noAutofit/>
          </a:bodyPr>
          <a:lstStyle>
            <a:lvl1pPr marL="0" indent="0">
              <a:spcBef>
                <a:spcPts val="0"/>
              </a:spcBef>
              <a:buNone/>
              <a:defRPr sz="3431"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252" tIns="91409" rIns="146252" bIns="91409" anchor="t" anchorCtr="0"/>
          <a:lstStyle>
            <a:lvl1pPr>
              <a:defRPr sz="5784" spc="-99" baseline="0">
                <a:gradFill>
                  <a:gsLst>
                    <a:gs pos="3333">
                      <a:schemeClr val="tx2"/>
                    </a:gs>
                    <a:gs pos="39000">
                      <a:schemeClr val="tx2"/>
                    </a:gs>
                  </a:gsLst>
                  <a:lin ang="5400000" scaled="0"/>
                </a:gradFill>
              </a:defRPr>
            </a:lvl1pPr>
          </a:lstStyle>
          <a:p>
            <a:r>
              <a:rPr lang="en-US" dirty="0" smtClean="0"/>
              <a:t>Presentation title</a:t>
            </a:r>
            <a:endParaRPr lang="en-US" dirty="0"/>
          </a:p>
        </p:txBody>
      </p:sp>
    </p:spTree>
    <p:extLst>
      <p:ext uri="{BB962C8B-B14F-4D97-AF65-F5344CB8AC3E}">
        <p14:creationId xmlns:p14="http://schemas.microsoft.com/office/powerpoint/2010/main" val="25483996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accent1"/>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5" y="3877272"/>
            <a:ext cx="6273417" cy="1794661"/>
          </a:xfrm>
          <a:noFill/>
        </p:spPr>
        <p:txBody>
          <a:bodyPr lIns="146252" tIns="109688" rIns="146252" bIns="109688">
            <a:noAutofit/>
          </a:bodyPr>
          <a:lstStyle>
            <a:lvl1pPr marL="0" indent="0">
              <a:spcBef>
                <a:spcPts val="0"/>
              </a:spcBef>
              <a:buNone/>
              <a:defRPr sz="3431"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252" tIns="91409" rIns="146252" bIns="91409" anchor="t" anchorCtr="0"/>
          <a:lstStyle>
            <a:lvl1pPr>
              <a:defRPr sz="5784" spc="-99" baseline="0">
                <a:gradFill>
                  <a:gsLst>
                    <a:gs pos="3333">
                      <a:schemeClr val="tx1"/>
                    </a:gs>
                    <a:gs pos="39000">
                      <a:schemeClr val="tx1"/>
                    </a:gs>
                  </a:gsLst>
                  <a:lin ang="5400000" scaled="0"/>
                </a:gradFill>
              </a:defRPr>
            </a:lvl1pPr>
          </a:lstStyle>
          <a:p>
            <a:r>
              <a:rPr lang="en-US" dirty="0" smtClean="0"/>
              <a:t>Presentation title</a:t>
            </a:r>
            <a:endParaRPr lang="en-US" dirty="0"/>
          </a:p>
        </p:txBody>
      </p:sp>
    </p:spTree>
    <p:extLst>
      <p:ext uri="{BB962C8B-B14F-4D97-AF65-F5344CB8AC3E}">
        <p14:creationId xmlns:p14="http://schemas.microsoft.com/office/powerpoint/2010/main" val="14611807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2"/>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5" y="3877272"/>
            <a:ext cx="6273417" cy="1794661"/>
          </a:xfrm>
          <a:noFill/>
        </p:spPr>
        <p:txBody>
          <a:bodyPr lIns="146252" tIns="109688" rIns="146252" bIns="109688">
            <a:noAutofit/>
          </a:bodyPr>
          <a:lstStyle>
            <a:lvl1pPr marL="0" indent="0">
              <a:spcBef>
                <a:spcPts val="0"/>
              </a:spcBef>
              <a:buNone/>
              <a:defRPr sz="3431" spc="0" baseline="0">
                <a:gradFill>
                  <a:gsLst>
                    <a:gs pos="1250">
                      <a:schemeClr val="bg1">
                        <a:lumMod val="50000"/>
                      </a:schemeClr>
                    </a:gs>
                    <a:gs pos="100000">
                      <a:schemeClr val="bg1">
                        <a:lumMod val="50000"/>
                      </a:schemeClr>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252" tIns="91409" rIns="146252" bIns="91409" anchor="t" anchorCtr="0"/>
          <a:lstStyle>
            <a:lvl1pPr>
              <a:defRPr sz="5784" spc="-99" baseline="0">
                <a:gradFill>
                  <a:gsLst>
                    <a:gs pos="1250">
                      <a:schemeClr val="bg1">
                        <a:lumMod val="50000"/>
                      </a:schemeClr>
                    </a:gs>
                    <a:gs pos="100000">
                      <a:schemeClr val="bg1">
                        <a:lumMod val="50000"/>
                      </a:schemeClr>
                    </a:gs>
                  </a:gsLst>
                  <a:lin ang="5400000" scaled="0"/>
                </a:gradFill>
              </a:defRPr>
            </a:lvl1pPr>
          </a:lstStyle>
          <a:p>
            <a:r>
              <a:rPr lang="en-US" dirty="0" smtClean="0"/>
              <a:t>Presentation title</a:t>
            </a:r>
            <a:endParaRPr lang="en-US" dirty="0"/>
          </a:p>
        </p:txBody>
      </p:sp>
    </p:spTree>
    <p:extLst>
      <p:ext uri="{BB962C8B-B14F-4D97-AF65-F5344CB8AC3E}">
        <p14:creationId xmlns:p14="http://schemas.microsoft.com/office/powerpoint/2010/main" val="40230200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chemeClr val="accent4"/>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5" y="3877272"/>
            <a:ext cx="6273417" cy="1794661"/>
          </a:xfrm>
          <a:noFill/>
        </p:spPr>
        <p:txBody>
          <a:bodyPr lIns="146252" tIns="109688" rIns="146252" bIns="109688">
            <a:noAutofit/>
          </a:bodyPr>
          <a:lstStyle>
            <a:lvl1pPr marL="0" indent="0">
              <a:spcBef>
                <a:spcPts val="0"/>
              </a:spcBef>
              <a:buNone/>
              <a:defRPr sz="3431" spc="0" baseline="0">
                <a:gradFill>
                  <a:gsLst>
                    <a:gs pos="1250">
                      <a:schemeClr val="bg1">
                        <a:lumMod val="50000"/>
                      </a:schemeClr>
                    </a:gs>
                    <a:gs pos="100000">
                      <a:schemeClr val="bg1">
                        <a:lumMod val="50000"/>
                      </a:schemeClr>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252" tIns="91409" rIns="146252" bIns="91409" anchor="t" anchorCtr="0"/>
          <a:lstStyle>
            <a:lvl1pPr>
              <a:defRPr sz="5784" spc="-99" baseline="0">
                <a:gradFill>
                  <a:gsLst>
                    <a:gs pos="1250">
                      <a:schemeClr val="bg1">
                        <a:lumMod val="50000"/>
                      </a:schemeClr>
                    </a:gs>
                    <a:gs pos="100000">
                      <a:schemeClr val="bg1">
                        <a:lumMod val="50000"/>
                      </a:schemeClr>
                    </a:gs>
                  </a:gsLst>
                  <a:lin ang="5400000" scaled="0"/>
                </a:gradFill>
              </a:defRPr>
            </a:lvl1pPr>
          </a:lstStyle>
          <a:p>
            <a:r>
              <a:rPr lang="en-US" dirty="0" smtClean="0"/>
              <a:t>Presentation title</a:t>
            </a:r>
            <a:endParaRPr lang="en-US" dirty="0"/>
          </a:p>
        </p:txBody>
      </p:sp>
    </p:spTree>
    <p:extLst>
      <p:ext uri="{BB962C8B-B14F-4D97-AF65-F5344CB8AC3E}">
        <p14:creationId xmlns:p14="http://schemas.microsoft.com/office/powerpoint/2010/main" val="24921996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accent3"/>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5" y="3877272"/>
            <a:ext cx="6273417" cy="1794661"/>
          </a:xfrm>
          <a:noFill/>
        </p:spPr>
        <p:txBody>
          <a:bodyPr lIns="146252" tIns="109688" rIns="146252" bIns="109688">
            <a:noAutofit/>
          </a:bodyPr>
          <a:lstStyle>
            <a:lvl1pPr marL="0" indent="0">
              <a:spcBef>
                <a:spcPts val="0"/>
              </a:spcBef>
              <a:buNone/>
              <a:defRPr sz="3431" spc="0" baseline="0">
                <a:gradFill>
                  <a:gsLst>
                    <a:gs pos="1250">
                      <a:schemeClr val="bg1">
                        <a:lumMod val="50000"/>
                      </a:schemeClr>
                    </a:gs>
                    <a:gs pos="100000">
                      <a:schemeClr val="bg1">
                        <a:lumMod val="50000"/>
                      </a:schemeClr>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252" tIns="91409" rIns="146252" bIns="91409" anchor="t" anchorCtr="0"/>
          <a:lstStyle>
            <a:lvl1pPr>
              <a:defRPr sz="5784" spc="-99" baseline="0">
                <a:gradFill>
                  <a:gsLst>
                    <a:gs pos="1250">
                      <a:schemeClr val="bg1">
                        <a:lumMod val="50000"/>
                      </a:schemeClr>
                    </a:gs>
                    <a:gs pos="100000">
                      <a:schemeClr val="bg1">
                        <a:lumMod val="50000"/>
                      </a:schemeClr>
                    </a:gs>
                  </a:gsLst>
                  <a:lin ang="5400000" scaled="0"/>
                </a:gradFill>
              </a:defRPr>
            </a:lvl1pPr>
          </a:lstStyle>
          <a:p>
            <a:r>
              <a:rPr lang="en-US" dirty="0" smtClean="0"/>
              <a:t>Presentation title</a:t>
            </a:r>
            <a:endParaRPr lang="en-US" dirty="0"/>
          </a:p>
        </p:txBody>
      </p:sp>
    </p:spTree>
    <p:extLst>
      <p:ext uri="{BB962C8B-B14F-4D97-AF65-F5344CB8AC3E}">
        <p14:creationId xmlns:p14="http://schemas.microsoft.com/office/powerpoint/2010/main" val="2006045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C02E3B-13C9-4CAA-A64E-7AB14231C6B3}" type="datetimeFigureOut">
              <a:rPr lang="en-US" smtClean="0"/>
              <a:t>4/5/2015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ED74A7-7D45-448B-B2DD-CA36CA59FD3B}" type="slidenum">
              <a:rPr lang="en-US" smtClean="0"/>
              <a:t>‹#›</a:t>
            </a:fld>
            <a:endParaRPr lang="en-US"/>
          </a:p>
        </p:txBody>
      </p:sp>
    </p:spTree>
    <p:extLst>
      <p:ext uri="{BB962C8B-B14F-4D97-AF65-F5344CB8AC3E}">
        <p14:creationId xmlns:p14="http://schemas.microsoft.com/office/powerpoint/2010/main" val="34238903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0" tIns="143377" rIns="179220" bIns="143377" numCol="1" spcCol="0" rtlCol="0" fromWordArt="0" anchor="t" anchorCtr="0" forceAA="0" compatLnSpc="1">
            <a:prstTxWarp prst="textNoShape">
              <a:avLst/>
            </a:prstTxWarp>
            <a:noAutofit/>
          </a:bodyPr>
          <a:lstStyle/>
          <a:p>
            <a:pPr algn="ctr" defTabSz="913770"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bwMode="auto">
          <a:xfrm>
            <a:off x="269240" y="1186358"/>
            <a:ext cx="9859116" cy="2697988"/>
          </a:xfrm>
          <a:noFill/>
        </p:spPr>
        <p:txBody>
          <a:bodyPr tIns="91409" bIns="91409" anchor="t" anchorCtr="0"/>
          <a:lstStyle>
            <a:lvl1pPr>
              <a:defRPr sz="7058" spc="-99"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2" y="3877281"/>
            <a:ext cx="9860673" cy="1793881"/>
          </a:xfrm>
          <a:noFill/>
        </p:spPr>
        <p:txBody>
          <a:bodyPr lIns="182814" tIns="146252" rIns="182814" bIns="146252">
            <a:noAutofit/>
          </a:bodyPr>
          <a:lstStyle>
            <a:lvl1pPr marL="0" indent="0">
              <a:spcBef>
                <a:spcPts val="0"/>
              </a:spcBef>
              <a:buNone/>
              <a:defRPr sz="3431"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9518940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0" tIns="143377" rIns="179220" bIns="143377" numCol="1" spcCol="0" rtlCol="0" fromWordArt="0" anchor="t" anchorCtr="0" forceAA="0" compatLnSpc="1">
            <a:prstTxWarp prst="textNoShape">
              <a:avLst/>
            </a:prstTxWarp>
            <a:noAutofit/>
          </a:bodyPr>
          <a:lstStyle/>
          <a:p>
            <a:pPr algn="ctr" defTabSz="913770" fontAlgn="base">
              <a:lnSpc>
                <a:spcPct val="90000"/>
              </a:lnSpc>
              <a:spcBef>
                <a:spcPct val="0"/>
              </a:spcBef>
              <a:spcAft>
                <a:spcPct val="0"/>
              </a:spcAft>
            </a:pPr>
            <a:endParaRPr lang="en-US" sz="2353" dirty="0" err="1">
              <a:gradFill>
                <a:gsLst>
                  <a:gs pos="0">
                    <a:srgbClr val="505050">
                      <a:lumMod val="50000"/>
                    </a:srgbClr>
                  </a:gs>
                  <a:gs pos="100000">
                    <a:srgbClr val="505050">
                      <a:lumMod val="50000"/>
                    </a:srgbClr>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8"/>
            <a:ext cx="9859116" cy="2697988"/>
          </a:xfrm>
          <a:noFill/>
        </p:spPr>
        <p:txBody>
          <a:bodyPr tIns="91409" bIns="91409" anchor="t" anchorCtr="0"/>
          <a:lstStyle>
            <a:lvl1pPr>
              <a:defRPr sz="7058" spc="-99" baseline="0">
                <a:gradFill>
                  <a:gsLst>
                    <a:gs pos="5833">
                      <a:schemeClr val="bg1">
                        <a:lumMod val="50000"/>
                      </a:schemeClr>
                    </a:gs>
                    <a:gs pos="100000">
                      <a:schemeClr val="bg1">
                        <a:lumMod val="50000"/>
                      </a:schemeClr>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2" y="3877281"/>
            <a:ext cx="9860673" cy="1793881"/>
          </a:xfrm>
          <a:noFill/>
        </p:spPr>
        <p:txBody>
          <a:bodyPr lIns="182814" tIns="146252" rIns="182814" bIns="146252">
            <a:noAutofit/>
          </a:bodyPr>
          <a:lstStyle>
            <a:lvl1pPr marL="0" indent="0">
              <a:spcBef>
                <a:spcPts val="0"/>
              </a:spcBef>
              <a:buNone/>
              <a:defRPr sz="3431"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7469607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0" tIns="143377" rIns="179220" bIns="143377" numCol="1" spcCol="0" rtlCol="0" fromWordArt="0" anchor="t" anchorCtr="0" forceAA="0" compatLnSpc="1">
            <a:prstTxWarp prst="textNoShape">
              <a:avLst/>
            </a:prstTxWarp>
            <a:noAutofit/>
          </a:bodyPr>
          <a:lstStyle/>
          <a:p>
            <a:pPr algn="ctr" defTabSz="913770"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8"/>
            <a:ext cx="9859116" cy="2697988"/>
          </a:xfrm>
          <a:noFill/>
        </p:spPr>
        <p:txBody>
          <a:bodyPr tIns="91409" bIns="91409" anchor="t" anchorCtr="0"/>
          <a:lstStyle>
            <a:lvl1pPr>
              <a:defRPr sz="7058" spc="-99" baseline="0">
                <a:gradFill>
                  <a:gsLst>
                    <a:gs pos="5833">
                      <a:schemeClr val="tx1">
                        <a:lumMod val="50000"/>
                      </a:schemeClr>
                    </a:gs>
                    <a:gs pos="100000">
                      <a:schemeClr val="tx1">
                        <a:lumMod val="50000"/>
                      </a:schemeClr>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2475919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Video slide">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0" tIns="143377" rIns="179220" bIns="143377" numCol="1" spcCol="0" rtlCol="0" fromWordArt="0" anchor="t" anchorCtr="0" forceAA="0" compatLnSpc="1">
            <a:prstTxWarp prst="textNoShape">
              <a:avLst/>
            </a:prstTxWarp>
            <a:noAutofit/>
          </a:bodyPr>
          <a:lstStyle/>
          <a:p>
            <a:pPr algn="ctr" defTabSz="913770"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8"/>
            <a:ext cx="9859116" cy="2697988"/>
          </a:xfrm>
          <a:noFill/>
        </p:spPr>
        <p:txBody>
          <a:bodyPr tIns="91409" bIns="91409" anchor="t" anchorCtr="0"/>
          <a:lstStyle>
            <a:lvl1pPr>
              <a:defRPr sz="7058" spc="-99" baseline="0">
                <a:gradFill>
                  <a:gsLst>
                    <a:gs pos="5833">
                      <a:schemeClr val="tx1">
                        <a:lumMod val="50000"/>
                      </a:schemeClr>
                    </a:gs>
                    <a:gs pos="100000">
                      <a:schemeClr val="tx1">
                        <a:lumMod val="50000"/>
                      </a:schemeClr>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1904642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Video slide">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0" tIns="143377" rIns="179220" bIns="143377" numCol="1" spcCol="0" rtlCol="0" fromWordArt="0" anchor="t" anchorCtr="0" forceAA="0" compatLnSpc="1">
            <a:prstTxWarp prst="textNoShape">
              <a:avLst/>
            </a:prstTxWarp>
            <a:noAutofit/>
          </a:bodyPr>
          <a:lstStyle/>
          <a:p>
            <a:pPr algn="ctr" defTabSz="913770"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8"/>
            <a:ext cx="9859116" cy="2697988"/>
          </a:xfrm>
          <a:noFill/>
        </p:spPr>
        <p:txBody>
          <a:bodyPr tIns="91409" bIns="91409" anchor="t" anchorCtr="0"/>
          <a:lstStyle>
            <a:lvl1pPr>
              <a:defRPr sz="7058" spc="-99" baseline="0">
                <a:gradFill>
                  <a:gsLst>
                    <a:gs pos="5833">
                      <a:schemeClr val="tx1">
                        <a:lumMod val="50000"/>
                      </a:schemeClr>
                    </a:gs>
                    <a:gs pos="100000">
                      <a:schemeClr val="tx1">
                        <a:lumMod val="50000"/>
                      </a:schemeClr>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6821210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Video slide">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0" tIns="143377" rIns="179220" bIns="143377" numCol="1" spcCol="0" rtlCol="0" fromWordArt="0" anchor="t" anchorCtr="0" forceAA="0" compatLnSpc="1">
            <a:prstTxWarp prst="textNoShape">
              <a:avLst/>
            </a:prstTxWarp>
            <a:noAutofit/>
          </a:bodyPr>
          <a:lstStyle/>
          <a:p>
            <a:pPr algn="ctr" defTabSz="913770"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8"/>
            <a:ext cx="9859116" cy="2697988"/>
          </a:xfrm>
          <a:noFill/>
        </p:spPr>
        <p:txBody>
          <a:bodyPr tIns="91409" bIns="91409" anchor="t" anchorCtr="0"/>
          <a:lstStyle>
            <a:lvl1pPr>
              <a:defRPr sz="7058" spc="-99" baseline="0">
                <a:gradFill>
                  <a:gsLst>
                    <a:gs pos="5833">
                      <a:schemeClr val="bg1"/>
                    </a:gs>
                    <a:gs pos="10000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31704275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0" tIns="143377" rIns="179220" bIns="143377" numCol="1" spcCol="0" rtlCol="0" fromWordArt="0" anchor="t" anchorCtr="0" forceAA="0" compatLnSpc="1">
            <a:prstTxWarp prst="textNoShape">
              <a:avLst/>
            </a:prstTxWarp>
            <a:noAutofit/>
          </a:bodyPr>
          <a:lstStyle/>
          <a:p>
            <a:pPr algn="ctr" defTabSz="913770"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8"/>
            <a:ext cx="9859116" cy="2697988"/>
          </a:xfrm>
          <a:noFill/>
        </p:spPr>
        <p:txBody>
          <a:bodyPr tIns="91409" bIns="91409" anchor="t" anchorCtr="0"/>
          <a:lstStyle>
            <a:lvl1pPr>
              <a:defRPr sz="7058" spc="-99" baseline="0">
                <a:gradFill>
                  <a:gsLst>
                    <a:gs pos="5833">
                      <a:schemeClr val="bg1">
                        <a:lumMod val="50000"/>
                      </a:schemeClr>
                    </a:gs>
                    <a:gs pos="100000">
                      <a:schemeClr val="bg1">
                        <a:lumMod val="50000"/>
                      </a:schemeClr>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32088793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Video slide 2">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0" tIns="143377" rIns="179220" bIns="143377" numCol="1" spcCol="0" rtlCol="0" fromWordArt="0" anchor="t" anchorCtr="0" forceAA="0" compatLnSpc="1">
            <a:prstTxWarp prst="textNoShape">
              <a:avLst/>
            </a:prstTxWarp>
            <a:noAutofit/>
          </a:bodyPr>
          <a:lstStyle/>
          <a:p>
            <a:pPr algn="ctr" defTabSz="913770"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8"/>
            <a:ext cx="9859116" cy="2697988"/>
          </a:xfrm>
          <a:noFill/>
        </p:spPr>
        <p:txBody>
          <a:bodyPr tIns="91409" bIns="91409" anchor="t" anchorCtr="0"/>
          <a:lstStyle>
            <a:lvl1pPr>
              <a:defRPr sz="7058" spc="-99" baseline="0">
                <a:gradFill>
                  <a:gsLst>
                    <a:gs pos="5833">
                      <a:schemeClr val="bg1">
                        <a:lumMod val="50000"/>
                      </a:schemeClr>
                    </a:gs>
                    <a:gs pos="100000">
                      <a:schemeClr val="bg1">
                        <a:lumMod val="50000"/>
                      </a:schemeClr>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38092025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Video slide 2">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0" tIns="143377" rIns="179220" bIns="143377" numCol="1" spcCol="0" rtlCol="0" fromWordArt="0" anchor="t" anchorCtr="0" forceAA="0" compatLnSpc="1">
            <a:prstTxWarp prst="textNoShape">
              <a:avLst/>
            </a:prstTxWarp>
            <a:noAutofit/>
          </a:bodyPr>
          <a:lstStyle/>
          <a:p>
            <a:pPr algn="ctr" defTabSz="913770"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8"/>
            <a:ext cx="9859116" cy="2697988"/>
          </a:xfrm>
          <a:noFill/>
        </p:spPr>
        <p:txBody>
          <a:bodyPr tIns="91409" bIns="91409" anchor="t" anchorCtr="0"/>
          <a:lstStyle>
            <a:lvl1pPr>
              <a:defRPr sz="7058" spc="-99" baseline="0">
                <a:gradFill>
                  <a:gsLst>
                    <a:gs pos="5833">
                      <a:schemeClr val="bg1">
                        <a:lumMod val="50000"/>
                      </a:schemeClr>
                    </a:gs>
                    <a:gs pos="100000">
                      <a:schemeClr val="bg1">
                        <a:lumMod val="50000"/>
                      </a:schemeClr>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4488522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Video slide 2">
    <p:bg>
      <p:bgPr>
        <a:solidFill>
          <a:schemeClr val="accent2"/>
        </a:solidFill>
        <a:effectLst/>
      </p:bgPr>
    </p:bg>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0" tIns="143377" rIns="179220" bIns="143377" numCol="1" spcCol="0" rtlCol="0" fromWordArt="0" anchor="t" anchorCtr="0" forceAA="0" compatLnSpc="1">
            <a:prstTxWarp prst="textNoShape">
              <a:avLst/>
            </a:prstTxWarp>
            <a:noAutofit/>
          </a:bodyPr>
          <a:lstStyle/>
          <a:p>
            <a:pPr algn="ctr" defTabSz="913770"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8"/>
            <a:ext cx="9859116" cy="2697988"/>
          </a:xfrm>
          <a:noFill/>
        </p:spPr>
        <p:txBody>
          <a:bodyPr tIns="91409" bIns="91409" anchor="t" anchorCtr="0"/>
          <a:lstStyle>
            <a:lvl1pPr>
              <a:defRPr sz="7058" spc="-99" baseline="0">
                <a:gradFill>
                  <a:gsLst>
                    <a:gs pos="5833">
                      <a:schemeClr val="tx1"/>
                    </a:gs>
                    <a:gs pos="100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6948619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C02E3B-13C9-4CAA-A64E-7AB14231C6B3}" type="datetimeFigureOut">
              <a:rPr lang="en-US" smtClean="0"/>
              <a:t>4/5/2015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ED74A7-7D45-448B-B2DD-CA36CA59FD3B}" type="slidenum">
              <a:rPr lang="en-US" smtClean="0"/>
              <a:t>‹#›</a:t>
            </a:fld>
            <a:endParaRPr lang="en-US"/>
          </a:p>
        </p:txBody>
      </p:sp>
    </p:spTree>
    <p:extLst>
      <p:ext uri="{BB962C8B-B14F-4D97-AF65-F5344CB8AC3E}">
        <p14:creationId xmlns:p14="http://schemas.microsoft.com/office/powerpoint/2010/main" val="411871591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6"/>
            <a:ext cx="11653523" cy="1796217"/>
          </a:xfrm>
          <a:noFill/>
        </p:spPr>
        <p:txBody>
          <a:bodyPr tIns="91409" bIns="91409" anchor="t" anchorCtr="0"/>
          <a:lstStyle>
            <a:lvl1pPr>
              <a:defRPr sz="8529" spc="-99"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653014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6"/>
            <a:ext cx="11653523" cy="1796217"/>
          </a:xfrm>
          <a:noFill/>
        </p:spPr>
        <p:txBody>
          <a:bodyPr tIns="91409" bIns="91409" anchor="t" anchorCtr="0"/>
          <a:lstStyle>
            <a:lvl1pPr>
              <a:defRPr sz="8529" spc="-99" baseline="0">
                <a:gradFill>
                  <a:gsLst>
                    <a:gs pos="100000">
                      <a:schemeClr val="bg1">
                        <a:lumMod val="50000"/>
                      </a:schemeClr>
                    </a:gs>
                    <a:gs pos="0">
                      <a:schemeClr val="bg1">
                        <a:lumMod val="50000"/>
                      </a:schemeClr>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86470010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6"/>
            <a:ext cx="11653523" cy="1796217"/>
          </a:xfrm>
          <a:noFill/>
        </p:spPr>
        <p:txBody>
          <a:bodyPr tIns="91409" bIns="91409" anchor="t" anchorCtr="0"/>
          <a:lstStyle>
            <a:lvl1pPr>
              <a:defRPr sz="8529" spc="-99" baseline="0">
                <a:gradFill>
                  <a:gsLst>
                    <a:gs pos="100000">
                      <a:schemeClr val="bg1">
                        <a:lumMod val="50000"/>
                      </a:schemeClr>
                    </a:gs>
                    <a:gs pos="0">
                      <a:schemeClr val="bg1">
                        <a:lumMod val="50000"/>
                      </a:schemeClr>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27445905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6"/>
            <a:ext cx="11653523" cy="1796217"/>
          </a:xfrm>
          <a:noFill/>
        </p:spPr>
        <p:txBody>
          <a:bodyPr tIns="91409" bIns="91409" anchor="t" anchorCtr="0"/>
          <a:lstStyle>
            <a:lvl1pPr>
              <a:defRPr sz="8529" spc="-99" baseline="0">
                <a:gradFill>
                  <a:gsLst>
                    <a:gs pos="100000">
                      <a:schemeClr val="bg1">
                        <a:lumMod val="50000"/>
                      </a:schemeClr>
                    </a:gs>
                    <a:gs pos="0">
                      <a:schemeClr val="bg1">
                        <a:lumMod val="50000"/>
                      </a:schemeClr>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14001593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5294"/>
            </a:lvl1p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8"/>
            <a:ext cx="11653523" cy="1938805"/>
          </a:xfrm>
        </p:spPr>
        <p:txBody>
          <a:bodyPr/>
          <a:lstStyle>
            <a:lvl1pPr marL="0" indent="0">
              <a:buNone/>
              <a:defRPr>
                <a:gradFill>
                  <a:gsLst>
                    <a:gs pos="1250">
                      <a:schemeClr val="tx1"/>
                    </a:gs>
                    <a:gs pos="99000">
                      <a:schemeClr val="tx1"/>
                    </a:gs>
                  </a:gsLst>
                  <a:lin ang="5400000" scaled="0"/>
                </a:gradFill>
              </a:defRPr>
            </a:lvl1pPr>
            <a:lvl2pPr marL="0" indent="0">
              <a:buFontTx/>
              <a:buNone/>
              <a:defRPr sz="1863"/>
            </a:lvl2pPr>
            <a:lvl3pPr marL="224015" indent="0">
              <a:buNone/>
              <a:defRPr/>
            </a:lvl3pPr>
            <a:lvl4pPr marL="448029" indent="0">
              <a:buNone/>
              <a:defRPr/>
            </a:lvl4pPr>
            <a:lvl5pPr marL="672046"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38181182"/>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6"/>
            <a:ext cx="11653523" cy="2021791"/>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lvl1pPr>
              <a:defRPr sz="5294"/>
            </a:lvl1pPr>
          </a:lstStyle>
          <a:p>
            <a:r>
              <a:rPr lang="en-US" smtClean="0"/>
              <a:t>Click to edit Master title style</a:t>
            </a:r>
            <a:endParaRPr lang="en-US" dirty="0"/>
          </a:p>
        </p:txBody>
      </p:sp>
    </p:spTree>
    <p:extLst>
      <p:ext uri="{BB962C8B-B14F-4D97-AF65-F5344CB8AC3E}">
        <p14:creationId xmlns:p14="http://schemas.microsoft.com/office/powerpoint/2010/main" val="2084987828"/>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5294"/>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269244" y="1189179"/>
            <a:ext cx="5378548" cy="2359773"/>
          </a:xfrm>
        </p:spPr>
        <p:txBody>
          <a:bodyPr wrap="square">
            <a:spAutoFit/>
          </a:bodyPr>
          <a:lstStyle>
            <a:lvl1pPr marL="0" indent="0">
              <a:spcBef>
                <a:spcPts val="1200"/>
              </a:spcBef>
              <a:buClr>
                <a:schemeClr val="tx1"/>
              </a:buClr>
              <a:buFont typeface="Wingdings" pitchFamily="2" charset="2"/>
              <a:buNone/>
              <a:defRPr sz="3431"/>
            </a:lvl1pPr>
            <a:lvl2pPr marL="0" indent="0">
              <a:buNone/>
              <a:defRPr sz="1863"/>
            </a:lvl2pPr>
            <a:lvl3pPr marL="227126" indent="0">
              <a:buNone/>
              <a:tabLst/>
              <a:defRPr sz="1863"/>
            </a:lvl3pPr>
            <a:lvl4pPr marL="451143" indent="0">
              <a:buNone/>
              <a:defRPr/>
            </a:lvl4pPr>
            <a:lvl5pPr marL="672046"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8" y="1189179"/>
            <a:ext cx="5378548" cy="2359773"/>
          </a:xfrm>
        </p:spPr>
        <p:txBody>
          <a:bodyPr wrap="square">
            <a:spAutoFit/>
          </a:bodyPr>
          <a:lstStyle>
            <a:lvl1pPr marL="0" indent="0">
              <a:spcBef>
                <a:spcPts val="1200"/>
              </a:spcBef>
              <a:buClr>
                <a:schemeClr val="tx1"/>
              </a:buClr>
              <a:buFont typeface="Wingdings" pitchFamily="2" charset="2"/>
              <a:buNone/>
              <a:defRPr sz="3431"/>
            </a:lvl1pPr>
            <a:lvl2pPr marL="0" indent="0">
              <a:buNone/>
              <a:defRPr sz="1863"/>
            </a:lvl2pPr>
            <a:lvl3pPr marL="227126" indent="0">
              <a:buNone/>
              <a:tabLst/>
              <a:defRPr sz="1863"/>
            </a:lvl3pPr>
            <a:lvl4pPr marL="451143" indent="0">
              <a:buNone/>
              <a:defRPr/>
            </a:lvl4pPr>
            <a:lvl5pPr marL="672046"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20701736"/>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5294"/>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269244" y="1189179"/>
            <a:ext cx="5378548" cy="2442760"/>
          </a:xfrm>
        </p:spPr>
        <p:txBody>
          <a:bodyPr wrap="square">
            <a:spAutoFit/>
          </a:bodyPr>
          <a:lstStyle>
            <a:lvl1pPr marL="281576" indent="-281576">
              <a:spcBef>
                <a:spcPts val="1200"/>
              </a:spcBef>
              <a:buClr>
                <a:schemeClr val="tx1"/>
              </a:buClr>
              <a:buFont typeface="Arial" pitchFamily="34" charset="0"/>
              <a:buChar char="•"/>
              <a:defRPr sz="3431"/>
            </a:lvl1pPr>
            <a:lvl2pPr marL="520513" indent="-228519">
              <a:defRPr sz="2353"/>
            </a:lvl2pPr>
            <a:lvl3pPr marL="685555" indent="-165042">
              <a:tabLst/>
              <a:defRPr sz="1863"/>
            </a:lvl3pPr>
            <a:lvl4pPr marL="863290" indent="-177736">
              <a:defRPr/>
            </a:lvl4pPr>
            <a:lvl5pPr marL="1028331" indent="-165042">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8" y="1189179"/>
            <a:ext cx="5378548" cy="2442760"/>
          </a:xfrm>
        </p:spPr>
        <p:txBody>
          <a:bodyPr wrap="square">
            <a:spAutoFit/>
          </a:bodyPr>
          <a:lstStyle>
            <a:lvl1pPr marL="281576" indent="-281576">
              <a:spcBef>
                <a:spcPts val="1200"/>
              </a:spcBef>
              <a:buClr>
                <a:schemeClr val="tx1"/>
              </a:buClr>
              <a:buFont typeface="Arial" pitchFamily="34" charset="0"/>
              <a:buChar char="•"/>
              <a:defRPr sz="3431"/>
            </a:lvl1pPr>
            <a:lvl2pPr marL="520513" indent="-228519">
              <a:defRPr sz="2353"/>
            </a:lvl2pPr>
            <a:lvl3pPr marL="685555" indent="-165042">
              <a:tabLst/>
              <a:defRPr sz="1863"/>
            </a:lvl3pPr>
            <a:lvl4pPr marL="863290" indent="-177736">
              <a:defRPr/>
            </a:lvl4pPr>
            <a:lvl5pPr marL="1028331" indent="-165042">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06209710"/>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5294"/>
            </a:lvl1pPr>
          </a:lstStyle>
          <a:p>
            <a:r>
              <a:rPr lang="en-US" smtClean="0"/>
              <a:t>Click to edit Master title style</a:t>
            </a:r>
            <a:endParaRPr lang="en-US"/>
          </a:p>
        </p:txBody>
      </p:sp>
    </p:spTree>
    <p:extLst>
      <p:ext uri="{BB962C8B-B14F-4D97-AF65-F5344CB8AC3E}">
        <p14:creationId xmlns:p14="http://schemas.microsoft.com/office/powerpoint/2010/main" val="4133027477"/>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641172"/>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C02E3B-13C9-4CAA-A64E-7AB14231C6B3}" type="datetimeFigureOut">
              <a:rPr lang="en-US" smtClean="0"/>
              <a:t>4/5/2015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ED74A7-7D45-448B-B2DD-CA36CA59FD3B}" type="slidenum">
              <a:rPr lang="en-US" smtClean="0"/>
              <a:t>‹#›</a:t>
            </a:fld>
            <a:endParaRPr lang="en-US"/>
          </a:p>
        </p:txBody>
      </p:sp>
    </p:spTree>
    <p:extLst>
      <p:ext uri="{BB962C8B-B14F-4D97-AF65-F5344CB8AC3E}">
        <p14:creationId xmlns:p14="http://schemas.microsoft.com/office/powerpoint/2010/main" val="146592858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747625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116512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270197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44896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80"/>
            <a:ext cx="11653523" cy="2399003"/>
          </a:xfrm>
          <a:prstGeom prst="rect">
            <a:avLst/>
          </a:prstGeom>
        </p:spPr>
        <p:txBody>
          <a:bodyPr/>
          <a:lstStyle>
            <a:lvl1pPr marL="284688" indent="-284688">
              <a:buClr>
                <a:schemeClr val="tx1"/>
              </a:buClr>
              <a:buSzPct val="90000"/>
              <a:buFont typeface="Arial" pitchFamily="34" charset="0"/>
              <a:buChar char="•"/>
              <a:defRPr sz="3431">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39" indent="-275353">
              <a:buClr>
                <a:schemeClr val="tx1"/>
              </a:buClr>
              <a:buSzPct val="90000"/>
              <a:buFont typeface="Arial" pitchFamily="34" charset="0"/>
              <a:buChar char="•"/>
              <a:defRPr sz="3235">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726" indent="-284688">
              <a:buClr>
                <a:schemeClr val="tx1"/>
              </a:buClr>
              <a:buSzPct val="90000"/>
              <a:buFont typeface="Arial" pitchFamily="34" charset="0"/>
              <a:buChar char="•"/>
              <a:defRPr sz="2843">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741" indent="-224015">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756" indent="-224015">
              <a:buClr>
                <a:schemeClr val="tx1"/>
              </a:buClr>
              <a:buSzPct val="90000"/>
              <a:buFont typeface="Arial" pitchFamily="34" charset="0"/>
              <a:buChar char="•"/>
              <a:defRPr sz="1863">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238879"/>
            <a:ext cx="12192001" cy="619126"/>
          </a:xfrm>
          <a:prstGeom prst="rect">
            <a:avLst/>
          </a:prstGeom>
          <a:solidFill>
            <a:srgbClr val="FFFF99"/>
          </a:solidFill>
        </p:spPr>
        <p:txBody>
          <a:bodyPr wrap="square" lIns="155401" tIns="77700" rIns="155401" bIns="77700" anchor="b" anchorCtr="0">
            <a:noAutofit/>
          </a:bodyPr>
          <a:lstStyle>
            <a:lvl1pPr algn="r">
              <a:buFont typeface="Arial" pitchFamily="34" charset="0"/>
              <a:buNone/>
              <a:defRPr sz="3529" spc="-49"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31163142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1066"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7" y="1558"/>
                        <a:ext cx="1556" cy="15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descr="WinAzure_rgb_Wht_S.png"/>
          <p:cNvPicPr>
            <a:picLocks noChangeAspect="1"/>
          </p:cNvPicPr>
          <p:nvPr userDrawn="1"/>
        </p:nvPicPr>
        <p:blipFill>
          <a:blip r:embed="rId6"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358902" y="6297934"/>
            <a:ext cx="1703189" cy="408657"/>
          </a:xfrm>
          <a:prstGeom prst="rect">
            <a:avLst/>
          </a:prstGeom>
        </p:spPr>
      </p:pic>
      <p:sp>
        <p:nvSpPr>
          <p:cNvPr id="7" name="Slide Number Placeholder 6"/>
          <p:cNvSpPr>
            <a:spLocks noGrp="1"/>
          </p:cNvSpPr>
          <p:nvPr>
            <p:ph type="sldNum" sz="quarter" idx="4"/>
          </p:nvPr>
        </p:nvSpPr>
        <p:spPr>
          <a:xfrm>
            <a:off x="8737029" y="6356803"/>
            <a:ext cx="2844904" cy="364224"/>
          </a:xfrm>
          <a:prstGeom prst="rect">
            <a:avLst/>
          </a:prstGeom>
        </p:spPr>
        <p:txBody>
          <a:bodyPr vert="horz" lIns="91432" tIns="45715" rIns="91432" bIns="45715" rtlCol="0" anchor="ctr"/>
          <a:lstStyle>
            <a:lvl1pPr algn="r">
              <a:defRPr sz="980">
                <a:solidFill>
                  <a:schemeClr val="tx1">
                    <a:tint val="75000"/>
                  </a:schemeClr>
                </a:solidFill>
              </a:defRPr>
            </a:lvl1pPr>
          </a:lstStyle>
          <a:p>
            <a:pPr defTabSz="457200"/>
            <a:fld id="{FFB82908-4842-4340-9D73-01C813DDC308}" type="slidenum">
              <a:rPr lang="en-US" smtClean="0">
                <a:solidFill>
                  <a:srgbClr val="505050">
                    <a:tint val="75000"/>
                  </a:srgbClr>
                </a:solidFill>
              </a:rPr>
              <a:pPr defTabSz="457200"/>
              <a:t>‹#›</a:t>
            </a:fld>
            <a:endParaRPr lang="en-US" dirty="0">
              <a:solidFill>
                <a:srgbClr val="505050">
                  <a:tint val="75000"/>
                </a:srgbClr>
              </a:solidFill>
            </a:endParaRPr>
          </a:p>
        </p:txBody>
      </p:sp>
    </p:spTree>
    <p:extLst>
      <p:ext uri="{BB962C8B-B14F-4D97-AF65-F5344CB8AC3E}">
        <p14:creationId xmlns:p14="http://schemas.microsoft.com/office/powerpoint/2010/main" val="759565796"/>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8_Contact Page">
    <p:bg>
      <p:bgPr>
        <a:solidFill>
          <a:schemeClr val="tx1"/>
        </a:solidFill>
        <a:effectLst/>
      </p:bgPr>
    </p:bg>
    <p:spTree>
      <p:nvGrpSpPr>
        <p:cNvPr id="1" name=""/>
        <p:cNvGrpSpPr/>
        <p:nvPr/>
      </p:nvGrpSpPr>
      <p:grpSpPr>
        <a:xfrm>
          <a:off x="0" y="0"/>
          <a:ext cx="0" cy="0"/>
          <a:chOff x="0" y="0"/>
          <a:chExt cx="0" cy="0"/>
        </a:xfrm>
      </p:grpSpPr>
      <p:sp>
        <p:nvSpPr>
          <p:cNvPr id="5" name="TextBox 4"/>
          <p:cNvSpPr txBox="1"/>
          <p:nvPr userDrawn="1"/>
        </p:nvSpPr>
        <p:spPr>
          <a:xfrm>
            <a:off x="132544" y="5874210"/>
            <a:ext cx="11754658" cy="810478"/>
          </a:xfrm>
          <a:prstGeom prst="rect">
            <a:avLst/>
          </a:prstGeom>
          <a:noFill/>
        </p:spPr>
        <p:txBody>
          <a:bodyPr wrap="square" rtlCol="0">
            <a:spAutoFit/>
          </a:bodyPr>
          <a:lstStyle/>
          <a:p>
            <a:pPr defTabSz="914332">
              <a:lnSpc>
                <a:spcPts val="1413"/>
              </a:lnSpc>
            </a:pPr>
            <a:r>
              <a:rPr lang="en-US" sz="1067" dirty="0">
                <a:solidFill>
                  <a:srgbClr val="000000">
                    <a:lumMod val="50000"/>
                    <a:lumOff val="50000"/>
                  </a:srgbClr>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409776609"/>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155639" y="1790701"/>
            <a:ext cx="990599" cy="304799"/>
          </a:xfrm>
          <a:prstGeom prst="rect">
            <a:avLst/>
          </a:prstGeom>
        </p:spPr>
        <p:txBody>
          <a:bodyPr/>
          <a:lstStyle/>
          <a:p>
            <a:pPr defTabSz="457200"/>
            <a:fld id="{4AAD347D-5ACD-4C99-B74B-A9C85AD731AF}" type="datetimeFigureOut">
              <a:rPr lang="en-US" dirty="0">
                <a:solidFill>
                  <a:srgbClr val="505050"/>
                </a:solidFill>
              </a:rPr>
              <a:pPr defTabSz="457200"/>
              <a:t>4/5/2015</a:t>
            </a:fld>
            <a:endParaRPr lang="en-US" dirty="0">
              <a:solidFill>
                <a:srgbClr val="505050"/>
              </a:solidFill>
            </a:endParaRPr>
          </a:p>
        </p:txBody>
      </p:sp>
      <p:sp>
        <p:nvSpPr>
          <p:cNvPr id="5" name="Footer Placeholder 4"/>
          <p:cNvSpPr>
            <a:spLocks noGrp="1"/>
          </p:cNvSpPr>
          <p:nvPr>
            <p:ph type="ftr" sz="quarter" idx="11"/>
          </p:nvPr>
        </p:nvSpPr>
        <p:spPr>
          <a:xfrm rot="5400000">
            <a:off x="8951573" y="3225297"/>
            <a:ext cx="3859795" cy="304801"/>
          </a:xfrm>
          <a:prstGeom prst="rect">
            <a:avLst/>
          </a:prstGeom>
        </p:spPr>
        <p:txBody>
          <a:bodyPr/>
          <a:lstStyle/>
          <a:p>
            <a:pPr defTabSz="457200"/>
            <a:endParaRPr lang="en-US" dirty="0">
              <a:solidFill>
                <a:srgbClr val="505050"/>
              </a:solidFill>
            </a:endParaRPr>
          </a:p>
        </p:txBody>
      </p:sp>
      <p:sp>
        <p:nvSpPr>
          <p:cNvPr id="6" name="Slide Number Placeholder 5"/>
          <p:cNvSpPr>
            <a:spLocks noGrp="1"/>
          </p:cNvSpPr>
          <p:nvPr>
            <p:ph type="sldNum" sz="quarter" idx="12"/>
          </p:nvPr>
        </p:nvSpPr>
        <p:spPr>
          <a:xfrm>
            <a:off x="10352540" y="295729"/>
            <a:ext cx="838199" cy="767687"/>
          </a:xfrm>
          <a:prstGeom prst="rect">
            <a:avLst/>
          </a:prstGeom>
        </p:spPr>
        <p:txBody>
          <a:bodyPr/>
          <a:lstStyle/>
          <a:p>
            <a:pPr defTabSz="457200"/>
            <a:fld id="{D57F1E4F-1CFF-5643-939E-02111984F565}" type="slidenum">
              <a:rPr lang="en-US" dirty="0">
                <a:solidFill>
                  <a:srgbClr val="505050"/>
                </a:solidFill>
              </a:rPr>
              <a:pPr defTabSz="457200"/>
              <a:t>‹#›</a:t>
            </a:fld>
            <a:endParaRPr lang="en-US" dirty="0">
              <a:solidFill>
                <a:srgbClr val="505050"/>
              </a:solidFill>
            </a:endParaRPr>
          </a:p>
        </p:txBody>
      </p:sp>
    </p:spTree>
    <p:extLst>
      <p:ext uri="{BB962C8B-B14F-4D97-AF65-F5344CB8AC3E}">
        <p14:creationId xmlns:p14="http://schemas.microsoft.com/office/powerpoint/2010/main" val="4078422961"/>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mp; White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8" y="1447799"/>
            <a:ext cx="11151917" cy="1975926"/>
          </a:xfrm>
          <a:prstGeom prst="rect">
            <a:avLst/>
          </a:prstGeom>
        </p:spPr>
        <p:txBody>
          <a:bodyPr/>
          <a:lstStyle>
            <a:lvl1pPr marL="0" indent="0">
              <a:spcBef>
                <a:spcPts val="24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0" indent="0">
              <a:buNone/>
              <a:defRPr sz="2000">
                <a:gradFill>
                  <a:gsLst>
                    <a:gs pos="100000">
                      <a:schemeClr val="tx1"/>
                    </a:gs>
                    <a:gs pos="0">
                      <a:schemeClr val="tx1"/>
                    </a:gs>
                  </a:gsLst>
                  <a:lin ang="5400000" scaled="0"/>
                </a:gradFill>
              </a:defRPr>
            </a:lvl2pPr>
            <a:lvl3pPr marL="231775" indent="0">
              <a:buNone/>
              <a:defRPr sz="2000">
                <a:gradFill>
                  <a:gsLst>
                    <a:gs pos="100000">
                      <a:schemeClr val="tx1"/>
                    </a:gs>
                    <a:gs pos="0">
                      <a:schemeClr val="tx1"/>
                    </a:gs>
                  </a:gsLst>
                  <a:lin ang="5400000" scaled="0"/>
                </a:gradFill>
              </a:defRPr>
            </a:lvl3pPr>
            <a:lvl4pPr marL="457200" indent="0">
              <a:buNone/>
              <a:defRPr sz="2000">
                <a:gradFill>
                  <a:gsLst>
                    <a:gs pos="100000">
                      <a:schemeClr val="tx1"/>
                    </a:gs>
                    <a:gs pos="0">
                      <a:schemeClr val="tx1"/>
                    </a:gs>
                  </a:gsLst>
                  <a:lin ang="5400000" scaled="0"/>
                </a:gradFill>
              </a:defRPr>
            </a:lvl4pPr>
            <a:lvl5pPr marL="693738" indent="0">
              <a:buNone/>
              <a:defRPr sz="2000">
                <a:gradFill>
                  <a:gsLst>
                    <a:gs pos="100000">
                      <a:schemeClr val="tx1"/>
                    </a:gs>
                    <a:gs pos="0">
                      <a:schemeClr val="tx1"/>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
        <p:nvSpPr>
          <p:cNvPr id="4" name="TextBox 3"/>
          <p:cNvSpPr txBox="1"/>
          <p:nvPr userDrawn="1"/>
        </p:nvSpPr>
        <p:spPr>
          <a:xfrm>
            <a:off x="11856659" y="6583703"/>
            <a:ext cx="157136" cy="153888"/>
          </a:xfrm>
          <a:prstGeom prst="rect">
            <a:avLst/>
          </a:prstGeom>
          <a:noFill/>
        </p:spPr>
        <p:txBody>
          <a:bodyPr wrap="none" lIns="0" tIns="0" rIns="0" bIns="0" rtlCol="0">
            <a:spAutoFit/>
          </a:bodyPr>
          <a:lstStyle/>
          <a:p>
            <a:pPr algn="r" defTabSz="457200"/>
            <a:fld id="{BAAF4389-025E-448A-AEEE-02333ADE33C4}" type="slidenum">
              <a:rPr lang="en-US" sz="1000">
                <a:gradFill>
                  <a:gsLst>
                    <a:gs pos="2917">
                      <a:srgbClr val="505050"/>
                    </a:gs>
                    <a:gs pos="30000">
                      <a:srgbClr val="505050"/>
                    </a:gs>
                  </a:gsLst>
                  <a:lin ang="5400000" scaled="0"/>
                </a:gradFill>
              </a:rPr>
              <a:pPr algn="r" defTabSz="457200"/>
              <a:t>‹#›</a:t>
            </a:fld>
            <a:endParaRPr lang="en-US" sz="1000" dirty="0">
              <a:gradFill>
                <a:gsLst>
                  <a:gs pos="2917">
                    <a:srgbClr val="505050"/>
                  </a:gs>
                  <a:gs pos="30000">
                    <a:srgbClr val="505050"/>
                  </a:gs>
                </a:gsLst>
                <a:lin ang="5400000" scaled="0"/>
              </a:gradFill>
            </a:endParaRPr>
          </a:p>
        </p:txBody>
      </p:sp>
    </p:spTree>
    <p:extLst>
      <p:ext uri="{BB962C8B-B14F-4D97-AF65-F5344CB8AC3E}">
        <p14:creationId xmlns:p14="http://schemas.microsoft.com/office/powerpoint/2010/main" val="683388583"/>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2_no 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0999719"/>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C02E3B-13C9-4CAA-A64E-7AB14231C6B3}" type="datetimeFigureOut">
              <a:rPr lang="en-US" smtClean="0"/>
              <a:t>4/5/2015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ED74A7-7D45-448B-B2DD-CA36CA59FD3B}" type="slidenum">
              <a:rPr lang="en-US" smtClean="0"/>
              <a:t>‹#›</a:t>
            </a:fld>
            <a:endParaRPr lang="en-US"/>
          </a:p>
        </p:txBody>
      </p:sp>
    </p:spTree>
    <p:extLst>
      <p:ext uri="{BB962C8B-B14F-4D97-AF65-F5344CB8AC3E}">
        <p14:creationId xmlns:p14="http://schemas.microsoft.com/office/powerpoint/2010/main" val="333713850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1_Sub_1 Column">
    <p:spTree>
      <p:nvGrpSpPr>
        <p:cNvPr id="1" name=""/>
        <p:cNvGrpSpPr/>
        <p:nvPr/>
      </p:nvGrpSpPr>
      <p:grpSpPr>
        <a:xfrm>
          <a:off x="0" y="0"/>
          <a:ext cx="0" cy="0"/>
          <a:chOff x="0" y="0"/>
          <a:chExt cx="0" cy="0"/>
        </a:xfrm>
      </p:grpSpPr>
      <p:sp>
        <p:nvSpPr>
          <p:cNvPr id="17" name="Text Placeholder 14"/>
          <p:cNvSpPr>
            <a:spLocks noGrp="1"/>
          </p:cNvSpPr>
          <p:nvPr>
            <p:ph type="body" sz="quarter" idx="10" hasCustomPrompt="1"/>
          </p:nvPr>
        </p:nvSpPr>
        <p:spPr>
          <a:xfrm>
            <a:off x="698193" y="809568"/>
            <a:ext cx="11164801" cy="304699"/>
          </a:xfrm>
          <a:prstGeom prst="rect">
            <a:avLst/>
          </a:prstGeom>
        </p:spPr>
        <p:txBody>
          <a:bodyPr lIns="0" tIns="0" rIns="0" bIns="0"/>
          <a:lstStyle>
            <a:lvl1pPr marL="0" indent="0">
              <a:buFontTx/>
              <a:buNone/>
              <a:defRPr sz="2200" spc="-115">
                <a:solidFill>
                  <a:schemeClr val="accent2">
                    <a:lumMod val="20000"/>
                    <a:lumOff val="80000"/>
                  </a:schemeClr>
                </a:solidFill>
                <a:latin typeface="Segoe UI" pitchFamily="34" charset="0"/>
                <a:ea typeface="Segoe UI" pitchFamily="34" charset="0"/>
                <a:cs typeface="Segoe UI" pitchFamily="34" charset="0"/>
              </a:defRPr>
            </a:lvl1pPr>
          </a:lstStyle>
          <a:p>
            <a:pPr lvl="0"/>
            <a:r>
              <a:rPr lang="en-US" dirty="0" smtClean="0"/>
              <a:t>Sub Title for the slide</a:t>
            </a:r>
            <a:endParaRPr lang="en-US" dirty="0"/>
          </a:p>
        </p:txBody>
      </p:sp>
      <p:pic>
        <p:nvPicPr>
          <p:cNvPr id="13" name="Picture 12"/>
          <p:cNvPicPr>
            <a:picLocks noChangeAspect="1"/>
          </p:cNvPicPr>
          <p:nvPr userDrawn="1"/>
        </p:nvPicPr>
        <p:blipFill rotWithShape="1">
          <a:blip r:embed="rId2"/>
          <a:srcRect l="10118" t="62265" r="58499" b="11268"/>
          <a:stretch/>
        </p:blipFill>
        <p:spPr>
          <a:xfrm>
            <a:off x="213872" y="6347641"/>
            <a:ext cx="1013603" cy="357963"/>
          </a:xfrm>
          <a:prstGeom prst="rect">
            <a:avLst/>
          </a:prstGeom>
        </p:spPr>
      </p:pic>
      <p:sp>
        <p:nvSpPr>
          <p:cNvPr id="5" name="Title 1"/>
          <p:cNvSpPr>
            <a:spLocks noGrp="1"/>
          </p:cNvSpPr>
          <p:nvPr>
            <p:ph type="title"/>
          </p:nvPr>
        </p:nvSpPr>
        <p:spPr>
          <a:xfrm>
            <a:off x="609600" y="274638"/>
            <a:ext cx="10972801" cy="563562"/>
          </a:xfrm>
        </p:spPr>
        <p:txBody>
          <a:bodyPr>
            <a:normAutofit/>
          </a:bodyPr>
          <a:lstStyle>
            <a:lvl1pPr>
              <a:defRPr sz="2700">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974744370"/>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1_Title Only">
    <p:spTree>
      <p:nvGrpSpPr>
        <p:cNvPr id="1" name=""/>
        <p:cNvGrpSpPr/>
        <p:nvPr/>
      </p:nvGrpSpPr>
      <p:grpSpPr>
        <a:xfrm>
          <a:off x="0" y="0"/>
          <a:ext cx="0" cy="0"/>
          <a:chOff x="0" y="0"/>
          <a:chExt cx="0" cy="0"/>
        </a:xfrm>
      </p:grpSpPr>
      <p:sp>
        <p:nvSpPr>
          <p:cNvPr id="8" name="Title 1"/>
          <p:cNvSpPr>
            <a:spLocks noGrp="1"/>
          </p:cNvSpPr>
          <p:nvPr>
            <p:ph type="title"/>
          </p:nvPr>
        </p:nvSpPr>
        <p:spPr>
          <a:xfrm>
            <a:off x="609600" y="274638"/>
            <a:ext cx="10972801" cy="914544"/>
          </a:xfrm>
          <a:prstGeom prst="rect">
            <a:avLst/>
          </a:prstGeom>
        </p:spPr>
        <p:txBody>
          <a:bodyPr lIns="0" tIns="0" rIns="0" bIns="0" anchor="ctr">
            <a:normAutofit/>
          </a:bodyPr>
          <a:lstStyle>
            <a:lvl1pPr>
              <a:defRPr>
                <a:solidFill>
                  <a:srgbClr val="58D1FF"/>
                </a:solidFill>
                <a:effectLst/>
                <a:latin typeface="Segoe"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505337086"/>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rot="5400000">
            <a:off x="10155639" y="1790701"/>
            <a:ext cx="990599" cy="304799"/>
          </a:xfrm>
          <a:prstGeom prst="rect">
            <a:avLst/>
          </a:prstGeom>
        </p:spPr>
        <p:txBody>
          <a:bodyPr/>
          <a:lstStyle/>
          <a:p>
            <a:pPr defTabSz="457200"/>
            <a:fld id="{9796027F-7875-4030-9381-8BD8C4F21935}" type="datetimeFigureOut">
              <a:rPr lang="en-US" dirty="0">
                <a:solidFill>
                  <a:srgbClr val="505050"/>
                </a:solidFill>
              </a:rPr>
              <a:pPr defTabSz="457200"/>
              <a:t>4/5/2015</a:t>
            </a:fld>
            <a:endParaRPr lang="en-US" dirty="0">
              <a:solidFill>
                <a:srgbClr val="505050"/>
              </a:solidFill>
            </a:endParaRPr>
          </a:p>
        </p:txBody>
      </p:sp>
      <p:sp>
        <p:nvSpPr>
          <p:cNvPr id="6" name="Footer Placeholder 5"/>
          <p:cNvSpPr>
            <a:spLocks noGrp="1"/>
          </p:cNvSpPr>
          <p:nvPr>
            <p:ph type="ftr" sz="quarter" idx="11"/>
          </p:nvPr>
        </p:nvSpPr>
        <p:spPr>
          <a:xfrm rot="5400000">
            <a:off x="8951573" y="3225297"/>
            <a:ext cx="3859795" cy="304801"/>
          </a:xfrm>
          <a:prstGeom prst="rect">
            <a:avLst/>
          </a:prstGeom>
        </p:spPr>
        <p:txBody>
          <a:bodyPr/>
          <a:lstStyle/>
          <a:p>
            <a:pPr defTabSz="457200"/>
            <a:endParaRPr lang="en-US" dirty="0">
              <a:solidFill>
                <a:srgbClr val="505050"/>
              </a:solidFill>
            </a:endParaRPr>
          </a:p>
        </p:txBody>
      </p:sp>
      <p:sp>
        <p:nvSpPr>
          <p:cNvPr id="7" name="Slide Number Placeholder 6"/>
          <p:cNvSpPr>
            <a:spLocks noGrp="1"/>
          </p:cNvSpPr>
          <p:nvPr>
            <p:ph type="sldNum" sz="quarter" idx="12"/>
          </p:nvPr>
        </p:nvSpPr>
        <p:spPr>
          <a:xfrm>
            <a:off x="10352540" y="295729"/>
            <a:ext cx="838199" cy="767687"/>
          </a:xfrm>
          <a:prstGeom prst="rect">
            <a:avLst/>
          </a:prstGeom>
        </p:spPr>
        <p:txBody>
          <a:bodyPr/>
          <a:lstStyle/>
          <a:p>
            <a:pPr defTabSz="457200"/>
            <a:fld id="{D57F1E4F-1CFF-5643-939E-02111984F565}" type="slidenum">
              <a:rPr lang="en-US" dirty="0">
                <a:solidFill>
                  <a:srgbClr val="505050"/>
                </a:solidFill>
              </a:rPr>
              <a:pPr defTabSz="457200"/>
              <a:t>‹#›</a:t>
            </a:fld>
            <a:endParaRPr lang="en-US" dirty="0">
              <a:solidFill>
                <a:srgbClr val="505050"/>
              </a:solidFill>
            </a:endParaRPr>
          </a:p>
        </p:txBody>
      </p:sp>
    </p:spTree>
    <p:extLst>
      <p:ext uri="{BB962C8B-B14F-4D97-AF65-F5344CB8AC3E}">
        <p14:creationId xmlns:p14="http://schemas.microsoft.com/office/powerpoint/2010/main" val="213154944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21114" y="2115608"/>
            <a:ext cx="5378548" cy="2051844"/>
          </a:xfrm>
        </p:spPr>
        <p:txBody>
          <a:bodyPr wrap="square">
            <a:spAutoFit/>
          </a:bodyPr>
          <a:lstStyle>
            <a:lvl1pPr marL="0" indent="0">
              <a:spcBef>
                <a:spcPts val="1200"/>
              </a:spcBef>
              <a:buClr>
                <a:schemeClr val="tx2"/>
              </a:buClr>
              <a:buFont typeface="Arial" pitchFamily="34" charset="0"/>
              <a:buNone/>
              <a:defRPr sz="2800">
                <a:gradFill>
                  <a:gsLst>
                    <a:gs pos="1250">
                      <a:schemeClr val="tx2"/>
                    </a:gs>
                    <a:gs pos="99000">
                      <a:schemeClr val="tx2"/>
                    </a:gs>
                  </a:gsLst>
                  <a:lin ang="5400000" scaled="0"/>
                </a:gradFill>
              </a:defRPr>
            </a:lvl1pPr>
            <a:lvl2pPr marL="520702" indent="-228601">
              <a:defRPr sz="1800"/>
            </a:lvl2pPr>
            <a:lvl3pPr marL="685803" indent="-165101">
              <a:tabLst/>
              <a:defRPr sz="1800"/>
            </a:lvl3pPr>
            <a:lvl4pPr marL="863603" indent="-177801">
              <a:defRPr sz="1400"/>
            </a:lvl4pPr>
            <a:lvl5pPr marL="1028704" indent="-165101">
              <a:tabLst/>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496087" y="2115608"/>
            <a:ext cx="5378548" cy="2051844"/>
          </a:xfrm>
        </p:spPr>
        <p:txBody>
          <a:bodyPr wrap="square">
            <a:spAutoFit/>
          </a:bodyPr>
          <a:lstStyle>
            <a:lvl1pPr marL="0" indent="0">
              <a:spcBef>
                <a:spcPts val="1200"/>
              </a:spcBef>
              <a:buClr>
                <a:schemeClr val="tx2"/>
              </a:buClr>
              <a:buFont typeface="Arial" pitchFamily="34" charset="0"/>
              <a:buNone/>
              <a:defRPr sz="2800">
                <a:gradFill>
                  <a:gsLst>
                    <a:gs pos="1250">
                      <a:schemeClr val="tx2"/>
                    </a:gs>
                    <a:gs pos="99000">
                      <a:schemeClr val="tx2"/>
                    </a:gs>
                  </a:gsLst>
                  <a:lin ang="5400000" scaled="0"/>
                </a:gradFill>
              </a:defRPr>
            </a:lvl1pPr>
            <a:lvl2pPr marL="520702" indent="-228601">
              <a:defRPr sz="1800"/>
            </a:lvl2pPr>
            <a:lvl3pPr marL="685803" indent="-165101">
              <a:tabLst/>
              <a:defRPr sz="1800"/>
            </a:lvl3pPr>
            <a:lvl4pPr marL="863603" indent="-177801">
              <a:defRPr sz="1400"/>
            </a:lvl4pPr>
            <a:lvl5pPr marL="1028704" indent="-165101">
              <a:tabLst/>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24843299"/>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Slide for Developer Code</a:t>
            </a:r>
            <a:endParaRPr lang="en-US" dirty="0"/>
          </a:p>
        </p:txBody>
      </p:sp>
      <p:sp>
        <p:nvSpPr>
          <p:cNvPr id="5" name="Text Placeholder 4"/>
          <p:cNvSpPr>
            <a:spLocks noGrp="1"/>
          </p:cNvSpPr>
          <p:nvPr>
            <p:ph type="body" sz="quarter" idx="10"/>
          </p:nvPr>
        </p:nvSpPr>
        <p:spPr>
          <a:xfrm>
            <a:off x="518454" y="1447803"/>
            <a:ext cx="11155093" cy="1988237"/>
          </a:xfrm>
        </p:spPr>
        <p:txBody>
          <a:bodyPr/>
          <a:lstStyle>
            <a:lvl1pPr marL="0" indent="0">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4595365"/>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8" y="1447799"/>
            <a:ext cx="11151917"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tx1"/>
                    </a:gs>
                    <a:gs pos="6000">
                      <a:schemeClr val="tx1"/>
                    </a:gs>
                  </a:gsLst>
                  <a:lin ang="5400000" scaled="0"/>
                </a:gradFill>
              </a:defRPr>
            </a:lvl2pPr>
            <a:lvl3pPr marL="231775" indent="0">
              <a:buNone/>
              <a:defRPr sz="2000">
                <a:gradFill>
                  <a:gsLst>
                    <a:gs pos="100000">
                      <a:schemeClr val="tx1"/>
                    </a:gs>
                    <a:gs pos="6000">
                      <a:schemeClr val="tx1"/>
                    </a:gs>
                  </a:gsLst>
                  <a:lin ang="5400000" scaled="0"/>
                </a:gradFill>
              </a:defRPr>
            </a:lvl3pPr>
            <a:lvl4pPr marL="457200" indent="0">
              <a:buNone/>
              <a:defRPr sz="2000">
                <a:gradFill>
                  <a:gsLst>
                    <a:gs pos="100000">
                      <a:schemeClr val="tx1"/>
                    </a:gs>
                    <a:gs pos="6000">
                      <a:schemeClr val="tx1"/>
                    </a:gs>
                  </a:gsLst>
                  <a:lin ang="5400000" scaled="0"/>
                </a:gradFill>
              </a:defRPr>
            </a:lvl4pPr>
            <a:lvl5pPr marL="693738" indent="0">
              <a:buNone/>
              <a:defRPr sz="2000">
                <a:gradFill>
                  <a:gsLst>
                    <a:gs pos="100000">
                      <a:schemeClr val="tx1"/>
                    </a:gs>
                    <a:gs pos="6000">
                      <a:schemeClr val="tx1"/>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50966239"/>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1"/>
          </p:nvPr>
        </p:nvSpPr>
        <p:spPr>
          <a:xfrm>
            <a:off x="520836" y="1447803"/>
            <a:ext cx="5396365"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9562" y="1447803"/>
            <a:ext cx="5396365"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tx1"/>
                    </a:gs>
                    <a:gs pos="100000">
                      <a:schemeClr val="tx1"/>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tx1"/>
                    </a:gs>
                    <a:gs pos="100000">
                      <a:schemeClr val="tx1"/>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tx1"/>
                    </a:gs>
                    <a:gs pos="100000">
                      <a:schemeClr val="tx1"/>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tx1"/>
                    </a:gs>
                    <a:gs pos="100000">
                      <a:schemeClr val="tx1"/>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Tree>
    <p:extLst>
      <p:ext uri="{BB962C8B-B14F-4D97-AF65-F5344CB8AC3E}">
        <p14:creationId xmlns:p14="http://schemas.microsoft.com/office/powerpoint/2010/main" val="1845746002"/>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2338305"/>
            <a:ext cx="5384800" cy="4015651"/>
          </a:xfrm>
          <a:prstGeom prst="rect">
            <a:avLst/>
          </a:prstGeom>
        </p:spPr>
        <p:txBody>
          <a:bodyPr>
            <a:normAutofit/>
          </a:bodyPr>
          <a:lstStyle>
            <a:lvl1pPr marL="226478" indent="-226478">
              <a:spcAft>
                <a:spcPts val="800"/>
              </a:spcAft>
              <a:buClr>
                <a:schemeClr val="accent4"/>
              </a:buClr>
              <a:buFont typeface="Arial"/>
              <a:buChar char="•"/>
              <a:defRPr sz="2400">
                <a:solidFill>
                  <a:srgbClr val="595959"/>
                </a:solidFill>
                <a:latin typeface="+mn-lt"/>
                <a:cs typeface="Segoe"/>
              </a:defRPr>
            </a:lvl1pPr>
            <a:lvl2pPr marL="226478" indent="-226478">
              <a:spcAft>
                <a:spcPts val="800"/>
              </a:spcAft>
              <a:buClr>
                <a:schemeClr val="accent4"/>
              </a:buClr>
              <a:buFont typeface="Arial"/>
              <a:buChar char="•"/>
              <a:defRPr sz="2400">
                <a:solidFill>
                  <a:srgbClr val="595959"/>
                </a:solidFill>
                <a:latin typeface="+mn-lt"/>
                <a:cs typeface="Segoe"/>
              </a:defRPr>
            </a:lvl2pPr>
            <a:lvl3pPr marL="226478" indent="-226478">
              <a:spcAft>
                <a:spcPts val="800"/>
              </a:spcAft>
              <a:buClr>
                <a:schemeClr val="accent4"/>
              </a:buClr>
              <a:buFont typeface="Arial"/>
              <a:buChar char="•"/>
              <a:defRPr sz="2400">
                <a:solidFill>
                  <a:srgbClr val="595959"/>
                </a:solidFill>
                <a:latin typeface="+mn-lt"/>
                <a:cs typeface="Segoe"/>
              </a:defRPr>
            </a:lvl3pPr>
            <a:lvl4pPr marL="226478" indent="-226478">
              <a:spcAft>
                <a:spcPts val="800"/>
              </a:spcAft>
              <a:buClr>
                <a:schemeClr val="accent4"/>
              </a:buClr>
              <a:buFont typeface="Arial"/>
              <a:buChar char="•"/>
              <a:defRPr sz="2400">
                <a:solidFill>
                  <a:srgbClr val="595959"/>
                </a:solidFill>
                <a:latin typeface="+mn-lt"/>
                <a:cs typeface="Segoe"/>
              </a:defRPr>
            </a:lvl4pPr>
            <a:lvl5pPr marL="226478" indent="-226478">
              <a:spcAft>
                <a:spcPts val="800"/>
              </a:spcAft>
              <a:buClr>
                <a:schemeClr val="accent4"/>
              </a:buClr>
              <a:buFont typeface="Arial"/>
              <a:buChar char="•"/>
              <a:defRPr sz="2400">
                <a:solidFill>
                  <a:srgbClr val="595959"/>
                </a:solidFill>
                <a:latin typeface="+mn-lt"/>
                <a:cs typeface="Segoe"/>
              </a:defRPr>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10" hasCustomPrompt="1"/>
          </p:nvPr>
        </p:nvSpPr>
        <p:spPr>
          <a:xfrm>
            <a:off x="602355" y="1835306"/>
            <a:ext cx="5387812" cy="409575"/>
          </a:xfrm>
          <a:prstGeom prst="rect">
            <a:avLst/>
          </a:prstGeom>
          <a:solidFill>
            <a:schemeClr val="accent1"/>
          </a:solidFill>
          <a:ln>
            <a:noFill/>
          </a:ln>
        </p:spPr>
        <p:txBody>
          <a:bodyPr anchor="ctr">
            <a:noAutofit/>
          </a:bodyPr>
          <a:lstStyle>
            <a:lvl1pPr algn="ctr">
              <a:defRPr sz="3200">
                <a:solidFill>
                  <a:schemeClr val="bg1"/>
                </a:solidFill>
                <a:latin typeface="+mj-lt"/>
              </a:defRPr>
            </a:lvl1pPr>
          </a:lstStyle>
          <a:p>
            <a:pPr lvl="0"/>
            <a:r>
              <a:rPr lang="en-US" dirty="0" smtClean="0"/>
              <a:t>Title Here</a:t>
            </a:r>
            <a:endParaRPr lang="en-US" dirty="0"/>
          </a:p>
        </p:txBody>
      </p:sp>
      <p:sp>
        <p:nvSpPr>
          <p:cNvPr id="13" name="Content Placeholder 5"/>
          <p:cNvSpPr>
            <a:spLocks noGrp="1"/>
          </p:cNvSpPr>
          <p:nvPr>
            <p:ph sz="quarter" idx="11" hasCustomPrompt="1"/>
          </p:nvPr>
        </p:nvSpPr>
        <p:spPr>
          <a:xfrm>
            <a:off x="6182661" y="1835306"/>
            <a:ext cx="5387812" cy="409575"/>
          </a:xfrm>
          <a:prstGeom prst="rect">
            <a:avLst/>
          </a:prstGeom>
          <a:solidFill>
            <a:schemeClr val="accent1"/>
          </a:solidFill>
          <a:ln>
            <a:noFill/>
          </a:ln>
        </p:spPr>
        <p:txBody>
          <a:bodyPr anchor="ctr">
            <a:noAutofit/>
          </a:bodyPr>
          <a:lstStyle>
            <a:lvl1pPr algn="ctr">
              <a:defRPr sz="3200">
                <a:solidFill>
                  <a:schemeClr val="bg1"/>
                </a:solidFill>
                <a:latin typeface="+mj-lt"/>
              </a:defRPr>
            </a:lvl1pPr>
          </a:lstStyle>
          <a:p>
            <a:pPr lvl="0"/>
            <a:r>
              <a:rPr lang="en-US" dirty="0" smtClean="0"/>
              <a:t>Title Here</a:t>
            </a:r>
            <a:endParaRPr lang="en-US" dirty="0"/>
          </a:p>
        </p:txBody>
      </p:sp>
      <p:sp>
        <p:nvSpPr>
          <p:cNvPr id="9" name="Content Placeholder 2"/>
          <p:cNvSpPr>
            <a:spLocks noGrp="1"/>
          </p:cNvSpPr>
          <p:nvPr>
            <p:ph sz="half" idx="12"/>
          </p:nvPr>
        </p:nvSpPr>
        <p:spPr>
          <a:xfrm>
            <a:off x="6184575" y="2338305"/>
            <a:ext cx="5384800" cy="4015651"/>
          </a:xfrm>
          <a:prstGeom prst="rect">
            <a:avLst/>
          </a:prstGeom>
        </p:spPr>
        <p:txBody>
          <a:bodyPr>
            <a:normAutofit/>
          </a:bodyPr>
          <a:lstStyle>
            <a:lvl1pPr marL="226478" indent="-226478">
              <a:spcAft>
                <a:spcPts val="800"/>
              </a:spcAft>
              <a:buClr>
                <a:schemeClr val="accent4"/>
              </a:buClr>
              <a:buFont typeface="Arial"/>
              <a:buChar char="•"/>
              <a:defRPr sz="2400">
                <a:solidFill>
                  <a:srgbClr val="595959"/>
                </a:solidFill>
                <a:latin typeface="+mn-lt"/>
                <a:cs typeface="Segoe"/>
              </a:defRPr>
            </a:lvl1pPr>
            <a:lvl2pPr marL="226478" indent="-226478">
              <a:spcAft>
                <a:spcPts val="800"/>
              </a:spcAft>
              <a:buClr>
                <a:schemeClr val="accent4"/>
              </a:buClr>
              <a:buFont typeface="Arial"/>
              <a:buChar char="•"/>
              <a:defRPr sz="2400">
                <a:solidFill>
                  <a:srgbClr val="595959"/>
                </a:solidFill>
                <a:latin typeface="+mn-lt"/>
                <a:cs typeface="Segoe"/>
              </a:defRPr>
            </a:lvl2pPr>
            <a:lvl3pPr marL="226478" indent="-226478">
              <a:spcAft>
                <a:spcPts val="800"/>
              </a:spcAft>
              <a:buClr>
                <a:schemeClr val="accent4"/>
              </a:buClr>
              <a:buFont typeface="Arial"/>
              <a:buChar char="•"/>
              <a:defRPr sz="2400">
                <a:solidFill>
                  <a:srgbClr val="595959"/>
                </a:solidFill>
                <a:latin typeface="+mn-lt"/>
                <a:cs typeface="Segoe"/>
              </a:defRPr>
            </a:lvl3pPr>
            <a:lvl4pPr marL="226478" indent="-226478">
              <a:spcAft>
                <a:spcPts val="800"/>
              </a:spcAft>
              <a:buClr>
                <a:schemeClr val="accent4"/>
              </a:buClr>
              <a:buFont typeface="Arial"/>
              <a:buChar char="•"/>
              <a:defRPr sz="2400">
                <a:solidFill>
                  <a:srgbClr val="595959"/>
                </a:solidFill>
                <a:latin typeface="+mn-lt"/>
                <a:cs typeface="Segoe"/>
              </a:defRPr>
            </a:lvl4pPr>
            <a:lvl5pPr marL="226478" indent="-226478">
              <a:spcAft>
                <a:spcPts val="800"/>
              </a:spcAft>
              <a:buClr>
                <a:schemeClr val="accent4"/>
              </a:buClr>
              <a:buFont typeface="Arial"/>
              <a:buChar char="•"/>
              <a:defRPr sz="2400">
                <a:solidFill>
                  <a:srgbClr val="595959"/>
                </a:solidFill>
                <a:latin typeface="+mn-lt"/>
                <a:cs typeface="Segoe"/>
              </a:defRPr>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Slide Number Placeholder 5"/>
          <p:cNvSpPr>
            <a:spLocks noGrp="1"/>
          </p:cNvSpPr>
          <p:nvPr>
            <p:ph type="sldNum" sz="quarter" idx="4"/>
          </p:nvPr>
        </p:nvSpPr>
        <p:spPr>
          <a:xfrm>
            <a:off x="579512" y="6673686"/>
            <a:ext cx="660459" cy="194684"/>
          </a:xfrm>
          <a:prstGeom prst="rect">
            <a:avLst/>
          </a:prstGeom>
        </p:spPr>
        <p:txBody>
          <a:bodyPr vert="horz" lIns="91440" tIns="0" rIns="91440" bIns="45720" rtlCol="0" anchor="ctr"/>
          <a:lstStyle>
            <a:lvl1pPr algn="l">
              <a:defRPr sz="1067" b="0">
                <a:solidFill>
                  <a:schemeClr val="bg1"/>
                </a:solidFill>
              </a:defRPr>
            </a:lvl1pPr>
          </a:lstStyle>
          <a:p>
            <a:fld id="{D372AB51-BDCC-4F95-83CF-1CBB2D34E9E5}" type="slidenum">
              <a:rPr lang="en-US" smtClean="0"/>
              <a:pPr/>
              <a:t>‹#›</a:t>
            </a:fld>
            <a:endParaRPr lang="en-US" dirty="0"/>
          </a:p>
        </p:txBody>
      </p:sp>
      <p:sp>
        <p:nvSpPr>
          <p:cNvPr id="4" name="Title 3"/>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0212160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Code">
    <p:bg>
      <p:bgPr>
        <a:solidFill>
          <a:schemeClr val="bg1">
            <a:lumMod val="95000"/>
          </a:schemeClr>
        </a:solidFill>
        <a:effectLst/>
      </p:bgPr>
    </p:bg>
    <p:spTree>
      <p:nvGrpSpPr>
        <p:cNvPr id="1" name=""/>
        <p:cNvGrpSpPr/>
        <p:nvPr/>
      </p:nvGrpSpPr>
      <p:grpSpPr>
        <a:xfrm>
          <a:off x="0" y="0"/>
          <a:ext cx="0" cy="0"/>
          <a:chOff x="0" y="0"/>
          <a:chExt cx="0" cy="0"/>
        </a:xfrm>
      </p:grpSpPr>
      <p:sp>
        <p:nvSpPr>
          <p:cNvPr id="8" name="Content Placeholder 2"/>
          <p:cNvSpPr>
            <a:spLocks noGrp="1"/>
          </p:cNvSpPr>
          <p:nvPr>
            <p:ph idx="1"/>
          </p:nvPr>
        </p:nvSpPr>
        <p:spPr>
          <a:xfrm>
            <a:off x="579512" y="1903177"/>
            <a:ext cx="10972800" cy="4380263"/>
          </a:xfrm>
          <a:prstGeom prst="rect">
            <a:avLst/>
          </a:prstGeom>
        </p:spPr>
        <p:txBody>
          <a:bodyPr>
            <a:normAutofit/>
          </a:bodyPr>
          <a:lstStyle>
            <a:lvl1pPr marL="0" indent="0">
              <a:buClr>
                <a:schemeClr val="accent3"/>
              </a:buClr>
              <a:buFontTx/>
              <a:buNone/>
              <a:defRPr sz="2667">
                <a:solidFill>
                  <a:schemeClr val="tx1">
                    <a:lumMod val="75000"/>
                    <a:lumOff val="25000"/>
                  </a:schemeClr>
                </a:solidFill>
                <a:latin typeface="Consolas"/>
                <a:cs typeface="Consolas"/>
              </a:defRPr>
            </a:lvl1pPr>
            <a:lvl2pPr marL="0" indent="0">
              <a:buClr>
                <a:schemeClr val="accent3"/>
              </a:buClr>
              <a:buFontTx/>
              <a:buNone/>
              <a:defRPr sz="2400">
                <a:solidFill>
                  <a:schemeClr val="tx1">
                    <a:lumMod val="75000"/>
                    <a:lumOff val="25000"/>
                  </a:schemeClr>
                </a:solidFill>
                <a:latin typeface="Consolas"/>
                <a:cs typeface="Consolas"/>
              </a:defRPr>
            </a:lvl2pPr>
            <a:lvl3pPr marL="393690" indent="0">
              <a:buClr>
                <a:schemeClr val="accent3"/>
              </a:buClr>
              <a:buFontTx/>
              <a:buNone/>
              <a:defRPr sz="2133">
                <a:solidFill>
                  <a:schemeClr val="tx1">
                    <a:lumMod val="75000"/>
                    <a:lumOff val="25000"/>
                  </a:schemeClr>
                </a:solidFill>
                <a:latin typeface="Consolas"/>
                <a:cs typeface="Consolas"/>
              </a:defRPr>
            </a:lvl3pPr>
            <a:lvl4pPr marL="772565" indent="0">
              <a:buClr>
                <a:schemeClr val="accent3"/>
              </a:buClr>
              <a:buFontTx/>
              <a:buNone/>
              <a:defRPr sz="2133">
                <a:solidFill>
                  <a:schemeClr val="tx1">
                    <a:lumMod val="75000"/>
                    <a:lumOff val="25000"/>
                  </a:schemeClr>
                </a:solidFill>
                <a:latin typeface="Consolas"/>
                <a:cs typeface="Consolas"/>
              </a:defRPr>
            </a:lvl4pPr>
            <a:lvl5pPr marL="1128156" indent="0">
              <a:buClr>
                <a:schemeClr val="accent3"/>
              </a:buClr>
              <a:buFontTx/>
              <a:buNone/>
              <a:defRPr sz="2133">
                <a:solidFill>
                  <a:schemeClr val="tx1">
                    <a:lumMod val="75000"/>
                    <a:lumOff val="25000"/>
                  </a:schemeClr>
                </a:solidFill>
                <a:latin typeface="Consolas"/>
                <a:cs typeface="Consola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nchor="t"/>
          <a:lstStyle/>
          <a:p>
            <a:r>
              <a:rPr lang="en-US" smtClean="0"/>
              <a:t>Click to edit Master title style</a:t>
            </a:r>
            <a:endParaRPr lang="en-US"/>
          </a:p>
        </p:txBody>
      </p:sp>
      <p:pic>
        <p:nvPicPr>
          <p:cNvPr id="5" name="Content Placeholder 3"/>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flipV="1">
            <a:off x="-1" y="6527029"/>
            <a:ext cx="12192001" cy="138547"/>
          </a:xfrm>
          <a:prstGeom prst="rect">
            <a:avLst/>
          </a:prstGeom>
        </p:spPr>
      </p:pic>
      <p:sp>
        <p:nvSpPr>
          <p:cNvPr id="7" name="Rectangle 6"/>
          <p:cNvSpPr/>
          <p:nvPr userDrawn="1"/>
        </p:nvSpPr>
        <p:spPr>
          <a:xfrm>
            <a:off x="144401" y="6392050"/>
            <a:ext cx="551348" cy="465951"/>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9" name="Picture 8" descr="PASS_Logo_gray.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34536" y="6521727"/>
            <a:ext cx="371075" cy="296895"/>
          </a:xfrm>
          <a:prstGeom prst="rect">
            <a:avLst/>
          </a:prstGeom>
        </p:spPr>
      </p:pic>
    </p:spTree>
    <p:extLst>
      <p:ext uri="{BB962C8B-B14F-4D97-AF65-F5344CB8AC3E}">
        <p14:creationId xmlns:p14="http://schemas.microsoft.com/office/powerpoint/2010/main" val="90345700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579512" y="6673686"/>
            <a:ext cx="660459" cy="194684"/>
          </a:xfrm>
          <a:prstGeom prst="rect">
            <a:avLst/>
          </a:prstGeom>
        </p:spPr>
        <p:txBody>
          <a:bodyPr vert="horz" lIns="91440" tIns="0" rIns="91440" bIns="45720" rtlCol="0" anchor="ctr"/>
          <a:lstStyle>
            <a:lvl1pPr algn="l">
              <a:defRPr sz="1067" b="0">
                <a:solidFill>
                  <a:schemeClr val="bg1"/>
                </a:solidFill>
              </a:defRPr>
            </a:lvl1pPr>
          </a:lstStyle>
          <a:p>
            <a:fld id="{D372AB51-BDCC-4F95-83CF-1CBB2D34E9E5}" type="slidenum">
              <a:rPr lang="en-US" smtClean="0"/>
              <a:pPr/>
              <a:t>‹#›</a:t>
            </a:fld>
            <a:endParaRPr lang="en-US" dirty="0"/>
          </a:p>
        </p:txBody>
      </p:sp>
      <p:sp>
        <p:nvSpPr>
          <p:cNvPr id="8" name="Text Placeholder 2"/>
          <p:cNvSpPr>
            <a:spLocks noGrp="1"/>
          </p:cNvSpPr>
          <p:nvPr>
            <p:ph idx="1" hasCustomPrompt="1"/>
          </p:nvPr>
        </p:nvSpPr>
        <p:spPr>
          <a:xfrm>
            <a:off x="579512" y="1816516"/>
            <a:ext cx="10972800" cy="4201283"/>
          </a:xfrm>
          <a:prstGeom prst="rect">
            <a:avLst/>
          </a:prstGeom>
        </p:spPr>
        <p:txBody>
          <a:bodyPr vert="horz" lIns="91440" tIns="45720" rIns="91440" bIns="45720" rtlCol="0">
            <a:noAutofit/>
          </a:bodyPr>
          <a:lstStyle>
            <a:lvl1pPr marL="0" indent="0">
              <a:buNone/>
              <a:defRPr>
                <a:solidFill>
                  <a:srgbClr val="0084CC"/>
                </a:solidFill>
                <a:latin typeface="+mn-lt"/>
              </a:defRPr>
            </a:lvl1pPr>
            <a:lvl2pPr marL="457189" indent="-457189">
              <a:buClr>
                <a:schemeClr val="accent4"/>
              </a:buClr>
              <a:buFont typeface="Arial"/>
              <a:buChar char="•"/>
              <a:defRPr>
                <a:solidFill>
                  <a:schemeClr val="tx1">
                    <a:lumMod val="75000"/>
                    <a:lumOff val="25000"/>
                  </a:schemeClr>
                </a:solidFill>
                <a:latin typeface="+mn-lt"/>
              </a:defRPr>
            </a:lvl2pPr>
            <a:lvl3pPr marL="850879" indent="-457189">
              <a:buClr>
                <a:schemeClr val="accent4"/>
              </a:buClr>
              <a:buFont typeface="Arial"/>
              <a:buChar char="•"/>
              <a:defRPr sz="2400" b="0">
                <a:solidFill>
                  <a:srgbClr val="0084CC"/>
                </a:solidFill>
                <a:latin typeface="+mn-lt"/>
              </a:defRPr>
            </a:lvl3pPr>
            <a:lvl4pPr marL="1229753" indent="-457189">
              <a:buClr>
                <a:schemeClr val="accent4"/>
              </a:buClr>
              <a:buFont typeface="Arial"/>
              <a:buChar char="•"/>
              <a:defRPr>
                <a:solidFill>
                  <a:schemeClr val="tx1">
                    <a:lumMod val="75000"/>
                    <a:lumOff val="25000"/>
                  </a:schemeClr>
                </a:solidFill>
                <a:latin typeface="+mn-lt"/>
              </a:defRPr>
            </a:lvl4pPr>
            <a:lvl5pPr marL="1585344" indent="-457189">
              <a:buClr>
                <a:schemeClr val="accent4"/>
              </a:buClr>
              <a:buFont typeface="Arial"/>
              <a:buChar char="•"/>
              <a:defRPr>
                <a:solidFill>
                  <a:schemeClr val="tx1">
                    <a:lumMod val="75000"/>
                    <a:lumOff val="25000"/>
                  </a:schemeClr>
                </a:solidFill>
                <a:latin typeface="+mn-lt"/>
              </a:defRPr>
            </a:lvl5pPr>
          </a:lstStyle>
          <a:p>
            <a:pPr marL="393690" lvl="2" indent="-393690">
              <a:buNone/>
            </a:pPr>
            <a:r>
              <a:rPr lang="en-US" sz="3200" dirty="0" smtClean="0">
                <a:solidFill>
                  <a:schemeClr val="accent4"/>
                </a:solidFill>
              </a:rPr>
              <a:t>Heading One Style </a:t>
            </a:r>
          </a:p>
          <a:p>
            <a:pPr marL="393690" lvl="2" indent="-393690">
              <a:buNone/>
            </a:pPr>
            <a:r>
              <a:rPr lang="en-US" dirty="0" smtClean="0">
                <a:solidFill>
                  <a:schemeClr val="tx1">
                    <a:lumMod val="65000"/>
                    <a:lumOff val="35000"/>
                  </a:schemeClr>
                </a:solidFill>
              </a:rPr>
              <a:t>Body content, 18pt Segoe UI (gray)</a:t>
            </a:r>
          </a:p>
          <a:p>
            <a:pPr marL="393690" lvl="2" indent="-393690">
              <a:buNone/>
            </a:pPr>
            <a:endParaRPr lang="en-US" dirty="0" smtClean="0">
              <a:solidFill>
                <a:schemeClr val="tx1">
                  <a:lumMod val="65000"/>
                  <a:lumOff val="35000"/>
                </a:schemeClr>
              </a:solidFill>
            </a:endParaRPr>
          </a:p>
          <a:p>
            <a:pPr marL="393690" lvl="2" indent="-393690">
              <a:buNone/>
            </a:pPr>
            <a:r>
              <a:rPr lang="en-US" sz="2667" dirty="0" smtClean="0">
                <a:solidFill>
                  <a:schemeClr val="accent6"/>
                </a:solidFill>
              </a:rPr>
              <a:t>Heading Two Style</a:t>
            </a:r>
          </a:p>
          <a:p>
            <a:pPr marL="393690" lvl="2" indent="-393690">
              <a:buNone/>
            </a:pPr>
            <a:r>
              <a:rPr lang="en-US" dirty="0" smtClean="0">
                <a:solidFill>
                  <a:schemeClr val="tx1">
                    <a:lumMod val="65000"/>
                    <a:lumOff val="35000"/>
                  </a:schemeClr>
                </a:solidFill>
              </a:rPr>
              <a:t>Body content, 18pt Segoe UI (gray)</a:t>
            </a:r>
          </a:p>
          <a:p>
            <a:pPr marL="393690" lvl="2" indent="-393690">
              <a:buNone/>
            </a:pPr>
            <a:endParaRPr lang="en-US" sz="2667" dirty="0" smtClean="0">
              <a:solidFill>
                <a:schemeClr val="accent3"/>
              </a:solidFill>
            </a:endParaRPr>
          </a:p>
          <a:p>
            <a:pPr marL="393690" lvl="2" indent="-393690">
              <a:buNone/>
            </a:pPr>
            <a:r>
              <a:rPr lang="en-US" b="1" dirty="0" smtClean="0">
                <a:solidFill>
                  <a:schemeClr val="accent1"/>
                </a:solidFill>
              </a:rPr>
              <a:t>HEADING THREE STYLE</a:t>
            </a:r>
          </a:p>
          <a:p>
            <a:pPr marL="393690" lvl="2" indent="-393690">
              <a:buNone/>
            </a:pPr>
            <a:r>
              <a:rPr lang="en-US" dirty="0" smtClean="0">
                <a:solidFill>
                  <a:schemeClr val="tx1">
                    <a:lumMod val="65000"/>
                    <a:lumOff val="35000"/>
                  </a:schemeClr>
                </a:solidFill>
              </a:rPr>
              <a:t>Body content, 18pt Segoe UI (gray)</a:t>
            </a:r>
          </a:p>
          <a:p>
            <a:pPr marL="0" indent="0">
              <a:buNone/>
            </a:pP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3532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C02E3B-13C9-4CAA-A64E-7AB14231C6B3}" type="datetimeFigureOut">
              <a:rPr lang="en-US" smtClean="0"/>
              <a:t>4/5/2015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ED74A7-7D45-448B-B2DD-CA36CA59FD3B}" type="slidenum">
              <a:rPr lang="en-US" smtClean="0"/>
              <a:t>‹#›</a:t>
            </a:fld>
            <a:endParaRPr lang="en-US"/>
          </a:p>
        </p:txBody>
      </p:sp>
    </p:spTree>
    <p:extLst>
      <p:ext uri="{BB962C8B-B14F-4D97-AF65-F5344CB8AC3E}">
        <p14:creationId xmlns:p14="http://schemas.microsoft.com/office/powerpoint/2010/main" val="313641622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pic>
        <p:nvPicPr>
          <p:cNvPr id="9" name="Picture 8" descr="DataInsights_quadton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089" y="0"/>
            <a:ext cx="12192000" cy="6858973"/>
          </a:xfrm>
          <a:prstGeom prst="rect">
            <a:avLst/>
          </a:prstGeom>
        </p:spPr>
      </p:pic>
      <p:sp>
        <p:nvSpPr>
          <p:cNvPr id="12" name="Rectangle 11"/>
          <p:cNvSpPr/>
          <p:nvPr userDrawn="1"/>
        </p:nvSpPr>
        <p:spPr bwMode="auto">
          <a:xfrm>
            <a:off x="1" y="2"/>
            <a:ext cx="6053736" cy="6869648"/>
          </a:xfrm>
          <a:prstGeom prst="rect">
            <a:avLst/>
          </a:prstGeom>
          <a:gradFill flip="none" rotWithShape="1">
            <a:gsLst>
              <a:gs pos="100000">
                <a:srgbClr val="003963">
                  <a:alpha val="0"/>
                </a:srgbClr>
              </a:gs>
              <a:gs pos="0">
                <a:srgbClr val="03122F"/>
              </a:gs>
              <a:gs pos="50000">
                <a:srgbClr val="072450">
                  <a:alpha val="90000"/>
                </a:srgbClr>
              </a:gs>
            </a:gsLst>
            <a:lin ang="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2" rIns="0" bIns="45702" anchor="ctr"/>
          <a:lstStyle/>
          <a:p>
            <a:pPr algn="ctr" defTabSz="913741" fontAlgn="base">
              <a:spcBef>
                <a:spcPct val="0"/>
              </a:spcBef>
              <a:spcAft>
                <a:spcPct val="0"/>
              </a:spcAft>
              <a:defRPr/>
            </a:pPr>
            <a:endParaRPr lang="en-US" sz="1960" dirty="0">
              <a:gradFill>
                <a:gsLst>
                  <a:gs pos="0">
                    <a:srgbClr val="FFFFFF"/>
                  </a:gs>
                  <a:gs pos="100000">
                    <a:srgbClr val="FFFFFF"/>
                  </a:gs>
                </a:gsLst>
                <a:lin ang="5400000" scaled="0"/>
              </a:gradFill>
            </a:endParaRPr>
          </a:p>
        </p:txBody>
      </p:sp>
      <p:sp>
        <p:nvSpPr>
          <p:cNvPr id="16" name="Title 1"/>
          <p:cNvSpPr>
            <a:spLocks noGrp="1"/>
          </p:cNvSpPr>
          <p:nvPr>
            <p:ph type="ctrTitle"/>
          </p:nvPr>
        </p:nvSpPr>
        <p:spPr>
          <a:xfrm>
            <a:off x="269241" y="1428403"/>
            <a:ext cx="5487085" cy="897667"/>
          </a:xfrm>
        </p:spPr>
        <p:txBody>
          <a:bodyPr/>
          <a:lstStyle>
            <a:lvl1pPr>
              <a:defRPr sz="5096">
                <a:solidFill>
                  <a:schemeClr val="bg1"/>
                </a:solidFill>
              </a:defRPr>
            </a:lvl1pPr>
          </a:lstStyle>
          <a:p>
            <a:r>
              <a:rPr lang="en-US" smtClean="0"/>
              <a:t>Click to edit Master title style</a:t>
            </a:r>
            <a:endParaRPr lang="en-US" dirty="0"/>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5034" y="323268"/>
            <a:ext cx="1576536" cy="580001"/>
          </a:xfrm>
          <a:prstGeom prst="rect">
            <a:avLst/>
          </a:prstGeom>
        </p:spPr>
      </p:pic>
    </p:spTree>
    <p:extLst>
      <p:ext uri="{BB962C8B-B14F-4D97-AF65-F5344CB8AC3E}">
        <p14:creationId xmlns:p14="http://schemas.microsoft.com/office/powerpoint/2010/main" val="2379813113"/>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52pt Title + Subtitl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269241" y="1117577"/>
            <a:ext cx="10816237" cy="563458"/>
          </a:xfrm>
          <a:prstGeom prst="rect">
            <a:avLst/>
          </a:prstGeom>
        </p:spPr>
        <p:txBody>
          <a:bodyPr lIns="192024"/>
          <a:lstStyle>
            <a:lvl1pPr marL="0" indent="0">
              <a:buNone/>
              <a:defRPr lang="en-US" sz="2744" kern="1200" smtClean="0">
                <a:solidFill>
                  <a:schemeClr val="tx2"/>
                </a:solidFill>
                <a:latin typeface="+mj-lt"/>
                <a:ea typeface="+mn-ea"/>
                <a:cs typeface="+mn-cs"/>
              </a:defRPr>
            </a:lvl1pPr>
            <a:lvl2pPr marL="0" indent="0">
              <a:buNone/>
              <a:defRPr lang="en-US" sz="3107" kern="1200" smtClean="0">
                <a:solidFill>
                  <a:schemeClr val="bg1"/>
                </a:solidFill>
                <a:latin typeface="+mj-lt"/>
                <a:ea typeface="+mn-ea"/>
                <a:cs typeface="+mn-cs"/>
              </a:defRPr>
            </a:lvl2pPr>
            <a:lvl3pPr marL="0" indent="0">
              <a:buNone/>
              <a:defRPr lang="en-US" sz="3107" kern="1200" smtClean="0">
                <a:solidFill>
                  <a:schemeClr val="bg1"/>
                </a:solidFill>
                <a:latin typeface="+mj-lt"/>
                <a:ea typeface="+mn-ea"/>
                <a:cs typeface="+mn-cs"/>
              </a:defRPr>
            </a:lvl3pPr>
            <a:lvl4pPr marL="0" indent="0">
              <a:buNone/>
              <a:defRPr lang="en-US" sz="3107" kern="1200" smtClean="0">
                <a:solidFill>
                  <a:schemeClr val="bg1"/>
                </a:solidFill>
                <a:latin typeface="+mj-lt"/>
                <a:ea typeface="+mn-ea"/>
                <a:cs typeface="+mn-cs"/>
              </a:defRPr>
            </a:lvl4pPr>
            <a:lvl5pPr marL="0" indent="0">
              <a:buNone/>
              <a:defRPr lang="en-US" sz="3107" kern="1200">
                <a:solidFill>
                  <a:schemeClr val="bg1"/>
                </a:solidFill>
                <a:latin typeface="+mj-lt"/>
                <a:ea typeface="+mn-ea"/>
                <a:cs typeface="+mn-cs"/>
              </a:defRPr>
            </a:lvl5pPr>
          </a:lstStyle>
          <a:p>
            <a:pPr lvl="0"/>
            <a:r>
              <a:rPr lang="en-US" smtClean="0"/>
              <a:t>Click to edit Master text styles</a:t>
            </a:r>
            <a:endParaRPr lang="en-US"/>
          </a:p>
        </p:txBody>
      </p:sp>
      <p:sp>
        <p:nvSpPr>
          <p:cNvPr id="7" name="Title 2"/>
          <p:cNvSpPr>
            <a:spLocks noGrp="1"/>
          </p:cNvSpPr>
          <p:nvPr>
            <p:ph type="title"/>
          </p:nvPr>
        </p:nvSpPr>
        <p:spPr>
          <a:xfrm>
            <a:off x="268927" y="286381"/>
            <a:ext cx="11653523" cy="927940"/>
          </a:xfrm>
          <a:prstGeom prst="rect">
            <a:avLst/>
          </a:prstGeom>
        </p:spPr>
        <p:txBody>
          <a:bodyPr/>
          <a:lstStyle>
            <a:lvl1pPr algn="l">
              <a:defRPr sz="5096">
                <a:solidFill>
                  <a:schemeClr val="tx2"/>
                </a:solidFill>
              </a:defRPr>
            </a:lvl1pPr>
          </a:lstStyle>
          <a:p>
            <a:r>
              <a:rPr lang="en-US" dirty="0" smtClean="0"/>
              <a:t>Click to edit Master title style</a:t>
            </a:r>
            <a:endParaRPr lang="en-US" dirty="0"/>
          </a:p>
        </p:txBody>
      </p:sp>
      <p:sp>
        <p:nvSpPr>
          <p:cNvPr id="4" name="Footer Placeholder 2"/>
          <p:cNvSpPr>
            <a:spLocks noGrp="1"/>
          </p:cNvSpPr>
          <p:nvPr>
            <p:ph type="ftr" sz="quarter" idx="14"/>
          </p:nvPr>
        </p:nvSpPr>
        <p:spPr/>
        <p:txBody>
          <a:bodyPr/>
          <a:lstStyle>
            <a:lvl1pPr fontAlgn="base">
              <a:spcBef>
                <a:spcPct val="0"/>
              </a:spcBef>
              <a:spcAft>
                <a:spcPct val="0"/>
              </a:spcAft>
              <a:defRPr dirty="0" smtClean="0">
                <a:solidFill>
                  <a:srgbClr val="505050"/>
                </a:solidFill>
              </a:defRPr>
            </a:lvl1pPr>
          </a:lstStyle>
          <a:p>
            <a:pPr>
              <a:defRPr/>
            </a:pPr>
            <a:r>
              <a:rPr/>
              <a:t>Microsoft Confidential</a:t>
            </a:r>
          </a:p>
        </p:txBody>
      </p:sp>
      <p:sp>
        <p:nvSpPr>
          <p:cNvPr id="5" name="Slide Number Placeholder 3"/>
          <p:cNvSpPr>
            <a:spLocks noGrp="1"/>
          </p:cNvSpPr>
          <p:nvPr>
            <p:ph type="sldNum" sz="quarter" idx="15"/>
          </p:nvPr>
        </p:nvSpPr>
        <p:spPr/>
        <p:txBody>
          <a:bodyPr/>
          <a:lstStyle>
            <a:lvl1pPr defTabSz="913144" fontAlgn="base">
              <a:spcBef>
                <a:spcPct val="0"/>
              </a:spcBef>
              <a:spcAft>
                <a:spcPct val="0"/>
              </a:spcAft>
              <a:defRPr smtClean="0">
                <a:solidFill>
                  <a:srgbClr val="505050"/>
                </a:solidFill>
              </a:defRPr>
            </a:lvl1pPr>
          </a:lstStyle>
          <a:p>
            <a:pPr>
              <a:defRPr/>
            </a:pPr>
            <a:fld id="{56442AAA-6A77-5942-BCC4-0CCA4B0626F8}" type="slidenum">
              <a:rPr/>
              <a:pPr>
                <a:defRPr/>
              </a:pPr>
              <a:t>‹#›</a:t>
            </a:fld>
            <a:endParaRPr dirty="0"/>
          </a:p>
        </p:txBody>
      </p:sp>
    </p:spTree>
    <p:extLst>
      <p:ext uri="{BB962C8B-B14F-4D97-AF65-F5344CB8AC3E}">
        <p14:creationId xmlns:p14="http://schemas.microsoft.com/office/powerpoint/2010/main" val="3783066105"/>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fontAlgn="base">
              <a:spcBef>
                <a:spcPct val="0"/>
              </a:spcBef>
              <a:spcAft>
                <a:spcPct val="0"/>
              </a:spcAft>
              <a:defRPr dirty="0" smtClean="0">
                <a:solidFill>
                  <a:srgbClr val="000000"/>
                </a:solidFill>
              </a:defRPr>
            </a:lvl1pPr>
          </a:lstStyle>
          <a:p>
            <a:pPr>
              <a:defRPr/>
            </a:pPr>
            <a:r>
              <a:rPr/>
              <a:t>Microsoft Confidential</a:t>
            </a:r>
          </a:p>
        </p:txBody>
      </p:sp>
      <p:sp>
        <p:nvSpPr>
          <p:cNvPr id="3" name="Slide Number Placeholder 2"/>
          <p:cNvSpPr>
            <a:spLocks noGrp="1"/>
          </p:cNvSpPr>
          <p:nvPr>
            <p:ph type="sldNum" sz="quarter" idx="11"/>
          </p:nvPr>
        </p:nvSpPr>
        <p:spPr/>
        <p:txBody>
          <a:bodyPr/>
          <a:lstStyle>
            <a:lvl1pPr defTabSz="913144" fontAlgn="base">
              <a:spcBef>
                <a:spcPct val="0"/>
              </a:spcBef>
              <a:spcAft>
                <a:spcPct val="0"/>
              </a:spcAft>
              <a:defRPr smtClean="0">
                <a:solidFill>
                  <a:srgbClr val="000000"/>
                </a:solidFill>
              </a:defRPr>
            </a:lvl1pPr>
          </a:lstStyle>
          <a:p>
            <a:pPr>
              <a:defRPr/>
            </a:pPr>
            <a:fld id="{F8A0AC42-AA1D-4944-8D96-660DE70C7E1B}" type="slidenum">
              <a:rPr/>
              <a:pPr>
                <a:defRPr/>
              </a:pPr>
              <a:t>‹#›</a:t>
            </a:fld>
            <a:endParaRPr dirty="0"/>
          </a:p>
        </p:txBody>
      </p:sp>
    </p:spTree>
    <p:extLst>
      <p:ext uri="{BB962C8B-B14F-4D97-AF65-F5344CB8AC3E}">
        <p14:creationId xmlns:p14="http://schemas.microsoft.com/office/powerpoint/2010/main" val="416854240"/>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50pt Title/30pt Sub/White BG">
    <p:bg>
      <p:bgPr>
        <a:solidFill>
          <a:schemeClr val="bg1"/>
        </a:solidFill>
        <a:effectLst/>
      </p:bgPr>
    </p:bg>
    <p:spTree>
      <p:nvGrpSpPr>
        <p:cNvPr id="1" name=""/>
        <p:cNvGrpSpPr/>
        <p:nvPr/>
      </p:nvGrpSpPr>
      <p:grpSpPr>
        <a:xfrm>
          <a:off x="0" y="0"/>
          <a:ext cx="0" cy="0"/>
          <a:chOff x="0" y="0"/>
          <a:chExt cx="0" cy="0"/>
        </a:xfrm>
      </p:grpSpPr>
      <p:sp>
        <p:nvSpPr>
          <p:cNvPr id="6" name="Text Placeholder 8"/>
          <p:cNvSpPr>
            <a:spLocks noGrp="1"/>
          </p:cNvSpPr>
          <p:nvPr>
            <p:ph type="body" sz="quarter" idx="12"/>
          </p:nvPr>
        </p:nvSpPr>
        <p:spPr>
          <a:xfrm>
            <a:off x="269239" y="291070"/>
            <a:ext cx="10757098" cy="888769"/>
          </a:xfrm>
          <a:prstGeom prst="rect">
            <a:avLst/>
          </a:prstGeom>
          <a:noFill/>
        </p:spPr>
        <p:txBody>
          <a:bodyPr/>
          <a:lstStyle>
            <a:lvl1pPr marL="0" indent="0">
              <a:lnSpc>
                <a:spcPts val="5391"/>
              </a:lnSpc>
              <a:spcBef>
                <a:spcPts val="0"/>
              </a:spcBef>
              <a:buFontTx/>
              <a:buNone/>
              <a:defRPr sz="5097">
                <a:solidFill>
                  <a:schemeClr val="tx2"/>
                </a:solidFill>
                <a:latin typeface="+mj-lt"/>
              </a:defRPr>
            </a:lvl1pPr>
            <a:lvl2pPr marL="0" indent="0">
              <a:lnSpc>
                <a:spcPts val="2549"/>
              </a:lnSpc>
              <a:spcBef>
                <a:spcPts val="1765"/>
              </a:spcBef>
              <a:spcAft>
                <a:spcPts val="0"/>
              </a:spcAft>
              <a:buFontTx/>
              <a:buNone/>
              <a:defRPr sz="5293">
                <a:solidFill>
                  <a:schemeClr val="tx2"/>
                </a:solidFill>
                <a:latin typeface="+mj-lt"/>
              </a:defRPr>
            </a:lvl2pPr>
            <a:lvl3pPr marL="225609" indent="-224054">
              <a:lnSpc>
                <a:spcPts val="2647"/>
              </a:lnSpc>
              <a:spcBef>
                <a:spcPts val="0"/>
              </a:spcBef>
              <a:defRPr sz="1961">
                <a:solidFill>
                  <a:schemeClr val="bg1"/>
                </a:solidFill>
              </a:defRPr>
            </a:lvl3pPr>
            <a:lvl4pPr marL="225609" indent="-224054">
              <a:lnSpc>
                <a:spcPts val="2647"/>
              </a:lnSpc>
              <a:spcBef>
                <a:spcPts val="0"/>
              </a:spcBef>
              <a:defRPr sz="1961">
                <a:solidFill>
                  <a:schemeClr val="bg1"/>
                </a:solidFill>
              </a:defRPr>
            </a:lvl4pPr>
            <a:lvl5pPr marL="225609" indent="-224054">
              <a:lnSpc>
                <a:spcPts val="2647"/>
              </a:lnSpc>
              <a:spcBef>
                <a:spcPts val="0"/>
              </a:spcBef>
              <a:defRPr sz="1961">
                <a:solidFill>
                  <a:schemeClr val="bg1"/>
                </a:solidFill>
              </a:defRPr>
            </a:lvl5pPr>
          </a:lstStyle>
          <a:p>
            <a:pPr lvl="0"/>
            <a:r>
              <a:rPr lang="en-US" dirty="0" smtClean="0"/>
              <a:t>Click to edit Master text styles</a:t>
            </a:r>
          </a:p>
        </p:txBody>
      </p:sp>
      <p:sp>
        <p:nvSpPr>
          <p:cNvPr id="3" name="Footer Placeholder 2"/>
          <p:cNvSpPr>
            <a:spLocks noGrp="1"/>
          </p:cNvSpPr>
          <p:nvPr>
            <p:ph type="ftr" sz="quarter" idx="13"/>
          </p:nvPr>
        </p:nvSpPr>
        <p:spPr/>
        <p:txBody>
          <a:bodyPr/>
          <a:lstStyle>
            <a:lvl1pPr>
              <a:defRPr>
                <a:solidFill>
                  <a:srgbClr val="002050"/>
                </a:solidFill>
              </a:defRPr>
            </a:lvl1pPr>
          </a:lstStyle>
          <a:p>
            <a:pPr>
              <a:defRPr/>
            </a:pPr>
            <a:r>
              <a:t>Microsoft Confidential</a:t>
            </a:r>
          </a:p>
        </p:txBody>
      </p:sp>
      <p:sp>
        <p:nvSpPr>
          <p:cNvPr id="4" name="Slide Number Placeholder 3"/>
          <p:cNvSpPr>
            <a:spLocks noGrp="1"/>
          </p:cNvSpPr>
          <p:nvPr>
            <p:ph type="sldNum" sz="quarter" idx="14"/>
          </p:nvPr>
        </p:nvSpPr>
        <p:spPr/>
        <p:txBody>
          <a:bodyPr/>
          <a:lstStyle>
            <a:lvl1pPr>
              <a:defRPr>
                <a:solidFill>
                  <a:srgbClr val="002050"/>
                </a:solidFill>
              </a:defRPr>
            </a:lvl1pPr>
          </a:lstStyle>
          <a:p>
            <a:fld id="{373335F3-EBAD-4C58-ACFE-6976E0B158F7}" type="slidenum">
              <a:rPr/>
              <a:pPr/>
              <a:t>‹#›</a:t>
            </a:fld>
            <a:endParaRPr/>
          </a:p>
        </p:txBody>
      </p:sp>
    </p:spTree>
    <p:extLst>
      <p:ext uri="{BB962C8B-B14F-4D97-AF65-F5344CB8AC3E}">
        <p14:creationId xmlns:p14="http://schemas.microsoft.com/office/powerpoint/2010/main" val="1228900847"/>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12_Custom Layout">
    <p:spTree>
      <p:nvGrpSpPr>
        <p:cNvPr id="1" name=""/>
        <p:cNvGrpSpPr/>
        <p:nvPr/>
      </p:nvGrpSpPr>
      <p:grpSpPr>
        <a:xfrm>
          <a:off x="0" y="0"/>
          <a:ext cx="0" cy="0"/>
          <a:chOff x="0" y="0"/>
          <a:chExt cx="0" cy="0"/>
        </a:xfrm>
      </p:grpSpPr>
      <p:sp>
        <p:nvSpPr>
          <p:cNvPr id="4" name="Rectangle 3"/>
          <p:cNvSpPr/>
          <p:nvPr userDrawn="1"/>
        </p:nvSpPr>
        <p:spPr bwMode="auto">
          <a:xfrm>
            <a:off x="1" y="0"/>
            <a:ext cx="12192000" cy="6858000"/>
          </a:xfrm>
          <a:prstGeom prst="rect">
            <a:avLst/>
          </a:prstGeom>
          <a:solidFill>
            <a:schemeClr val="bg1"/>
          </a:solidFill>
          <a:ln>
            <a:no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76144" tIns="38076" rIns="76144" bIns="38076" numCol="1" rtlCol="0" anchor="ctr" anchorCtr="0" compatLnSpc="1">
            <a:prstTxWarp prst="textNoShape">
              <a:avLst/>
            </a:prstTxWarp>
          </a:bodyPr>
          <a:lstStyle/>
          <a:p>
            <a:pPr algn="ctr" defTabSz="761164"/>
            <a:endParaRPr lang="en-US" sz="175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755314375"/>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0" y="5464848"/>
            <a:ext cx="12192000" cy="1403312"/>
          </a:xfrm>
          <a:prstGeom prst="rect">
            <a:avLst/>
          </a:prstGeom>
        </p:spPr>
      </p:pic>
      <p:sp>
        <p:nvSpPr>
          <p:cNvPr id="20" name="Title 1"/>
          <p:cNvSpPr>
            <a:spLocks noGrp="1"/>
          </p:cNvSpPr>
          <p:nvPr>
            <p:ph type="ctrTitle" hasCustomPrompt="1"/>
          </p:nvPr>
        </p:nvSpPr>
        <p:spPr>
          <a:xfrm>
            <a:off x="5033819" y="3274173"/>
            <a:ext cx="6833627" cy="942209"/>
          </a:xfrm>
          <a:prstGeom prst="rect">
            <a:avLst/>
          </a:prstGeom>
        </p:spPr>
        <p:txBody>
          <a:bodyPr vert="horz" lIns="91440" tIns="45720" rIns="91440" bIns="45720" rtlCol="0" anchor="b" anchorCtr="0">
            <a:noAutofit/>
          </a:bodyPr>
          <a:lstStyle>
            <a:lvl1pPr algn="l">
              <a:defRPr lang="en-US" sz="5333" b="0" dirty="0">
                <a:solidFill>
                  <a:schemeClr val="tx2"/>
                </a:solidFill>
                <a:latin typeface="+mj-lt"/>
                <a:cs typeface="Segoe UI Light"/>
              </a:defRPr>
            </a:lvl1pPr>
          </a:lstStyle>
          <a:p>
            <a:pPr marL="0" lvl="0"/>
            <a:r>
              <a:rPr lang="en-CA" dirty="0" smtClean="0"/>
              <a:t>Session Title</a:t>
            </a:r>
            <a:endParaRPr lang="en-US" dirty="0"/>
          </a:p>
        </p:txBody>
      </p:sp>
      <p:sp>
        <p:nvSpPr>
          <p:cNvPr id="21" name="Subtitle 2"/>
          <p:cNvSpPr>
            <a:spLocks noGrp="1"/>
          </p:cNvSpPr>
          <p:nvPr>
            <p:ph type="subTitle" idx="1" hasCustomPrompt="1"/>
          </p:nvPr>
        </p:nvSpPr>
        <p:spPr>
          <a:xfrm>
            <a:off x="5034260" y="4212209"/>
            <a:ext cx="6834669" cy="604977"/>
          </a:xfrm>
          <a:prstGeom prst="rect">
            <a:avLst/>
          </a:prstGeom>
        </p:spPr>
        <p:txBody>
          <a:bodyPr vert="horz" lIns="91440" tIns="45720" rIns="91440" bIns="45720" rtlCol="0" anchor="t">
            <a:noAutofit/>
          </a:bodyPr>
          <a:lstStyle>
            <a:lvl1pPr algn="l">
              <a:defRPr lang="en-US" dirty="0">
                <a:solidFill>
                  <a:schemeClr val="accent1"/>
                </a:solidFill>
                <a:latin typeface="+mn-lt"/>
                <a:cs typeface="Segoe UI Light"/>
              </a:defRPr>
            </a:lvl1pPr>
          </a:lstStyle>
          <a:p>
            <a:pPr lvl="0"/>
            <a:r>
              <a:rPr lang="en-CA" dirty="0" smtClean="0"/>
              <a:t>Subtitle</a:t>
            </a:r>
            <a:endParaRPr lang="en-US" dirty="0"/>
          </a:p>
        </p:txBody>
      </p:sp>
    </p:spTree>
    <p:extLst>
      <p:ext uri="{BB962C8B-B14F-4D97-AF65-F5344CB8AC3E}">
        <p14:creationId xmlns:p14="http://schemas.microsoft.com/office/powerpoint/2010/main" val="16514114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579512" y="6673686"/>
            <a:ext cx="660459" cy="194684"/>
          </a:xfrm>
          <a:prstGeom prst="rect">
            <a:avLst/>
          </a:prstGeom>
        </p:spPr>
        <p:txBody>
          <a:bodyPr vert="horz" lIns="91440" tIns="0" rIns="91440" bIns="45720" rtlCol="0" anchor="ctr"/>
          <a:lstStyle>
            <a:lvl1pPr algn="l">
              <a:defRPr sz="1067" b="0">
                <a:solidFill>
                  <a:schemeClr val="bg1"/>
                </a:solidFill>
              </a:defRPr>
            </a:lvl1pPr>
          </a:lstStyle>
          <a:p>
            <a:fld id="{D372AB51-BDCC-4F95-83CF-1CBB2D34E9E5}" type="slidenum">
              <a:rPr lang="en-US" smtClean="0">
                <a:solidFill>
                  <a:prstClr val="white"/>
                </a:solidFill>
              </a:rPr>
              <a:pPr/>
              <a:t>‹#›</a:t>
            </a:fld>
            <a:endParaRPr lang="en-US" dirty="0">
              <a:solidFill>
                <a:prstClr val="white"/>
              </a:solidFill>
            </a:endParaRPr>
          </a:p>
        </p:txBody>
      </p:sp>
      <p:sp>
        <p:nvSpPr>
          <p:cNvPr id="14" name="Content Placeholder 13"/>
          <p:cNvSpPr>
            <a:spLocks noGrp="1"/>
          </p:cNvSpPr>
          <p:nvPr>
            <p:ph sz="quarter" idx="10"/>
          </p:nvPr>
        </p:nvSpPr>
        <p:spPr>
          <a:xfrm>
            <a:off x="603251" y="1847274"/>
            <a:ext cx="10989733" cy="4310303"/>
          </a:xfrm>
        </p:spPr>
        <p:txBody>
          <a:bodyPr>
            <a:noAutofit/>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3711629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579512" y="6673686"/>
            <a:ext cx="660459" cy="194684"/>
          </a:xfrm>
          <a:prstGeom prst="rect">
            <a:avLst/>
          </a:prstGeom>
        </p:spPr>
        <p:txBody>
          <a:bodyPr vert="horz" lIns="91440" tIns="0" rIns="91440" bIns="45720" rtlCol="0" anchor="ctr"/>
          <a:lstStyle>
            <a:lvl1pPr algn="l">
              <a:defRPr sz="1067" b="0">
                <a:solidFill>
                  <a:schemeClr val="bg1"/>
                </a:solidFill>
              </a:defRPr>
            </a:lvl1pPr>
          </a:lstStyle>
          <a:p>
            <a:fld id="{D372AB51-BDCC-4F95-83CF-1CBB2D34E9E5}" type="slidenum">
              <a:rPr lang="en-US" smtClean="0">
                <a:solidFill>
                  <a:prstClr val="white"/>
                </a:solidFill>
              </a:rPr>
              <a:pPr/>
              <a:t>‹#›</a:t>
            </a:fld>
            <a:endParaRPr lang="en-US" dirty="0">
              <a:solidFill>
                <a:prstClr val="white"/>
              </a:solidFill>
            </a:endParaRPr>
          </a:p>
        </p:txBody>
      </p:sp>
      <p:sp>
        <p:nvSpPr>
          <p:cNvPr id="8" name="Text Placeholder 2"/>
          <p:cNvSpPr>
            <a:spLocks noGrp="1"/>
          </p:cNvSpPr>
          <p:nvPr>
            <p:ph idx="1" hasCustomPrompt="1"/>
          </p:nvPr>
        </p:nvSpPr>
        <p:spPr>
          <a:xfrm>
            <a:off x="579512" y="1816516"/>
            <a:ext cx="10972800" cy="4201283"/>
          </a:xfrm>
          <a:prstGeom prst="rect">
            <a:avLst/>
          </a:prstGeom>
        </p:spPr>
        <p:txBody>
          <a:bodyPr vert="horz" lIns="91440" tIns="45720" rIns="91440" bIns="45720" rtlCol="0">
            <a:noAutofit/>
          </a:bodyPr>
          <a:lstStyle>
            <a:lvl1pPr marL="0" indent="0">
              <a:buNone/>
              <a:defRPr>
                <a:solidFill>
                  <a:srgbClr val="0084CC"/>
                </a:solidFill>
                <a:latin typeface="+mn-lt"/>
              </a:defRPr>
            </a:lvl1pPr>
            <a:lvl2pPr marL="457189" indent="-457189">
              <a:buClr>
                <a:schemeClr val="accent4"/>
              </a:buClr>
              <a:buFont typeface="Arial"/>
              <a:buChar char="•"/>
              <a:defRPr>
                <a:solidFill>
                  <a:schemeClr val="tx1">
                    <a:lumMod val="75000"/>
                    <a:lumOff val="25000"/>
                  </a:schemeClr>
                </a:solidFill>
                <a:latin typeface="+mn-lt"/>
              </a:defRPr>
            </a:lvl2pPr>
            <a:lvl3pPr marL="850879" indent="-457189">
              <a:buClr>
                <a:schemeClr val="accent4"/>
              </a:buClr>
              <a:buFont typeface="Arial"/>
              <a:buChar char="•"/>
              <a:defRPr sz="2400" b="0">
                <a:solidFill>
                  <a:srgbClr val="0084CC"/>
                </a:solidFill>
                <a:latin typeface="+mn-lt"/>
              </a:defRPr>
            </a:lvl3pPr>
            <a:lvl4pPr marL="1229753" indent="-457189">
              <a:buClr>
                <a:schemeClr val="accent4"/>
              </a:buClr>
              <a:buFont typeface="Arial"/>
              <a:buChar char="•"/>
              <a:defRPr>
                <a:solidFill>
                  <a:schemeClr val="tx1">
                    <a:lumMod val="75000"/>
                    <a:lumOff val="25000"/>
                  </a:schemeClr>
                </a:solidFill>
                <a:latin typeface="+mn-lt"/>
              </a:defRPr>
            </a:lvl4pPr>
            <a:lvl5pPr marL="1585344" indent="-457189">
              <a:buClr>
                <a:schemeClr val="accent4"/>
              </a:buClr>
              <a:buFont typeface="Arial"/>
              <a:buChar char="•"/>
              <a:defRPr>
                <a:solidFill>
                  <a:schemeClr val="tx1">
                    <a:lumMod val="75000"/>
                    <a:lumOff val="25000"/>
                  </a:schemeClr>
                </a:solidFill>
                <a:latin typeface="+mn-lt"/>
              </a:defRPr>
            </a:lvl5pPr>
          </a:lstStyle>
          <a:p>
            <a:pPr marL="393690" lvl="2" indent="-393690">
              <a:buNone/>
            </a:pPr>
            <a:r>
              <a:rPr lang="en-US" sz="3200" dirty="0" smtClean="0">
                <a:solidFill>
                  <a:schemeClr val="accent4"/>
                </a:solidFill>
              </a:rPr>
              <a:t>Heading One Style </a:t>
            </a:r>
          </a:p>
          <a:p>
            <a:pPr marL="393690" lvl="2" indent="-393690">
              <a:buNone/>
            </a:pPr>
            <a:r>
              <a:rPr lang="en-US" dirty="0" smtClean="0">
                <a:solidFill>
                  <a:schemeClr val="tx1">
                    <a:lumMod val="65000"/>
                    <a:lumOff val="35000"/>
                  </a:schemeClr>
                </a:solidFill>
              </a:rPr>
              <a:t>Body content, 18pt Segoe UI (gray)</a:t>
            </a:r>
          </a:p>
          <a:p>
            <a:pPr marL="393690" lvl="2" indent="-393690">
              <a:buNone/>
            </a:pPr>
            <a:endParaRPr lang="en-US" dirty="0" smtClean="0">
              <a:solidFill>
                <a:schemeClr val="tx1">
                  <a:lumMod val="65000"/>
                  <a:lumOff val="35000"/>
                </a:schemeClr>
              </a:solidFill>
            </a:endParaRPr>
          </a:p>
          <a:p>
            <a:pPr marL="393690" lvl="2" indent="-393690">
              <a:buNone/>
            </a:pPr>
            <a:r>
              <a:rPr lang="en-US" sz="2667" dirty="0" smtClean="0">
                <a:solidFill>
                  <a:schemeClr val="accent6"/>
                </a:solidFill>
              </a:rPr>
              <a:t>Heading Two Style</a:t>
            </a:r>
          </a:p>
          <a:p>
            <a:pPr marL="393690" lvl="2" indent="-393690">
              <a:buNone/>
            </a:pPr>
            <a:r>
              <a:rPr lang="en-US" dirty="0" smtClean="0">
                <a:solidFill>
                  <a:schemeClr val="tx1">
                    <a:lumMod val="65000"/>
                    <a:lumOff val="35000"/>
                  </a:schemeClr>
                </a:solidFill>
              </a:rPr>
              <a:t>Body content, 18pt Segoe UI (gray)</a:t>
            </a:r>
          </a:p>
          <a:p>
            <a:pPr marL="393690" lvl="2" indent="-393690">
              <a:buNone/>
            </a:pPr>
            <a:endParaRPr lang="en-US" sz="2667" dirty="0" smtClean="0">
              <a:solidFill>
                <a:schemeClr val="accent3"/>
              </a:solidFill>
            </a:endParaRPr>
          </a:p>
          <a:p>
            <a:pPr marL="393690" lvl="2" indent="-393690">
              <a:buNone/>
            </a:pPr>
            <a:r>
              <a:rPr lang="en-US" b="1" dirty="0" smtClean="0">
                <a:solidFill>
                  <a:schemeClr val="accent1"/>
                </a:solidFill>
              </a:rPr>
              <a:t>HEADING THREE STYLE</a:t>
            </a:r>
          </a:p>
          <a:p>
            <a:pPr marL="393690" lvl="2" indent="-393690">
              <a:buNone/>
            </a:pPr>
            <a:r>
              <a:rPr lang="en-US" dirty="0" smtClean="0">
                <a:solidFill>
                  <a:schemeClr val="tx1">
                    <a:lumMod val="65000"/>
                    <a:lumOff val="35000"/>
                  </a:schemeClr>
                </a:solidFill>
              </a:rPr>
              <a:t>Body content, 18pt Segoe UI (gray)</a:t>
            </a:r>
          </a:p>
          <a:p>
            <a:pPr marL="0" indent="0">
              <a:buNone/>
            </a:pP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3463149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2338305"/>
            <a:ext cx="5384800" cy="4015651"/>
          </a:xfrm>
          <a:prstGeom prst="rect">
            <a:avLst/>
          </a:prstGeom>
        </p:spPr>
        <p:txBody>
          <a:bodyPr>
            <a:normAutofit/>
          </a:bodyPr>
          <a:lstStyle>
            <a:lvl1pPr marL="226478" indent="-226478">
              <a:spcAft>
                <a:spcPts val="800"/>
              </a:spcAft>
              <a:buClr>
                <a:schemeClr val="accent4"/>
              </a:buClr>
              <a:buFont typeface="Arial"/>
              <a:buChar char="•"/>
              <a:defRPr sz="2400">
                <a:solidFill>
                  <a:srgbClr val="595959"/>
                </a:solidFill>
                <a:latin typeface="+mn-lt"/>
                <a:cs typeface="Segoe"/>
              </a:defRPr>
            </a:lvl1pPr>
            <a:lvl2pPr marL="226478" indent="-226478">
              <a:spcAft>
                <a:spcPts val="800"/>
              </a:spcAft>
              <a:buClr>
                <a:schemeClr val="accent4"/>
              </a:buClr>
              <a:buFont typeface="Arial"/>
              <a:buChar char="•"/>
              <a:defRPr sz="2400">
                <a:solidFill>
                  <a:srgbClr val="595959"/>
                </a:solidFill>
                <a:latin typeface="+mn-lt"/>
                <a:cs typeface="Segoe"/>
              </a:defRPr>
            </a:lvl2pPr>
            <a:lvl3pPr marL="226478" indent="-226478">
              <a:spcAft>
                <a:spcPts val="800"/>
              </a:spcAft>
              <a:buClr>
                <a:schemeClr val="accent4"/>
              </a:buClr>
              <a:buFont typeface="Arial"/>
              <a:buChar char="•"/>
              <a:defRPr sz="2400">
                <a:solidFill>
                  <a:srgbClr val="595959"/>
                </a:solidFill>
                <a:latin typeface="+mn-lt"/>
                <a:cs typeface="Segoe"/>
              </a:defRPr>
            </a:lvl3pPr>
            <a:lvl4pPr marL="226478" indent="-226478">
              <a:spcAft>
                <a:spcPts val="800"/>
              </a:spcAft>
              <a:buClr>
                <a:schemeClr val="accent4"/>
              </a:buClr>
              <a:buFont typeface="Arial"/>
              <a:buChar char="•"/>
              <a:defRPr sz="2400">
                <a:solidFill>
                  <a:srgbClr val="595959"/>
                </a:solidFill>
                <a:latin typeface="+mn-lt"/>
                <a:cs typeface="Segoe"/>
              </a:defRPr>
            </a:lvl4pPr>
            <a:lvl5pPr marL="226478" indent="-226478">
              <a:spcAft>
                <a:spcPts val="800"/>
              </a:spcAft>
              <a:buClr>
                <a:schemeClr val="accent4"/>
              </a:buClr>
              <a:buFont typeface="Arial"/>
              <a:buChar char="•"/>
              <a:defRPr sz="2400">
                <a:solidFill>
                  <a:srgbClr val="595959"/>
                </a:solidFill>
                <a:latin typeface="+mn-lt"/>
                <a:cs typeface="Segoe"/>
              </a:defRPr>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10" hasCustomPrompt="1"/>
          </p:nvPr>
        </p:nvSpPr>
        <p:spPr>
          <a:xfrm>
            <a:off x="602355" y="1835306"/>
            <a:ext cx="5387812" cy="409575"/>
          </a:xfrm>
          <a:prstGeom prst="rect">
            <a:avLst/>
          </a:prstGeom>
          <a:solidFill>
            <a:schemeClr val="accent1"/>
          </a:solidFill>
          <a:ln>
            <a:noFill/>
          </a:ln>
        </p:spPr>
        <p:txBody>
          <a:bodyPr anchor="ctr">
            <a:noAutofit/>
          </a:bodyPr>
          <a:lstStyle>
            <a:lvl1pPr algn="ctr">
              <a:defRPr sz="3200">
                <a:solidFill>
                  <a:schemeClr val="bg1"/>
                </a:solidFill>
                <a:latin typeface="+mj-lt"/>
              </a:defRPr>
            </a:lvl1pPr>
          </a:lstStyle>
          <a:p>
            <a:pPr lvl="0"/>
            <a:r>
              <a:rPr lang="en-US" dirty="0" smtClean="0"/>
              <a:t>Title Here</a:t>
            </a:r>
            <a:endParaRPr lang="en-US" dirty="0"/>
          </a:p>
        </p:txBody>
      </p:sp>
      <p:sp>
        <p:nvSpPr>
          <p:cNvPr id="13" name="Content Placeholder 5"/>
          <p:cNvSpPr>
            <a:spLocks noGrp="1"/>
          </p:cNvSpPr>
          <p:nvPr>
            <p:ph sz="quarter" idx="11" hasCustomPrompt="1"/>
          </p:nvPr>
        </p:nvSpPr>
        <p:spPr>
          <a:xfrm>
            <a:off x="6182661" y="1835306"/>
            <a:ext cx="5387812" cy="409575"/>
          </a:xfrm>
          <a:prstGeom prst="rect">
            <a:avLst/>
          </a:prstGeom>
          <a:solidFill>
            <a:schemeClr val="accent1"/>
          </a:solidFill>
          <a:ln>
            <a:noFill/>
          </a:ln>
        </p:spPr>
        <p:txBody>
          <a:bodyPr anchor="ctr">
            <a:noAutofit/>
          </a:bodyPr>
          <a:lstStyle>
            <a:lvl1pPr algn="ctr">
              <a:defRPr sz="3200">
                <a:solidFill>
                  <a:schemeClr val="bg1"/>
                </a:solidFill>
                <a:latin typeface="+mj-lt"/>
              </a:defRPr>
            </a:lvl1pPr>
          </a:lstStyle>
          <a:p>
            <a:pPr lvl="0"/>
            <a:r>
              <a:rPr lang="en-US" dirty="0" smtClean="0"/>
              <a:t>Title Here</a:t>
            </a:r>
            <a:endParaRPr lang="en-US" dirty="0"/>
          </a:p>
        </p:txBody>
      </p:sp>
      <p:sp>
        <p:nvSpPr>
          <p:cNvPr id="9" name="Content Placeholder 2"/>
          <p:cNvSpPr>
            <a:spLocks noGrp="1"/>
          </p:cNvSpPr>
          <p:nvPr>
            <p:ph sz="half" idx="12"/>
          </p:nvPr>
        </p:nvSpPr>
        <p:spPr>
          <a:xfrm>
            <a:off x="6184575" y="2338305"/>
            <a:ext cx="5384800" cy="4015651"/>
          </a:xfrm>
          <a:prstGeom prst="rect">
            <a:avLst/>
          </a:prstGeom>
        </p:spPr>
        <p:txBody>
          <a:bodyPr>
            <a:normAutofit/>
          </a:bodyPr>
          <a:lstStyle>
            <a:lvl1pPr marL="226478" indent="-226478">
              <a:spcAft>
                <a:spcPts val="800"/>
              </a:spcAft>
              <a:buClr>
                <a:schemeClr val="accent4"/>
              </a:buClr>
              <a:buFont typeface="Arial"/>
              <a:buChar char="•"/>
              <a:defRPr sz="2400">
                <a:solidFill>
                  <a:srgbClr val="595959"/>
                </a:solidFill>
                <a:latin typeface="+mn-lt"/>
                <a:cs typeface="Segoe"/>
              </a:defRPr>
            </a:lvl1pPr>
            <a:lvl2pPr marL="226478" indent="-226478">
              <a:spcAft>
                <a:spcPts val="800"/>
              </a:spcAft>
              <a:buClr>
                <a:schemeClr val="accent4"/>
              </a:buClr>
              <a:buFont typeface="Arial"/>
              <a:buChar char="•"/>
              <a:defRPr sz="2400">
                <a:solidFill>
                  <a:srgbClr val="595959"/>
                </a:solidFill>
                <a:latin typeface="+mn-lt"/>
                <a:cs typeface="Segoe"/>
              </a:defRPr>
            </a:lvl2pPr>
            <a:lvl3pPr marL="226478" indent="-226478">
              <a:spcAft>
                <a:spcPts val="800"/>
              </a:spcAft>
              <a:buClr>
                <a:schemeClr val="accent4"/>
              </a:buClr>
              <a:buFont typeface="Arial"/>
              <a:buChar char="•"/>
              <a:defRPr sz="2400">
                <a:solidFill>
                  <a:srgbClr val="595959"/>
                </a:solidFill>
                <a:latin typeface="+mn-lt"/>
                <a:cs typeface="Segoe"/>
              </a:defRPr>
            </a:lvl3pPr>
            <a:lvl4pPr marL="226478" indent="-226478">
              <a:spcAft>
                <a:spcPts val="800"/>
              </a:spcAft>
              <a:buClr>
                <a:schemeClr val="accent4"/>
              </a:buClr>
              <a:buFont typeface="Arial"/>
              <a:buChar char="•"/>
              <a:defRPr sz="2400">
                <a:solidFill>
                  <a:srgbClr val="595959"/>
                </a:solidFill>
                <a:latin typeface="+mn-lt"/>
                <a:cs typeface="Segoe"/>
              </a:defRPr>
            </a:lvl4pPr>
            <a:lvl5pPr marL="226478" indent="-226478">
              <a:spcAft>
                <a:spcPts val="800"/>
              </a:spcAft>
              <a:buClr>
                <a:schemeClr val="accent4"/>
              </a:buClr>
              <a:buFont typeface="Arial"/>
              <a:buChar char="•"/>
              <a:defRPr sz="2400">
                <a:solidFill>
                  <a:srgbClr val="595959"/>
                </a:solidFill>
                <a:latin typeface="+mn-lt"/>
                <a:cs typeface="Segoe"/>
              </a:defRPr>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Slide Number Placeholder 5"/>
          <p:cNvSpPr>
            <a:spLocks noGrp="1"/>
          </p:cNvSpPr>
          <p:nvPr>
            <p:ph type="sldNum" sz="quarter" idx="4"/>
          </p:nvPr>
        </p:nvSpPr>
        <p:spPr>
          <a:xfrm>
            <a:off x="579512" y="6673686"/>
            <a:ext cx="660459" cy="194684"/>
          </a:xfrm>
          <a:prstGeom prst="rect">
            <a:avLst/>
          </a:prstGeom>
        </p:spPr>
        <p:txBody>
          <a:bodyPr vert="horz" lIns="91440" tIns="0" rIns="91440" bIns="45720" rtlCol="0" anchor="ctr"/>
          <a:lstStyle>
            <a:lvl1pPr algn="l">
              <a:defRPr sz="1067" b="0">
                <a:solidFill>
                  <a:schemeClr val="bg1"/>
                </a:solidFill>
              </a:defRPr>
            </a:lvl1pPr>
          </a:lstStyle>
          <a:p>
            <a:fld id="{D372AB51-BDCC-4F95-83CF-1CBB2D34E9E5}" type="slidenum">
              <a:rPr lang="en-US" smtClean="0">
                <a:solidFill>
                  <a:prstClr val="white"/>
                </a:solidFill>
              </a:rPr>
              <a:pPr/>
              <a:t>‹#›</a:t>
            </a:fld>
            <a:endParaRPr lang="en-US" dirty="0">
              <a:solidFill>
                <a:prstClr val="white"/>
              </a:solidFill>
            </a:endParaRPr>
          </a:p>
        </p:txBody>
      </p:sp>
      <p:sp>
        <p:nvSpPr>
          <p:cNvPr id="4" name="Title 3"/>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6946531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579512" y="6673686"/>
            <a:ext cx="660459" cy="194684"/>
          </a:xfrm>
          <a:prstGeom prst="rect">
            <a:avLst/>
          </a:prstGeom>
        </p:spPr>
        <p:txBody>
          <a:bodyPr vert="horz" lIns="91440" tIns="0" rIns="91440" bIns="45720" rtlCol="0" anchor="ctr"/>
          <a:lstStyle>
            <a:lvl1pPr algn="l">
              <a:defRPr sz="1067" b="0">
                <a:solidFill>
                  <a:schemeClr val="bg1"/>
                </a:solidFill>
              </a:defRPr>
            </a:lvl1pPr>
          </a:lstStyle>
          <a:p>
            <a:fld id="{D372AB51-BDCC-4F95-83CF-1CBB2D34E9E5}" type="slidenum">
              <a:rPr lang="en-US" smtClean="0">
                <a:solidFill>
                  <a:prstClr val="white"/>
                </a:solidFill>
              </a:rPr>
              <a:pPr/>
              <a:t>‹#›</a:t>
            </a:fld>
            <a:endParaRPr lang="en-US" dirty="0">
              <a:solidFill>
                <a:prstClr val="white"/>
              </a:solidFill>
            </a:endParaRPr>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52591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C02E3B-13C9-4CAA-A64E-7AB14231C6B3}" type="datetimeFigureOut">
              <a:rPr lang="en-US" smtClean="0"/>
              <a:t>4/5/2015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ED74A7-7D45-448B-B2DD-CA36CA59FD3B}" type="slidenum">
              <a:rPr lang="en-US" smtClean="0"/>
              <a:t>‹#›</a:t>
            </a:fld>
            <a:endParaRPr lang="en-US"/>
          </a:p>
        </p:txBody>
      </p:sp>
    </p:spTree>
    <p:extLst>
      <p:ext uri="{BB962C8B-B14F-4D97-AF65-F5344CB8AC3E}">
        <p14:creationId xmlns:p14="http://schemas.microsoft.com/office/powerpoint/2010/main" val="334675193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1385135"/>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C02E3B-13C9-4CAA-A64E-7AB14231C6B3}" type="datetimeFigureOut">
              <a:rPr lang="en-US" smtClean="0"/>
              <a:t>4/5/2015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ED74A7-7D45-448B-B2DD-CA36CA59FD3B}" type="slidenum">
              <a:rPr lang="en-US" smtClean="0"/>
              <a:t>‹#›</a:t>
            </a:fld>
            <a:endParaRPr lang="en-US"/>
          </a:p>
        </p:txBody>
      </p:sp>
    </p:spTree>
    <p:extLst>
      <p:ext uri="{BB962C8B-B14F-4D97-AF65-F5344CB8AC3E}">
        <p14:creationId xmlns:p14="http://schemas.microsoft.com/office/powerpoint/2010/main" val="3430729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C02E3B-13C9-4CAA-A64E-7AB14231C6B3}" type="datetimeFigureOut">
              <a:rPr lang="en-US" smtClean="0"/>
              <a:t>4/5/2015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ED74A7-7D45-448B-B2DD-CA36CA59FD3B}" type="slidenum">
              <a:rPr lang="en-US" smtClean="0"/>
              <a:t>‹#›</a:t>
            </a:fld>
            <a:endParaRPr lang="en-US"/>
          </a:p>
        </p:txBody>
      </p:sp>
    </p:spTree>
    <p:extLst>
      <p:ext uri="{BB962C8B-B14F-4D97-AF65-F5344CB8AC3E}">
        <p14:creationId xmlns:p14="http://schemas.microsoft.com/office/powerpoint/2010/main" val="4206896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7.xml"/><Relationship Id="rId18" Type="http://schemas.openxmlformats.org/officeDocument/2006/relationships/slideLayout" Target="../slideLayouts/slideLayout32.xml"/><Relationship Id="rId26" Type="http://schemas.openxmlformats.org/officeDocument/2006/relationships/slideLayout" Target="../slideLayouts/slideLayout40.xml"/><Relationship Id="rId39" Type="http://schemas.openxmlformats.org/officeDocument/2006/relationships/slideLayout" Target="../slideLayouts/slideLayout53.xml"/><Relationship Id="rId21" Type="http://schemas.openxmlformats.org/officeDocument/2006/relationships/slideLayout" Target="../slideLayouts/slideLayout35.xml"/><Relationship Id="rId34" Type="http://schemas.openxmlformats.org/officeDocument/2006/relationships/slideLayout" Target="../slideLayouts/slideLayout48.xml"/><Relationship Id="rId42" Type="http://schemas.openxmlformats.org/officeDocument/2006/relationships/slideLayout" Target="../slideLayouts/slideLayout56.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9" Type="http://schemas.openxmlformats.org/officeDocument/2006/relationships/slideLayout" Target="../slideLayouts/slideLayout43.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slideLayout" Target="../slideLayouts/slideLayout38.xml"/><Relationship Id="rId32" Type="http://schemas.openxmlformats.org/officeDocument/2006/relationships/slideLayout" Target="../slideLayouts/slideLayout46.xml"/><Relationship Id="rId37" Type="http://schemas.openxmlformats.org/officeDocument/2006/relationships/slideLayout" Target="../slideLayouts/slideLayout51.xml"/><Relationship Id="rId40" Type="http://schemas.openxmlformats.org/officeDocument/2006/relationships/slideLayout" Target="../slideLayouts/slideLayout54.xml"/><Relationship Id="rId45" Type="http://schemas.openxmlformats.org/officeDocument/2006/relationships/slideLayout" Target="../slideLayouts/slideLayout59.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slideLayout" Target="../slideLayouts/slideLayout37.xml"/><Relationship Id="rId28" Type="http://schemas.openxmlformats.org/officeDocument/2006/relationships/slideLayout" Target="../slideLayouts/slideLayout42.xml"/><Relationship Id="rId36" Type="http://schemas.openxmlformats.org/officeDocument/2006/relationships/slideLayout" Target="../slideLayouts/slideLayout50.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31" Type="http://schemas.openxmlformats.org/officeDocument/2006/relationships/slideLayout" Target="../slideLayouts/slideLayout45.xml"/><Relationship Id="rId44" Type="http://schemas.openxmlformats.org/officeDocument/2006/relationships/slideLayout" Target="../slideLayouts/slideLayout58.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slideLayout" Target="../slideLayouts/slideLayout36.xml"/><Relationship Id="rId27" Type="http://schemas.openxmlformats.org/officeDocument/2006/relationships/slideLayout" Target="../slideLayouts/slideLayout41.xml"/><Relationship Id="rId30" Type="http://schemas.openxmlformats.org/officeDocument/2006/relationships/slideLayout" Target="../slideLayouts/slideLayout44.xml"/><Relationship Id="rId35" Type="http://schemas.openxmlformats.org/officeDocument/2006/relationships/slideLayout" Target="../slideLayouts/slideLayout49.xml"/><Relationship Id="rId43" Type="http://schemas.openxmlformats.org/officeDocument/2006/relationships/slideLayout" Target="../slideLayouts/slideLayout57.xml"/><Relationship Id="rId8" Type="http://schemas.openxmlformats.org/officeDocument/2006/relationships/slideLayout" Target="../slideLayouts/slideLayout22.xml"/><Relationship Id="rId3" Type="http://schemas.openxmlformats.org/officeDocument/2006/relationships/slideLayout" Target="../slideLayouts/slideLayout17.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slideLayout" Target="../slideLayouts/slideLayout39.xml"/><Relationship Id="rId33" Type="http://schemas.openxmlformats.org/officeDocument/2006/relationships/slideLayout" Target="../slideLayouts/slideLayout47.xml"/><Relationship Id="rId38" Type="http://schemas.openxmlformats.org/officeDocument/2006/relationships/slideLayout" Target="../slideLayouts/slideLayout52.xml"/><Relationship Id="rId46" Type="http://schemas.openxmlformats.org/officeDocument/2006/relationships/theme" Target="../theme/theme2.xml"/><Relationship Id="rId20" Type="http://schemas.openxmlformats.org/officeDocument/2006/relationships/slideLayout" Target="../slideLayouts/slideLayout34.xml"/><Relationship Id="rId41" Type="http://schemas.openxmlformats.org/officeDocument/2006/relationships/slideLayout" Target="../slideLayouts/slideLayout5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62.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theme" Target="../theme/theme3.xml"/><Relationship Id="rId5" Type="http://schemas.openxmlformats.org/officeDocument/2006/relationships/slideLayout" Target="../slideLayouts/slideLayout64.xml"/><Relationship Id="rId4" Type="http://schemas.openxmlformats.org/officeDocument/2006/relationships/slideLayout" Target="../slideLayouts/slideLayout6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67.xml"/><Relationship Id="rId7" Type="http://schemas.openxmlformats.org/officeDocument/2006/relationships/theme" Target="../theme/theme4.xml"/><Relationship Id="rId2" Type="http://schemas.openxmlformats.org/officeDocument/2006/relationships/slideLayout" Target="../slideLayouts/slideLayout66.xml"/><Relationship Id="rId1" Type="http://schemas.openxmlformats.org/officeDocument/2006/relationships/slideLayout" Target="../slideLayouts/slideLayout65.xml"/><Relationship Id="rId6" Type="http://schemas.openxmlformats.org/officeDocument/2006/relationships/slideLayout" Target="../slideLayouts/slideLayout70.xml"/><Relationship Id="rId5" Type="http://schemas.openxmlformats.org/officeDocument/2006/relationships/slideLayout" Target="../slideLayouts/slideLayout69.xml"/><Relationship Id="rId4"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C02E3B-13C9-4CAA-A64E-7AB14231C6B3}" type="datetimeFigureOut">
              <a:rPr lang="en-US" smtClean="0"/>
              <a:t>4/5/2015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ED74A7-7D45-448B-B2DD-CA36CA59FD3B}" type="slidenum">
              <a:rPr lang="en-US" smtClean="0"/>
              <a:t>‹#›</a:t>
            </a:fld>
            <a:endParaRPr lang="en-US"/>
          </a:p>
        </p:txBody>
      </p:sp>
    </p:spTree>
    <p:extLst>
      <p:ext uri="{BB962C8B-B14F-4D97-AF65-F5344CB8AC3E}">
        <p14:creationId xmlns:p14="http://schemas.microsoft.com/office/powerpoint/2010/main" val="25632717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4" r:id="rId12"/>
    <p:sldLayoutId id="2147483720" r:id="rId13"/>
    <p:sldLayoutId id="2147483721"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4"/>
            <a:ext cx="11655840" cy="899665"/>
          </a:xfrm>
          <a:prstGeom prst="rect">
            <a:avLst/>
          </a:prstGeom>
        </p:spPr>
        <p:txBody>
          <a:bodyPr vert="horz" wrap="square" lIns="146252" tIns="91409" rIns="146252" bIns="91409"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80"/>
            <a:ext cx="11653520" cy="2021791"/>
          </a:xfrm>
          <a:prstGeom prst="rect">
            <a:avLst/>
          </a:prstGeom>
        </p:spPr>
        <p:txBody>
          <a:bodyPr vert="horz" wrap="square" lIns="146252" tIns="91409" rIns="146252" bIns="91409"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75998507"/>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 id="2147483696" r:id="rId24"/>
    <p:sldLayoutId id="2147483697" r:id="rId25"/>
    <p:sldLayoutId id="2147483698" r:id="rId26"/>
    <p:sldLayoutId id="2147483699" r:id="rId27"/>
    <p:sldLayoutId id="2147483700" r:id="rId28"/>
    <p:sldLayoutId id="2147483701" r:id="rId29"/>
    <p:sldLayoutId id="2147483702" r:id="rId30"/>
    <p:sldLayoutId id="2147483703" r:id="rId31"/>
    <p:sldLayoutId id="2147483704" r:id="rId32"/>
    <p:sldLayoutId id="2147483705" r:id="rId33"/>
    <p:sldLayoutId id="2147483706" r:id="rId34"/>
    <p:sldLayoutId id="2147483707" r:id="rId35"/>
    <p:sldLayoutId id="2147483708" r:id="rId36"/>
    <p:sldLayoutId id="2147483709" r:id="rId37"/>
    <p:sldLayoutId id="2147483710" r:id="rId38"/>
    <p:sldLayoutId id="2147483711" r:id="rId39"/>
    <p:sldLayoutId id="2147483712" r:id="rId40"/>
    <p:sldLayoutId id="2147483713" r:id="rId41"/>
    <p:sldLayoutId id="2147483714" r:id="rId42"/>
    <p:sldLayoutId id="2147483716" r:id="rId43"/>
    <p:sldLayoutId id="2147483717" r:id="rId44"/>
    <p:sldLayoutId id="2147483718" r:id="rId45"/>
  </p:sldLayoutIdLst>
  <p:transition>
    <p:fade/>
  </p:transition>
  <p:timing>
    <p:tnLst>
      <p:par>
        <p:cTn id="1" dur="indefinite" restart="never" nodeType="tmRoot"/>
      </p:par>
    </p:tnLst>
  </p:timing>
  <p:hf hdr="0" ftr="0" dt="0"/>
  <p:txStyles>
    <p:titleStyle>
      <a:lvl1pPr algn="l" defTabSz="914036" rtl="0" eaLnBrk="1" latinLnBrk="0" hangingPunct="1">
        <a:lnSpc>
          <a:spcPct val="90000"/>
        </a:lnSpc>
        <a:spcBef>
          <a:spcPct val="0"/>
        </a:spcBef>
        <a:buNone/>
        <a:defRPr lang="en-US" sz="5196"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23" marR="0" indent="-336023" algn="l" defTabSz="914036" rtl="0" eaLnBrk="1" fontAlgn="auto" latinLnBrk="0" hangingPunct="1">
        <a:lnSpc>
          <a:spcPct val="90000"/>
        </a:lnSpc>
        <a:spcBef>
          <a:spcPct val="20000"/>
        </a:spcBef>
        <a:spcAft>
          <a:spcPts val="0"/>
        </a:spcAft>
        <a:buClrTx/>
        <a:buSzPct val="90000"/>
        <a:buFont typeface="Arial" pitchFamily="34" charset="0"/>
        <a:buChar char="•"/>
        <a:tabLst/>
        <a:defRPr sz="3823" kern="1200" spc="0" baseline="0">
          <a:gradFill>
            <a:gsLst>
              <a:gs pos="1250">
                <a:schemeClr val="tx1"/>
              </a:gs>
              <a:gs pos="100000">
                <a:schemeClr val="tx1"/>
              </a:gs>
            </a:gsLst>
            <a:lin ang="5400000" scaled="0"/>
          </a:gradFill>
          <a:latin typeface="+mj-lt"/>
          <a:ea typeface="+mn-ea"/>
          <a:cs typeface="+mn-cs"/>
        </a:defRPr>
      </a:lvl1pPr>
      <a:lvl2pPr marL="572484" marR="0" indent="-236460" algn="l" defTabSz="914036"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055" marR="0" indent="-224015" algn="l" defTabSz="914036" rtl="0" eaLnBrk="1" fontAlgn="auto" latinLnBrk="0" hangingPunct="1">
        <a:lnSpc>
          <a:spcPct val="90000"/>
        </a:lnSpc>
        <a:spcBef>
          <a:spcPct val="20000"/>
        </a:spcBef>
        <a:spcAft>
          <a:spcPts val="0"/>
        </a:spcAft>
        <a:buClrTx/>
        <a:buSzPct val="90000"/>
        <a:buFont typeface="Arial" pitchFamily="34" charset="0"/>
        <a:buChar char="•"/>
        <a:tabLst/>
        <a:defRPr sz="1863" kern="1200" spc="0" baseline="0">
          <a:gradFill>
            <a:gsLst>
              <a:gs pos="1250">
                <a:schemeClr val="tx1"/>
              </a:gs>
              <a:gs pos="100000">
                <a:schemeClr val="tx1"/>
              </a:gs>
            </a:gsLst>
            <a:lin ang="5400000" scaled="0"/>
          </a:gradFill>
          <a:latin typeface="+mn-lt"/>
          <a:ea typeface="+mn-ea"/>
          <a:cs typeface="+mn-cs"/>
        </a:defRPr>
      </a:lvl3pPr>
      <a:lvl4pPr marL="1008069" marR="0" indent="-224015" algn="l" defTabSz="914036"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085" marR="0" indent="-224015" algn="l" defTabSz="914036"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3597" indent="-228509" algn="l" defTabSz="914036" rtl="0" eaLnBrk="1" latinLnBrk="0" hangingPunct="1">
        <a:spcBef>
          <a:spcPct val="20000"/>
        </a:spcBef>
        <a:buFont typeface="Arial" pitchFamily="34" charset="0"/>
        <a:buChar char="•"/>
        <a:defRPr sz="1863" kern="1200">
          <a:solidFill>
            <a:schemeClr val="tx1"/>
          </a:solidFill>
          <a:latin typeface="+mn-lt"/>
          <a:ea typeface="+mn-ea"/>
          <a:cs typeface="+mn-cs"/>
        </a:defRPr>
      </a:lvl6pPr>
      <a:lvl7pPr marL="2970617" indent="-228509" algn="l" defTabSz="914036" rtl="0" eaLnBrk="1" latinLnBrk="0" hangingPunct="1">
        <a:spcBef>
          <a:spcPct val="20000"/>
        </a:spcBef>
        <a:buFont typeface="Arial" pitchFamily="34" charset="0"/>
        <a:buChar char="•"/>
        <a:defRPr sz="1863" kern="1200">
          <a:solidFill>
            <a:schemeClr val="tx1"/>
          </a:solidFill>
          <a:latin typeface="+mn-lt"/>
          <a:ea typeface="+mn-ea"/>
          <a:cs typeface="+mn-cs"/>
        </a:defRPr>
      </a:lvl7pPr>
      <a:lvl8pPr marL="3427635" indent="-228509" algn="l" defTabSz="914036" rtl="0" eaLnBrk="1" latinLnBrk="0" hangingPunct="1">
        <a:spcBef>
          <a:spcPct val="20000"/>
        </a:spcBef>
        <a:buFont typeface="Arial" pitchFamily="34" charset="0"/>
        <a:buChar char="•"/>
        <a:defRPr sz="1863" kern="1200">
          <a:solidFill>
            <a:schemeClr val="tx1"/>
          </a:solidFill>
          <a:latin typeface="+mn-lt"/>
          <a:ea typeface="+mn-ea"/>
          <a:cs typeface="+mn-cs"/>
        </a:defRPr>
      </a:lvl8pPr>
      <a:lvl9pPr marL="3884654" indent="-228509" algn="l" defTabSz="914036" rtl="0" eaLnBrk="1" latinLnBrk="0" hangingPunct="1">
        <a:spcBef>
          <a:spcPct val="20000"/>
        </a:spcBef>
        <a:buFont typeface="Arial" pitchFamily="34" charset="0"/>
        <a:buChar char="•"/>
        <a:defRPr sz="1863" kern="1200">
          <a:solidFill>
            <a:schemeClr val="tx1"/>
          </a:solidFill>
          <a:latin typeface="+mn-lt"/>
          <a:ea typeface="+mn-ea"/>
          <a:cs typeface="+mn-cs"/>
        </a:defRPr>
      </a:lvl9pPr>
    </p:bodyStyle>
    <p:otherStyle>
      <a:defPPr>
        <a:defRPr lang="en-US"/>
      </a:defPPr>
      <a:lvl1pPr marL="0" algn="l" defTabSz="914036" rtl="0" eaLnBrk="1" latinLnBrk="0" hangingPunct="1">
        <a:defRPr sz="1765" kern="1200">
          <a:solidFill>
            <a:schemeClr val="tx1"/>
          </a:solidFill>
          <a:latin typeface="+mn-lt"/>
          <a:ea typeface="+mn-ea"/>
          <a:cs typeface="+mn-cs"/>
        </a:defRPr>
      </a:lvl1pPr>
      <a:lvl2pPr marL="457019" algn="l" defTabSz="914036" rtl="0" eaLnBrk="1" latinLnBrk="0" hangingPunct="1">
        <a:defRPr sz="1765" kern="1200">
          <a:solidFill>
            <a:schemeClr val="tx1"/>
          </a:solidFill>
          <a:latin typeface="+mn-lt"/>
          <a:ea typeface="+mn-ea"/>
          <a:cs typeface="+mn-cs"/>
        </a:defRPr>
      </a:lvl2pPr>
      <a:lvl3pPr marL="914036" algn="l" defTabSz="914036" rtl="0" eaLnBrk="1" latinLnBrk="0" hangingPunct="1">
        <a:defRPr sz="1765" kern="1200">
          <a:solidFill>
            <a:schemeClr val="tx1"/>
          </a:solidFill>
          <a:latin typeface="+mn-lt"/>
          <a:ea typeface="+mn-ea"/>
          <a:cs typeface="+mn-cs"/>
        </a:defRPr>
      </a:lvl3pPr>
      <a:lvl4pPr marL="1371054" algn="l" defTabSz="914036" rtl="0" eaLnBrk="1" latinLnBrk="0" hangingPunct="1">
        <a:defRPr sz="1765" kern="1200">
          <a:solidFill>
            <a:schemeClr val="tx1"/>
          </a:solidFill>
          <a:latin typeface="+mn-lt"/>
          <a:ea typeface="+mn-ea"/>
          <a:cs typeface="+mn-cs"/>
        </a:defRPr>
      </a:lvl4pPr>
      <a:lvl5pPr marL="1828070" algn="l" defTabSz="914036" rtl="0" eaLnBrk="1" latinLnBrk="0" hangingPunct="1">
        <a:defRPr sz="1765" kern="1200">
          <a:solidFill>
            <a:schemeClr val="tx1"/>
          </a:solidFill>
          <a:latin typeface="+mn-lt"/>
          <a:ea typeface="+mn-ea"/>
          <a:cs typeface="+mn-cs"/>
        </a:defRPr>
      </a:lvl5pPr>
      <a:lvl6pPr marL="2285090" algn="l" defTabSz="914036" rtl="0" eaLnBrk="1" latinLnBrk="0" hangingPunct="1">
        <a:defRPr sz="1765" kern="1200">
          <a:solidFill>
            <a:schemeClr val="tx1"/>
          </a:solidFill>
          <a:latin typeface="+mn-lt"/>
          <a:ea typeface="+mn-ea"/>
          <a:cs typeface="+mn-cs"/>
        </a:defRPr>
      </a:lvl6pPr>
      <a:lvl7pPr marL="2742107" algn="l" defTabSz="914036" rtl="0" eaLnBrk="1" latinLnBrk="0" hangingPunct="1">
        <a:defRPr sz="1765" kern="1200">
          <a:solidFill>
            <a:schemeClr val="tx1"/>
          </a:solidFill>
          <a:latin typeface="+mn-lt"/>
          <a:ea typeface="+mn-ea"/>
          <a:cs typeface="+mn-cs"/>
        </a:defRPr>
      </a:lvl7pPr>
      <a:lvl8pPr marL="3199126" algn="l" defTabSz="914036" rtl="0" eaLnBrk="1" latinLnBrk="0" hangingPunct="1">
        <a:defRPr sz="1765" kern="1200">
          <a:solidFill>
            <a:schemeClr val="tx1"/>
          </a:solidFill>
          <a:latin typeface="+mn-lt"/>
          <a:ea typeface="+mn-ea"/>
          <a:cs typeface="+mn-cs"/>
        </a:defRPr>
      </a:lvl8pPr>
      <a:lvl9pPr marL="3656145" algn="l" defTabSz="914036" rtl="0" eaLnBrk="1" latinLnBrk="0" hangingPunct="1">
        <a:defRPr sz="1765"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2" y="289514"/>
            <a:ext cx="11655078" cy="89966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2051" name="Text Placeholder 3"/>
          <p:cNvSpPr>
            <a:spLocks noGrp="1"/>
          </p:cNvSpPr>
          <p:nvPr>
            <p:ph type="body" idx="1"/>
          </p:nvPr>
        </p:nvSpPr>
        <p:spPr bwMode="auto">
          <a:xfrm>
            <a:off x="269240" y="1189179"/>
            <a:ext cx="11653523" cy="2051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182880" tIns="146304" rIns="182880" bIns="14630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p:cNvSpPr>
            <a:spLocks noGrp="1"/>
          </p:cNvSpPr>
          <p:nvPr>
            <p:ph type="ftr" sz="quarter" idx="3"/>
          </p:nvPr>
        </p:nvSpPr>
        <p:spPr>
          <a:xfrm>
            <a:off x="448213" y="6437743"/>
            <a:ext cx="3859607" cy="133860"/>
          </a:xfrm>
          <a:prstGeom prst="rect">
            <a:avLst/>
          </a:prstGeom>
        </p:spPr>
        <p:txBody>
          <a:bodyPr vert="horz" lIns="0" tIns="0" rIns="91440" bIns="0" rtlCol="0" anchor="ctr"/>
          <a:lstStyle>
            <a:lvl1pPr marL="0" algn="l" defTabSz="914004" rtl="0" eaLnBrk="1" fontAlgn="auto" latinLnBrk="0" hangingPunct="1">
              <a:spcBef>
                <a:spcPts val="0"/>
              </a:spcBef>
              <a:spcAft>
                <a:spcPts val="0"/>
              </a:spcAft>
              <a:defRPr lang="en-US" sz="882" kern="1200" dirty="0" smtClean="0">
                <a:solidFill>
                  <a:srgbClr val="505050"/>
                </a:solidFill>
                <a:latin typeface="+mn-lt"/>
                <a:ea typeface="+mn-ea"/>
                <a:cs typeface="+mn-cs"/>
              </a:defRPr>
            </a:lvl1pPr>
          </a:lstStyle>
          <a:p>
            <a:pPr>
              <a:defRPr/>
            </a:pPr>
            <a:r>
              <a:rPr/>
              <a:t>Microsoft Confidential</a:t>
            </a:r>
          </a:p>
        </p:txBody>
      </p:sp>
      <p:sp>
        <p:nvSpPr>
          <p:cNvPr id="5" name="Slide Number Placeholder 4"/>
          <p:cNvSpPr>
            <a:spLocks noGrp="1"/>
          </p:cNvSpPr>
          <p:nvPr>
            <p:ph type="sldNum" sz="quarter" idx="4"/>
          </p:nvPr>
        </p:nvSpPr>
        <p:spPr>
          <a:xfrm>
            <a:off x="11367166" y="6437743"/>
            <a:ext cx="555597" cy="133860"/>
          </a:xfrm>
          <a:prstGeom prst="rect">
            <a:avLst/>
          </a:prstGeom>
        </p:spPr>
        <p:txBody>
          <a:bodyPr vert="horz" lIns="91440" tIns="0" rIns="0" bIns="0" rtlCol="0" anchor="ctr"/>
          <a:lstStyle>
            <a:lvl1pPr algn="r" defTabSz="914004" fontAlgn="auto">
              <a:spcBef>
                <a:spcPts val="0"/>
              </a:spcBef>
              <a:spcAft>
                <a:spcPts val="0"/>
              </a:spcAft>
              <a:defRPr lang="en-US" sz="882" b="0" kern="1200">
                <a:solidFill>
                  <a:srgbClr val="505050"/>
                </a:solidFill>
                <a:latin typeface="+mn-lt"/>
                <a:ea typeface="+mn-ea"/>
                <a:cs typeface="+mn-cs"/>
              </a:defRPr>
            </a:lvl1pPr>
          </a:lstStyle>
          <a:p>
            <a:pPr>
              <a:defRPr/>
            </a:pPr>
            <a:fld id="{75FAD755-3BD0-2447-A9DF-109DAABEFD99}" type="slidenum">
              <a:rPr/>
              <a:pPr>
                <a:defRPr/>
              </a:pPr>
              <a:t>‹#›</a:t>
            </a:fld>
            <a:endParaRPr dirty="0"/>
          </a:p>
        </p:txBody>
      </p:sp>
    </p:spTree>
    <p:extLst>
      <p:ext uri="{BB962C8B-B14F-4D97-AF65-F5344CB8AC3E}">
        <p14:creationId xmlns:p14="http://schemas.microsoft.com/office/powerpoint/2010/main" val="1150171914"/>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Lst>
  <p:transition>
    <p:fade/>
  </p:transition>
  <p:timing>
    <p:tnLst>
      <p:par>
        <p:cTn id="1" dur="indefinite" restart="never" nodeType="tmRoot"/>
      </p:par>
    </p:tnLst>
  </p:timing>
  <p:txStyles>
    <p:titleStyle>
      <a:lvl1pPr algn="l" defTabSz="913144" rtl="0" fontAlgn="base">
        <a:lnSpc>
          <a:spcPct val="90000"/>
        </a:lnSpc>
        <a:spcBef>
          <a:spcPct val="0"/>
        </a:spcBef>
        <a:spcAft>
          <a:spcPct val="0"/>
        </a:spcAft>
        <a:defRPr lang="en-US" sz="5292" kern="1200" spc="-100" dirty="0">
          <a:ln w="3175">
            <a:noFill/>
          </a:ln>
          <a:solidFill>
            <a:schemeClr val="tx2"/>
          </a:solidFill>
          <a:latin typeface="+mj-lt"/>
          <a:ea typeface="ＭＳ Ｐゴシック" charset="0"/>
          <a:cs typeface="Segoe UI" pitchFamily="34" charset="0"/>
        </a:defRPr>
      </a:lvl1pPr>
      <a:lvl2pPr algn="l" defTabSz="913144" rtl="0" fontAlgn="base">
        <a:lnSpc>
          <a:spcPct val="90000"/>
        </a:lnSpc>
        <a:spcBef>
          <a:spcPct val="0"/>
        </a:spcBef>
        <a:spcAft>
          <a:spcPct val="0"/>
        </a:spcAft>
        <a:defRPr sz="5292">
          <a:solidFill>
            <a:schemeClr val="tx2"/>
          </a:solidFill>
          <a:latin typeface="Segoe UI Light" charset="0"/>
          <a:ea typeface="ＭＳ Ｐゴシック" charset="0"/>
          <a:cs typeface="Segoe UI" charset="0"/>
        </a:defRPr>
      </a:lvl2pPr>
      <a:lvl3pPr algn="l" defTabSz="913144" rtl="0" fontAlgn="base">
        <a:lnSpc>
          <a:spcPct val="90000"/>
        </a:lnSpc>
        <a:spcBef>
          <a:spcPct val="0"/>
        </a:spcBef>
        <a:spcAft>
          <a:spcPct val="0"/>
        </a:spcAft>
        <a:defRPr sz="5292">
          <a:solidFill>
            <a:schemeClr val="tx2"/>
          </a:solidFill>
          <a:latin typeface="Segoe UI Light" charset="0"/>
          <a:ea typeface="ＭＳ Ｐゴシック" charset="0"/>
          <a:cs typeface="Segoe UI" charset="0"/>
        </a:defRPr>
      </a:lvl3pPr>
      <a:lvl4pPr algn="l" defTabSz="913144" rtl="0" fontAlgn="base">
        <a:lnSpc>
          <a:spcPct val="90000"/>
        </a:lnSpc>
        <a:spcBef>
          <a:spcPct val="0"/>
        </a:spcBef>
        <a:spcAft>
          <a:spcPct val="0"/>
        </a:spcAft>
        <a:defRPr sz="5292">
          <a:solidFill>
            <a:schemeClr val="tx2"/>
          </a:solidFill>
          <a:latin typeface="Segoe UI Light" charset="0"/>
          <a:ea typeface="ＭＳ Ｐゴシック" charset="0"/>
          <a:cs typeface="Segoe UI" charset="0"/>
        </a:defRPr>
      </a:lvl4pPr>
      <a:lvl5pPr algn="l" defTabSz="913144" rtl="0" fontAlgn="base">
        <a:lnSpc>
          <a:spcPct val="90000"/>
        </a:lnSpc>
        <a:spcBef>
          <a:spcPct val="0"/>
        </a:spcBef>
        <a:spcAft>
          <a:spcPct val="0"/>
        </a:spcAft>
        <a:defRPr sz="5292">
          <a:solidFill>
            <a:schemeClr val="tx2"/>
          </a:solidFill>
          <a:latin typeface="Segoe UI Light" charset="0"/>
          <a:ea typeface="ＭＳ Ｐゴシック" charset="0"/>
          <a:cs typeface="Segoe UI" charset="0"/>
        </a:defRPr>
      </a:lvl5pPr>
      <a:lvl6pPr marL="448016" algn="l" defTabSz="913144" rtl="0" fontAlgn="base">
        <a:lnSpc>
          <a:spcPct val="90000"/>
        </a:lnSpc>
        <a:spcBef>
          <a:spcPct val="0"/>
        </a:spcBef>
        <a:spcAft>
          <a:spcPct val="0"/>
        </a:spcAft>
        <a:defRPr sz="5292">
          <a:solidFill>
            <a:schemeClr val="tx2"/>
          </a:solidFill>
          <a:latin typeface="Segoe UI Light" charset="0"/>
          <a:ea typeface="ＭＳ Ｐゴシック" charset="0"/>
          <a:cs typeface="Segoe UI" charset="0"/>
        </a:defRPr>
      </a:lvl6pPr>
      <a:lvl7pPr marL="896030" algn="l" defTabSz="913144" rtl="0" fontAlgn="base">
        <a:lnSpc>
          <a:spcPct val="90000"/>
        </a:lnSpc>
        <a:spcBef>
          <a:spcPct val="0"/>
        </a:spcBef>
        <a:spcAft>
          <a:spcPct val="0"/>
        </a:spcAft>
        <a:defRPr sz="5292">
          <a:solidFill>
            <a:schemeClr val="tx2"/>
          </a:solidFill>
          <a:latin typeface="Segoe UI Light" charset="0"/>
          <a:ea typeface="ＭＳ Ｐゴシック" charset="0"/>
          <a:cs typeface="Segoe UI" charset="0"/>
        </a:defRPr>
      </a:lvl7pPr>
      <a:lvl8pPr marL="1344047" algn="l" defTabSz="913144" rtl="0" fontAlgn="base">
        <a:lnSpc>
          <a:spcPct val="90000"/>
        </a:lnSpc>
        <a:spcBef>
          <a:spcPct val="0"/>
        </a:spcBef>
        <a:spcAft>
          <a:spcPct val="0"/>
        </a:spcAft>
        <a:defRPr sz="5292">
          <a:solidFill>
            <a:schemeClr val="tx2"/>
          </a:solidFill>
          <a:latin typeface="Segoe UI Light" charset="0"/>
          <a:ea typeface="ＭＳ Ｐゴシック" charset="0"/>
          <a:cs typeface="Segoe UI" charset="0"/>
        </a:defRPr>
      </a:lvl8pPr>
      <a:lvl9pPr marL="1792063" algn="l" defTabSz="913144" rtl="0" fontAlgn="base">
        <a:lnSpc>
          <a:spcPct val="90000"/>
        </a:lnSpc>
        <a:spcBef>
          <a:spcPct val="0"/>
        </a:spcBef>
        <a:spcAft>
          <a:spcPct val="0"/>
        </a:spcAft>
        <a:defRPr sz="5292">
          <a:solidFill>
            <a:schemeClr val="tx2"/>
          </a:solidFill>
          <a:latin typeface="Segoe UI Light" charset="0"/>
          <a:ea typeface="ＭＳ Ｐゴシック" charset="0"/>
          <a:cs typeface="Segoe UI" charset="0"/>
        </a:defRPr>
      </a:lvl9pPr>
    </p:titleStyle>
    <p:bodyStyle>
      <a:lvl1pPr marL="336012" indent="-336012" algn="l" defTabSz="913144" rtl="0" fontAlgn="base">
        <a:lnSpc>
          <a:spcPct val="90000"/>
        </a:lnSpc>
        <a:spcBef>
          <a:spcPct val="20000"/>
        </a:spcBef>
        <a:spcAft>
          <a:spcPct val="0"/>
        </a:spcAft>
        <a:buSzPct val="90000"/>
        <a:buFont typeface="Arial" charset="0"/>
        <a:buChar char="•"/>
        <a:defRPr sz="3919" kern="1200">
          <a:solidFill>
            <a:schemeClr val="tx2"/>
          </a:solidFill>
          <a:latin typeface="+mj-lt"/>
          <a:ea typeface="ＭＳ Ｐゴシック" charset="0"/>
          <a:cs typeface="ＭＳ Ｐゴシック" charset="0"/>
        </a:defRPr>
      </a:lvl1pPr>
      <a:lvl2pPr marL="572464" indent="-236452" algn="l" defTabSz="913144" rtl="0" fontAlgn="base">
        <a:lnSpc>
          <a:spcPct val="90000"/>
        </a:lnSpc>
        <a:spcBef>
          <a:spcPct val="20000"/>
        </a:spcBef>
        <a:spcAft>
          <a:spcPct val="0"/>
        </a:spcAft>
        <a:buSzPct val="90000"/>
        <a:buFont typeface="Arial" charset="0"/>
        <a:buChar char="•"/>
        <a:defRPr sz="2352" kern="1200">
          <a:solidFill>
            <a:schemeClr val="tx2"/>
          </a:solidFill>
          <a:latin typeface="+mn-lt"/>
          <a:ea typeface="ＭＳ Ｐゴシック" charset="0"/>
          <a:cs typeface="+mn-cs"/>
        </a:defRPr>
      </a:lvl2pPr>
      <a:lvl3pPr marL="784027" indent="-224008" algn="l" defTabSz="913144" rtl="0" fontAlgn="base">
        <a:lnSpc>
          <a:spcPct val="90000"/>
        </a:lnSpc>
        <a:spcBef>
          <a:spcPct val="20000"/>
        </a:spcBef>
        <a:spcAft>
          <a:spcPct val="0"/>
        </a:spcAft>
        <a:buSzPct val="90000"/>
        <a:buFont typeface="Arial" charset="0"/>
        <a:buChar char="•"/>
        <a:defRPr sz="1960" kern="1200">
          <a:solidFill>
            <a:schemeClr val="tx2"/>
          </a:solidFill>
          <a:latin typeface="+mn-lt"/>
          <a:ea typeface="ＭＳ Ｐゴシック" charset="0"/>
          <a:cs typeface="+mn-cs"/>
        </a:defRPr>
      </a:lvl3pPr>
      <a:lvl4pPr marL="1008036" indent="-224008" algn="l" defTabSz="913144"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043" indent="-224008" algn="l" defTabSz="913144"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3514" indent="-228502" algn="l" defTabSz="914004"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0517" indent="-228502" algn="l" defTabSz="914004"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7519" indent="-228502" algn="l" defTabSz="914004"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4522" indent="-228502" algn="l" defTabSz="914004"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004" rtl="0" eaLnBrk="1" latinLnBrk="0" hangingPunct="1">
        <a:defRPr sz="1764" kern="1200">
          <a:solidFill>
            <a:schemeClr val="tx1"/>
          </a:solidFill>
          <a:latin typeface="+mn-lt"/>
          <a:ea typeface="+mn-ea"/>
          <a:cs typeface="+mn-cs"/>
        </a:defRPr>
      </a:lvl1pPr>
      <a:lvl2pPr marL="457002" algn="l" defTabSz="914004" rtl="0" eaLnBrk="1" latinLnBrk="0" hangingPunct="1">
        <a:defRPr sz="1764" kern="1200">
          <a:solidFill>
            <a:schemeClr val="tx1"/>
          </a:solidFill>
          <a:latin typeface="+mn-lt"/>
          <a:ea typeface="+mn-ea"/>
          <a:cs typeface="+mn-cs"/>
        </a:defRPr>
      </a:lvl2pPr>
      <a:lvl3pPr marL="914004" algn="l" defTabSz="914004" rtl="0" eaLnBrk="1" latinLnBrk="0" hangingPunct="1">
        <a:defRPr sz="1764" kern="1200">
          <a:solidFill>
            <a:schemeClr val="tx1"/>
          </a:solidFill>
          <a:latin typeface="+mn-lt"/>
          <a:ea typeface="+mn-ea"/>
          <a:cs typeface="+mn-cs"/>
        </a:defRPr>
      </a:lvl3pPr>
      <a:lvl4pPr marL="1371007" algn="l" defTabSz="914004" rtl="0" eaLnBrk="1" latinLnBrk="0" hangingPunct="1">
        <a:defRPr sz="1764" kern="1200">
          <a:solidFill>
            <a:schemeClr val="tx1"/>
          </a:solidFill>
          <a:latin typeface="+mn-lt"/>
          <a:ea typeface="+mn-ea"/>
          <a:cs typeface="+mn-cs"/>
        </a:defRPr>
      </a:lvl4pPr>
      <a:lvl5pPr marL="1828010" algn="l" defTabSz="914004" rtl="0" eaLnBrk="1" latinLnBrk="0" hangingPunct="1">
        <a:defRPr sz="1764" kern="1200">
          <a:solidFill>
            <a:schemeClr val="tx1"/>
          </a:solidFill>
          <a:latin typeface="+mn-lt"/>
          <a:ea typeface="+mn-ea"/>
          <a:cs typeface="+mn-cs"/>
        </a:defRPr>
      </a:lvl5pPr>
      <a:lvl6pPr marL="2285013" algn="l" defTabSz="914004" rtl="0" eaLnBrk="1" latinLnBrk="0" hangingPunct="1">
        <a:defRPr sz="1764" kern="1200">
          <a:solidFill>
            <a:schemeClr val="tx1"/>
          </a:solidFill>
          <a:latin typeface="+mn-lt"/>
          <a:ea typeface="+mn-ea"/>
          <a:cs typeface="+mn-cs"/>
        </a:defRPr>
      </a:lvl6pPr>
      <a:lvl7pPr marL="2742015" algn="l" defTabSz="914004" rtl="0" eaLnBrk="1" latinLnBrk="0" hangingPunct="1">
        <a:defRPr sz="1764" kern="1200">
          <a:solidFill>
            <a:schemeClr val="tx1"/>
          </a:solidFill>
          <a:latin typeface="+mn-lt"/>
          <a:ea typeface="+mn-ea"/>
          <a:cs typeface="+mn-cs"/>
        </a:defRPr>
      </a:lvl7pPr>
      <a:lvl8pPr marL="3199018" algn="l" defTabSz="914004" rtl="0" eaLnBrk="1" latinLnBrk="0" hangingPunct="1">
        <a:defRPr sz="1764" kern="1200">
          <a:solidFill>
            <a:schemeClr val="tx1"/>
          </a:solidFill>
          <a:latin typeface="+mn-lt"/>
          <a:ea typeface="+mn-ea"/>
          <a:cs typeface="+mn-cs"/>
        </a:defRPr>
      </a:lvl8pPr>
      <a:lvl9pPr marL="3656021" algn="l" defTabSz="914004" rtl="0" eaLnBrk="1" latinLnBrk="0" hangingPunct="1">
        <a:defRPr sz="1764"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11978903" y="5821364"/>
            <a:ext cx="184731" cy="461665"/>
          </a:xfrm>
          <a:prstGeom prst="rect">
            <a:avLst/>
          </a:prstGeom>
          <a:noFill/>
        </p:spPr>
        <p:txBody>
          <a:bodyPr wrap="none" rtlCol="0">
            <a:spAutoFit/>
          </a:bodyPr>
          <a:lstStyle/>
          <a:p>
            <a:endParaRPr lang="en-US" sz="2400" dirty="0">
              <a:solidFill>
                <a:srgbClr val="58585A"/>
              </a:solidFill>
            </a:endParaRPr>
          </a:p>
        </p:txBody>
      </p:sp>
      <p:sp>
        <p:nvSpPr>
          <p:cNvPr id="9" name="Title Placeholder 8"/>
          <p:cNvSpPr>
            <a:spLocks noGrp="1"/>
          </p:cNvSpPr>
          <p:nvPr>
            <p:ph type="title"/>
          </p:nvPr>
        </p:nvSpPr>
        <p:spPr>
          <a:xfrm>
            <a:off x="609600" y="307877"/>
            <a:ext cx="10972800" cy="817275"/>
          </a:xfrm>
          <a:prstGeom prst="rect">
            <a:avLst/>
          </a:prstGeom>
        </p:spPr>
        <p:txBody>
          <a:bodyPr vert="horz" lIns="91440" tIns="45720" rIns="91440" bIns="45720" rtlCol="0" anchor="ctr">
            <a:noAutofit/>
          </a:bodyPr>
          <a:lstStyle/>
          <a:p>
            <a:r>
              <a:rPr lang="en-US" dirty="0" smtClean="0"/>
              <a:t>Title Styling</a:t>
            </a:r>
            <a:endParaRPr lang="en-US" dirty="0"/>
          </a:p>
        </p:txBody>
      </p:sp>
      <p:sp>
        <p:nvSpPr>
          <p:cNvPr id="10" name="Text Placeholder 9"/>
          <p:cNvSpPr>
            <a:spLocks noGrp="1"/>
          </p:cNvSpPr>
          <p:nvPr>
            <p:ph type="body" idx="1"/>
          </p:nvPr>
        </p:nvSpPr>
        <p:spPr>
          <a:xfrm>
            <a:off x="609600" y="1507836"/>
            <a:ext cx="10972800" cy="4525963"/>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836954"/>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Lst>
  <p:hf sldNum="0" hdr="0" ftr="0" dt="0"/>
  <p:txStyles>
    <p:titleStyle>
      <a:lvl1pPr marL="0" marR="0" indent="0" algn="l" defTabSz="609585" rtl="0" eaLnBrk="1" fontAlgn="auto" latinLnBrk="0" hangingPunct="1">
        <a:lnSpc>
          <a:spcPts val="4667"/>
        </a:lnSpc>
        <a:spcBef>
          <a:spcPct val="0"/>
        </a:spcBef>
        <a:spcAft>
          <a:spcPts val="0"/>
        </a:spcAft>
        <a:buClrTx/>
        <a:buSzTx/>
        <a:buFontTx/>
        <a:buNone/>
        <a:tabLst/>
        <a:defRPr kumimoji="0" lang="en-US" sz="5290" b="0" i="0" u="none" strike="noStrike" kern="1200" cap="none" spc="0" normalizeH="0" baseline="0">
          <a:ln>
            <a:noFill/>
          </a:ln>
          <a:solidFill>
            <a:schemeClr val="tx1"/>
          </a:solidFill>
          <a:effectLst/>
          <a:uLnTx/>
          <a:uFillTx/>
          <a:latin typeface="Segoe UI Light" panose="020B0502040204020203" pitchFamily="34" charset="0"/>
          <a:ea typeface="+mj-ea"/>
          <a:cs typeface="Segoe UI Light" panose="020B0502040204020203" pitchFamily="34" charset="0"/>
        </a:defRPr>
      </a:lvl1pPr>
    </p:titleStyle>
    <p:bodyStyle>
      <a:lvl1pPr marL="0" indent="0" algn="l" defTabSz="1219170" rtl="0" eaLnBrk="1" latinLnBrk="0" hangingPunct="1">
        <a:spcBef>
          <a:spcPct val="20000"/>
        </a:spcBef>
        <a:buFont typeface="Arial"/>
        <a:buNone/>
        <a:defRPr sz="3200" kern="1200">
          <a:solidFill>
            <a:schemeClr val="tx1"/>
          </a:solidFill>
          <a:latin typeface="+mn-lt"/>
          <a:ea typeface="+mn-ea"/>
          <a:cs typeface="+mn-cs"/>
        </a:defRPr>
      </a:lvl1pPr>
      <a:lvl2pPr marL="457189" indent="-457189" algn="l" defTabSz="1219170" rtl="0" eaLnBrk="1" latinLnBrk="0" hangingPunct="1">
        <a:spcBef>
          <a:spcPct val="20000"/>
        </a:spcBef>
        <a:buClr>
          <a:schemeClr val="accent4"/>
        </a:buClr>
        <a:buFont typeface="Arial"/>
        <a:buChar char="•"/>
        <a:defRPr lang="en-US" sz="2667" kern="1200" dirty="0" smtClean="0">
          <a:solidFill>
            <a:schemeClr val="tx1"/>
          </a:solidFill>
          <a:latin typeface="Century Gothic"/>
          <a:ea typeface="+mn-ea"/>
          <a:cs typeface="+mn-cs"/>
        </a:defRPr>
      </a:lvl2pPr>
      <a:lvl3pPr marL="850879" indent="-457189" algn="l" defTabSz="1219170" rtl="0" eaLnBrk="1" latinLnBrk="0" hangingPunct="1">
        <a:spcBef>
          <a:spcPct val="20000"/>
        </a:spcBef>
        <a:buClr>
          <a:schemeClr val="accent4"/>
        </a:buClr>
        <a:buFont typeface="Arial"/>
        <a:buChar char="•"/>
        <a:defRPr lang="en-US" sz="2400" kern="1200" dirty="0" smtClean="0">
          <a:solidFill>
            <a:schemeClr val="tx1"/>
          </a:solidFill>
          <a:latin typeface="Century Gothic"/>
          <a:ea typeface="+mn-ea"/>
          <a:cs typeface="+mn-cs"/>
        </a:defRPr>
      </a:lvl3pPr>
      <a:lvl4pPr marL="1229753" indent="-457189" algn="l" defTabSz="1219170" rtl="0" eaLnBrk="1" latinLnBrk="0" hangingPunct="1">
        <a:spcBef>
          <a:spcPct val="20000"/>
        </a:spcBef>
        <a:buClr>
          <a:schemeClr val="accent4"/>
        </a:buClr>
        <a:buFont typeface="Arial"/>
        <a:buChar char="•"/>
        <a:defRPr lang="en-US" sz="2400" kern="1200" dirty="0" smtClean="0">
          <a:solidFill>
            <a:schemeClr val="tx1"/>
          </a:solidFill>
          <a:latin typeface="Century Gothic"/>
          <a:ea typeface="+mn-ea"/>
          <a:cs typeface="+mn-cs"/>
        </a:defRPr>
      </a:lvl4pPr>
      <a:lvl5pPr marL="1585344" indent="-457189" algn="l" defTabSz="1219170" rtl="0" eaLnBrk="1" latinLnBrk="0" hangingPunct="1">
        <a:spcBef>
          <a:spcPct val="20000"/>
        </a:spcBef>
        <a:buClr>
          <a:schemeClr val="accent4"/>
        </a:buClr>
        <a:buFont typeface="Arial"/>
        <a:buChar char="•"/>
        <a:defRPr lang="en-US" sz="2400" kern="1200" dirty="0">
          <a:solidFill>
            <a:schemeClr val="tx1"/>
          </a:solidFill>
          <a:latin typeface="Century Gothic"/>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en.wikipedia.org/wiki/CAP_theorem" TargetMode="External"/><Relationship Id="rId2" Type="http://schemas.openxmlformats.org/officeDocument/2006/relationships/notesSlide" Target="../notesSlides/notesSlide7.xml"/><Relationship Id="rId1" Type="http://schemas.openxmlformats.org/officeDocument/2006/relationships/slideLayout" Target="../slideLayouts/slideLayout38.xml"/><Relationship Id="rId5" Type="http://schemas.openxmlformats.org/officeDocument/2006/relationships/hyperlink" Target="http://highscalability.com/blog/2013/5/1/myth-eric-brewer-on-why-banks-are-base-not-acid-availability.html" TargetMode="External"/><Relationship Id="rId4" Type="http://schemas.openxmlformats.org/officeDocument/2006/relationships/hyperlink" Target="http://www.infoq.com/articles/cap-twelve-years-later-how-the-rules-have-changed" TargetMode="External"/></Relationships>
</file>

<file path=ppt/slides/_rels/slide13.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68.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38.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61.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3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9.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emf"/><Relationship Id="rId1" Type="http://schemas.openxmlformats.org/officeDocument/2006/relationships/slideLayout" Target="../slideLayouts/slideLayout38.xml"/><Relationship Id="rId4" Type="http://schemas.openxmlformats.org/officeDocument/2006/relationships/image" Target="../media/image15.emf"/></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59.xml"/><Relationship Id="rId4" Type="http://schemas.openxmlformats.org/officeDocument/2006/relationships/hyperlink" Target="https://cn2p.codeplex.com/"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hyperlink" Target="http://blogs.technet.com/b/dataplatforminsider/archive/2014/02/18/data-intensive-applications-in-the-cloud-computing-world.aspx?loc=zTS3z&amp;prod=zWAz&amp;tech=zCLz&amp;prog=zOTprogz&amp;type=zBLz&amp;media=zOTmediaz&amp;country=zUSz" TargetMode="External"/><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5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endParaRPr lang="en-US" dirty="0"/>
          </a:p>
        </p:txBody>
      </p:sp>
      <p:sp>
        <p:nvSpPr>
          <p:cNvPr id="4" name="Title 3"/>
          <p:cNvSpPr>
            <a:spLocks noGrp="1"/>
          </p:cNvSpPr>
          <p:nvPr>
            <p:ph type="title"/>
          </p:nvPr>
        </p:nvSpPr>
        <p:spPr/>
        <p:txBody>
          <a:bodyPr/>
          <a:lstStyle/>
          <a:p>
            <a:r>
              <a:rPr lang="en-US" b="1" dirty="0"/>
              <a:t>NoSQL and Relational in the Modern Data Architecture</a:t>
            </a:r>
            <a:r>
              <a:rPr lang="en-US" dirty="0"/>
              <a:t> </a:t>
            </a:r>
          </a:p>
        </p:txBody>
      </p:sp>
    </p:spTree>
    <p:extLst>
      <p:ext uri="{BB962C8B-B14F-4D97-AF65-F5344CB8AC3E}">
        <p14:creationId xmlns:p14="http://schemas.microsoft.com/office/powerpoint/2010/main" val="37784062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58977" y="89942"/>
            <a:ext cx="8694296" cy="6655041"/>
          </a:xfrm>
          <a:prstGeom prst="rect">
            <a:avLst/>
          </a:prstGeom>
        </p:spPr>
      </p:pic>
    </p:spTree>
    <p:extLst>
      <p:ext uri="{BB962C8B-B14F-4D97-AF65-F5344CB8AC3E}">
        <p14:creationId xmlns:p14="http://schemas.microsoft.com/office/powerpoint/2010/main" val="2563381955"/>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Terminology Time</a:t>
            </a:r>
            <a:endParaRPr lang="en-US" dirty="0"/>
          </a:p>
        </p:txBody>
      </p:sp>
      <p:sp>
        <p:nvSpPr>
          <p:cNvPr id="3" name="TextBox 2"/>
          <p:cNvSpPr txBox="1"/>
          <p:nvPr/>
        </p:nvSpPr>
        <p:spPr>
          <a:xfrm>
            <a:off x="949266" y="3013466"/>
            <a:ext cx="2447365" cy="913007"/>
          </a:xfrm>
          <a:prstGeom prst="rect">
            <a:avLst/>
          </a:prstGeom>
          <a:noFill/>
        </p:spPr>
        <p:txBody>
          <a:bodyPr wrap="square" rtlCol="0">
            <a:spAutoFit/>
          </a:bodyPr>
          <a:lstStyle/>
          <a:p>
            <a:r>
              <a:rPr lang="en-CA" sz="5333" i="1" dirty="0"/>
              <a:t>CAP</a:t>
            </a:r>
          </a:p>
        </p:txBody>
      </p:sp>
      <p:sp>
        <p:nvSpPr>
          <p:cNvPr id="5" name="TextBox 4"/>
          <p:cNvSpPr txBox="1"/>
          <p:nvPr/>
        </p:nvSpPr>
        <p:spPr>
          <a:xfrm>
            <a:off x="4194948" y="1584455"/>
            <a:ext cx="2447365" cy="913007"/>
          </a:xfrm>
          <a:prstGeom prst="rect">
            <a:avLst/>
          </a:prstGeom>
          <a:noFill/>
        </p:spPr>
        <p:txBody>
          <a:bodyPr wrap="square" rtlCol="0">
            <a:spAutoFit/>
          </a:bodyPr>
          <a:lstStyle/>
          <a:p>
            <a:r>
              <a:rPr lang="en-CA" sz="5333" dirty="0">
                <a:ln w="0"/>
                <a:solidFill>
                  <a:schemeClr val="accent4"/>
                </a:solidFill>
                <a:effectLst>
                  <a:outerShdw blurRad="38100" dist="25400" dir="5400000" algn="ctr" rotWithShape="0">
                    <a:srgbClr val="6E747A">
                      <a:alpha val="43000"/>
                    </a:srgbClr>
                  </a:outerShdw>
                </a:effectLst>
              </a:rPr>
              <a:t>ACID</a:t>
            </a:r>
          </a:p>
        </p:txBody>
      </p:sp>
      <p:sp>
        <p:nvSpPr>
          <p:cNvPr id="6" name="TextBox 5"/>
          <p:cNvSpPr txBox="1"/>
          <p:nvPr/>
        </p:nvSpPr>
        <p:spPr>
          <a:xfrm>
            <a:off x="3698677" y="3469969"/>
            <a:ext cx="2447365" cy="913007"/>
          </a:xfrm>
          <a:prstGeom prst="rect">
            <a:avLst/>
          </a:prstGeom>
          <a:noFill/>
        </p:spPr>
        <p:txBody>
          <a:bodyPr wrap="square" rtlCol="0">
            <a:spAutoFit/>
          </a:bodyPr>
          <a:lstStyle/>
          <a:p>
            <a:r>
              <a:rPr lang="en-CA" sz="5333" dirty="0">
                <a:ln w="0"/>
                <a:solidFill>
                  <a:schemeClr val="accent1"/>
                </a:solidFill>
                <a:effectLst>
                  <a:outerShdw blurRad="38100" dist="25400" dir="5400000" algn="ctr" rotWithShape="0">
                    <a:srgbClr val="6E747A">
                      <a:alpha val="43000"/>
                    </a:srgbClr>
                  </a:outerShdw>
                </a:effectLst>
              </a:rPr>
              <a:t>BASE</a:t>
            </a:r>
          </a:p>
        </p:txBody>
      </p:sp>
      <p:sp>
        <p:nvSpPr>
          <p:cNvPr id="8" name="TextBox 7"/>
          <p:cNvSpPr txBox="1"/>
          <p:nvPr/>
        </p:nvSpPr>
        <p:spPr>
          <a:xfrm>
            <a:off x="1978011" y="5002769"/>
            <a:ext cx="3344616" cy="913007"/>
          </a:xfrm>
          <a:prstGeom prst="rect">
            <a:avLst/>
          </a:prstGeom>
          <a:noFill/>
        </p:spPr>
        <p:txBody>
          <a:bodyPr wrap="square" rtlCol="0">
            <a:spAutoFit/>
          </a:bodyPr>
          <a:lstStyle/>
          <a:p>
            <a:r>
              <a:rPr lang="en-CA" sz="5333" b="1" dirty="0" smtClean="0">
                <a:ln w="22225">
                  <a:solidFill>
                    <a:schemeClr val="accent4"/>
                  </a:solidFill>
                  <a:prstDash val="solid"/>
                </a:ln>
                <a:solidFill>
                  <a:schemeClr val="accent4">
                    <a:lumMod val="75000"/>
                  </a:schemeClr>
                </a:solidFill>
              </a:rPr>
              <a:t>POLYGLOT</a:t>
            </a:r>
            <a:endParaRPr lang="en-CA" sz="5333" b="1" dirty="0">
              <a:ln w="22225">
                <a:solidFill>
                  <a:schemeClr val="accent4"/>
                </a:solidFill>
                <a:prstDash val="solid"/>
              </a:ln>
              <a:solidFill>
                <a:schemeClr val="accent4">
                  <a:lumMod val="75000"/>
                </a:schemeClr>
              </a:solidFill>
            </a:endParaRPr>
          </a:p>
        </p:txBody>
      </p:sp>
      <p:sp>
        <p:nvSpPr>
          <p:cNvPr id="9" name="TextBox 8"/>
          <p:cNvSpPr txBox="1"/>
          <p:nvPr/>
        </p:nvSpPr>
        <p:spPr>
          <a:xfrm>
            <a:off x="7422711" y="3829474"/>
            <a:ext cx="3322917" cy="913007"/>
          </a:xfrm>
          <a:prstGeom prst="rect">
            <a:avLst/>
          </a:prstGeom>
          <a:noFill/>
        </p:spPr>
        <p:txBody>
          <a:bodyPr wrap="square" rtlCol="0">
            <a:spAutoFit/>
          </a:bodyPr>
          <a:lstStyle/>
          <a:p>
            <a:r>
              <a:rPr lang="en-CA" sz="5333" dirty="0">
                <a:ln w="0"/>
                <a:solidFill>
                  <a:schemeClr val="accent1"/>
                </a:solidFill>
                <a:effectLst>
                  <a:outerShdw blurRad="38100" dist="25400" dir="5400000" algn="ctr" rotWithShape="0">
                    <a:srgbClr val="6E747A">
                      <a:alpha val="43000"/>
                    </a:srgbClr>
                  </a:outerShdw>
                </a:effectLst>
              </a:rPr>
              <a:t>SCHEMA</a:t>
            </a:r>
          </a:p>
        </p:txBody>
      </p:sp>
      <p:sp>
        <p:nvSpPr>
          <p:cNvPr id="11" name="TextBox 10"/>
          <p:cNvSpPr txBox="1"/>
          <p:nvPr/>
        </p:nvSpPr>
        <p:spPr>
          <a:xfrm>
            <a:off x="8618774" y="1896384"/>
            <a:ext cx="2447365" cy="913007"/>
          </a:xfrm>
          <a:prstGeom prst="rect">
            <a:avLst/>
          </a:prstGeom>
          <a:noFill/>
        </p:spPr>
        <p:txBody>
          <a:bodyPr wrap="square" rtlCol="0">
            <a:spAutoFit/>
          </a:bodyPr>
          <a:lstStyle/>
          <a:p>
            <a:r>
              <a:rPr lang="en-CA" sz="5333" b="1" dirty="0"/>
              <a:t>Cloud</a:t>
            </a:r>
          </a:p>
        </p:txBody>
      </p:sp>
      <p:sp>
        <p:nvSpPr>
          <p:cNvPr id="12" name="TextBox 11"/>
          <p:cNvSpPr txBox="1"/>
          <p:nvPr/>
        </p:nvSpPr>
        <p:spPr>
          <a:xfrm>
            <a:off x="6340979" y="5459273"/>
            <a:ext cx="3758364" cy="913007"/>
          </a:xfrm>
          <a:prstGeom prst="rect">
            <a:avLst/>
          </a:prstGeom>
          <a:noFill/>
        </p:spPr>
        <p:txBody>
          <a:bodyPr wrap="square" rtlCol="0">
            <a:spAutoFit/>
          </a:bodyPr>
          <a:lstStyle/>
          <a:p>
            <a:r>
              <a:rPr lang="en-CA" sz="5333" i="1" dirty="0" smtClean="0"/>
              <a:t>Consistency</a:t>
            </a:r>
            <a:endParaRPr lang="en-CA" sz="5333" i="1" dirty="0"/>
          </a:p>
        </p:txBody>
      </p:sp>
    </p:spTree>
    <p:extLst>
      <p:ext uri="{BB962C8B-B14F-4D97-AF65-F5344CB8AC3E}">
        <p14:creationId xmlns:p14="http://schemas.microsoft.com/office/powerpoint/2010/main" val="19406288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800" dirty="0" smtClean="0"/>
              <a:t>Distributed Systems and the CAP Theorem</a:t>
            </a:r>
            <a:endParaRPr lang="en-US" sz="4800" dirty="0"/>
          </a:p>
        </p:txBody>
      </p:sp>
      <p:sp>
        <p:nvSpPr>
          <p:cNvPr id="7" name="Isosceles Triangle 6"/>
          <p:cNvSpPr/>
          <p:nvPr/>
        </p:nvSpPr>
        <p:spPr bwMode="auto">
          <a:xfrm rot="3606910">
            <a:off x="3109455" y="1427321"/>
            <a:ext cx="3810000" cy="3284483"/>
          </a:xfrm>
          <a:prstGeom prst="triangle">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9" rIns="91436" bIns="45719" numCol="1" rtlCol="0" anchor="ctr" anchorCtr="0" compatLnSpc="1">
            <a:prstTxWarp prst="textNoShape">
              <a:avLst/>
            </a:prstTxWarp>
          </a:bodyPr>
          <a:lstStyle/>
          <a:p>
            <a:pPr algn="ctr" defTabSz="914076"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TextBox 7"/>
          <p:cNvSpPr txBox="1"/>
          <p:nvPr/>
        </p:nvSpPr>
        <p:spPr>
          <a:xfrm>
            <a:off x="6527733" y="1658045"/>
            <a:ext cx="1830373" cy="492443"/>
          </a:xfrm>
          <a:prstGeom prst="rect">
            <a:avLst/>
          </a:prstGeom>
          <a:noFill/>
        </p:spPr>
        <p:txBody>
          <a:bodyPr wrap="none" lIns="0" tIns="0" rIns="0" bIns="0" rtlCol="0">
            <a:spAutoFit/>
          </a:bodyPr>
          <a:lstStyle/>
          <a:p>
            <a:r>
              <a:rPr lang="en-US" sz="3200" spc="-71" dirty="0">
                <a:solidFill>
                  <a:srgbClr val="181651"/>
                </a:solidFill>
              </a:rPr>
              <a:t>Availability</a:t>
            </a:r>
          </a:p>
        </p:txBody>
      </p:sp>
      <p:sp>
        <p:nvSpPr>
          <p:cNvPr id="9" name="TextBox 8"/>
          <p:cNvSpPr txBox="1"/>
          <p:nvPr/>
        </p:nvSpPr>
        <p:spPr>
          <a:xfrm>
            <a:off x="437199" y="1658045"/>
            <a:ext cx="2047868" cy="492443"/>
          </a:xfrm>
          <a:prstGeom prst="rect">
            <a:avLst/>
          </a:prstGeom>
          <a:noFill/>
        </p:spPr>
        <p:txBody>
          <a:bodyPr wrap="none" lIns="0" tIns="0" rIns="0" bIns="0" rtlCol="0">
            <a:spAutoFit/>
          </a:bodyPr>
          <a:lstStyle/>
          <a:p>
            <a:r>
              <a:rPr lang="en-US" sz="3200" spc="-71" dirty="0">
                <a:solidFill>
                  <a:srgbClr val="181651"/>
                </a:solidFill>
              </a:rPr>
              <a:t>Consistency</a:t>
            </a:r>
          </a:p>
        </p:txBody>
      </p:sp>
      <p:sp>
        <p:nvSpPr>
          <p:cNvPr id="10" name="TextBox 9"/>
          <p:cNvSpPr txBox="1"/>
          <p:nvPr/>
        </p:nvSpPr>
        <p:spPr>
          <a:xfrm>
            <a:off x="2721302" y="5729585"/>
            <a:ext cx="3558229" cy="492443"/>
          </a:xfrm>
          <a:prstGeom prst="rect">
            <a:avLst/>
          </a:prstGeom>
          <a:noFill/>
        </p:spPr>
        <p:txBody>
          <a:bodyPr wrap="square" lIns="0" tIns="0" rIns="0" bIns="0" rtlCol="0">
            <a:spAutoFit/>
          </a:bodyPr>
          <a:lstStyle/>
          <a:p>
            <a:pPr algn="ctr"/>
            <a:r>
              <a:rPr lang="en-US" sz="3200" spc="-71" dirty="0">
                <a:solidFill>
                  <a:srgbClr val="181651"/>
                </a:solidFill>
              </a:rPr>
              <a:t>Partition Tolerant</a:t>
            </a:r>
          </a:p>
        </p:txBody>
      </p:sp>
      <p:sp>
        <p:nvSpPr>
          <p:cNvPr id="11" name="TextBox 10"/>
          <p:cNvSpPr txBox="1"/>
          <p:nvPr/>
        </p:nvSpPr>
        <p:spPr>
          <a:xfrm>
            <a:off x="3189630" y="1639258"/>
            <a:ext cx="2680798" cy="307777"/>
          </a:xfrm>
          <a:prstGeom prst="rect">
            <a:avLst/>
          </a:prstGeom>
          <a:noFill/>
        </p:spPr>
        <p:txBody>
          <a:bodyPr wrap="none" lIns="0" tIns="0" rIns="0" bIns="0" rtlCol="0">
            <a:spAutoFit/>
          </a:bodyPr>
          <a:lstStyle/>
          <a:p>
            <a:r>
              <a:rPr lang="en-US" sz="2000" spc="-71" dirty="0">
                <a:gradFill>
                  <a:gsLst>
                    <a:gs pos="2917">
                      <a:srgbClr val="58585A"/>
                    </a:gs>
                    <a:gs pos="30000">
                      <a:srgbClr val="58585A"/>
                    </a:gs>
                  </a:gsLst>
                  <a:lin ang="5400000" scaled="0"/>
                </a:gradFill>
              </a:rPr>
              <a:t>Relational, Un-partitioned</a:t>
            </a:r>
          </a:p>
        </p:txBody>
      </p:sp>
      <p:sp>
        <p:nvSpPr>
          <p:cNvPr id="12" name="TextBox 11"/>
          <p:cNvSpPr txBox="1"/>
          <p:nvPr/>
        </p:nvSpPr>
        <p:spPr>
          <a:xfrm>
            <a:off x="6048025" y="3747195"/>
            <a:ext cx="2317558" cy="656462"/>
          </a:xfrm>
          <a:prstGeom prst="rect">
            <a:avLst/>
          </a:prstGeom>
          <a:noFill/>
        </p:spPr>
        <p:txBody>
          <a:bodyPr wrap="none" lIns="0" tIns="0" rIns="0" bIns="0" rtlCol="0">
            <a:spAutoFit/>
          </a:bodyPr>
          <a:lstStyle/>
          <a:p>
            <a:pPr algn="ctr"/>
            <a:r>
              <a:rPr lang="en-US" sz="2133" spc="-71" dirty="0">
                <a:gradFill>
                  <a:gsLst>
                    <a:gs pos="2917">
                      <a:srgbClr val="58585A"/>
                    </a:gs>
                    <a:gs pos="30000">
                      <a:srgbClr val="58585A"/>
                    </a:gs>
                  </a:gsLst>
                  <a:lin ang="5400000" scaled="0"/>
                </a:gradFill>
              </a:rPr>
              <a:t>Dynamo-like:</a:t>
            </a:r>
          </a:p>
          <a:p>
            <a:pPr algn="ctr"/>
            <a:r>
              <a:rPr lang="en-US" sz="2133" spc="-71" dirty="0">
                <a:gradFill>
                  <a:gsLst>
                    <a:gs pos="2917">
                      <a:srgbClr val="58585A"/>
                    </a:gs>
                    <a:gs pos="30000">
                      <a:srgbClr val="58585A"/>
                    </a:gs>
                  </a:gsLst>
                  <a:lin ang="5400000" scaled="0"/>
                </a:gradFill>
              </a:rPr>
              <a:t>Cassandra, </a:t>
            </a:r>
            <a:r>
              <a:rPr lang="en-US" sz="2133" spc="-71" dirty="0" err="1">
                <a:gradFill>
                  <a:gsLst>
                    <a:gs pos="2917">
                      <a:srgbClr val="58585A"/>
                    </a:gs>
                    <a:gs pos="30000">
                      <a:srgbClr val="58585A"/>
                    </a:gs>
                  </a:gsLst>
                  <a:lin ang="5400000" scaled="0"/>
                </a:gradFill>
              </a:rPr>
              <a:t>CouchDB</a:t>
            </a:r>
            <a:endParaRPr lang="en-US" sz="2133" spc="-71" dirty="0">
              <a:gradFill>
                <a:gsLst>
                  <a:gs pos="2917">
                    <a:srgbClr val="58585A"/>
                  </a:gs>
                  <a:gs pos="30000">
                    <a:srgbClr val="58585A"/>
                  </a:gs>
                </a:gsLst>
                <a:lin ang="5400000" scaled="0"/>
              </a:gradFill>
            </a:endParaRPr>
          </a:p>
        </p:txBody>
      </p:sp>
      <p:sp>
        <p:nvSpPr>
          <p:cNvPr id="13" name="TextBox 12"/>
          <p:cNvSpPr txBox="1"/>
          <p:nvPr/>
        </p:nvSpPr>
        <p:spPr>
          <a:xfrm>
            <a:off x="837994" y="3747195"/>
            <a:ext cx="1986891" cy="656462"/>
          </a:xfrm>
          <a:prstGeom prst="rect">
            <a:avLst/>
          </a:prstGeom>
          <a:noFill/>
        </p:spPr>
        <p:txBody>
          <a:bodyPr wrap="none" lIns="0" tIns="0" rIns="0" bIns="0" rtlCol="0">
            <a:spAutoFit/>
          </a:bodyPr>
          <a:lstStyle/>
          <a:p>
            <a:pPr algn="ctr"/>
            <a:r>
              <a:rPr lang="en-US" sz="2133" spc="-71" dirty="0">
                <a:gradFill>
                  <a:gsLst>
                    <a:gs pos="2917">
                      <a:srgbClr val="58585A"/>
                    </a:gs>
                    <a:gs pos="30000">
                      <a:srgbClr val="58585A"/>
                    </a:gs>
                  </a:gsLst>
                  <a:lin ang="5400000" scaled="0"/>
                </a:gradFill>
              </a:rPr>
              <a:t>Big Table-like:</a:t>
            </a:r>
          </a:p>
          <a:p>
            <a:pPr algn="ctr"/>
            <a:r>
              <a:rPr lang="en-US" sz="2133" spc="-71" dirty="0">
                <a:gradFill>
                  <a:gsLst>
                    <a:gs pos="2917">
                      <a:srgbClr val="58585A"/>
                    </a:gs>
                    <a:gs pos="30000">
                      <a:srgbClr val="58585A"/>
                    </a:gs>
                  </a:gsLst>
                  <a:lin ang="5400000" scaled="0"/>
                </a:gradFill>
              </a:rPr>
              <a:t>HBase, </a:t>
            </a:r>
            <a:r>
              <a:rPr lang="en-US" sz="2133" spc="-71" dirty="0" err="1">
                <a:gradFill>
                  <a:gsLst>
                    <a:gs pos="2917">
                      <a:srgbClr val="58585A"/>
                    </a:gs>
                    <a:gs pos="30000">
                      <a:srgbClr val="58585A"/>
                    </a:gs>
                  </a:gsLst>
                  <a:lin ang="5400000" scaled="0"/>
                </a:gradFill>
              </a:rPr>
              <a:t>MongoDB</a:t>
            </a:r>
            <a:endParaRPr lang="en-US" sz="2133" spc="-71" dirty="0">
              <a:gradFill>
                <a:gsLst>
                  <a:gs pos="2917">
                    <a:srgbClr val="58585A"/>
                  </a:gs>
                  <a:gs pos="30000">
                    <a:srgbClr val="58585A"/>
                  </a:gs>
                </a:gsLst>
                <a:lin ang="5400000" scaled="0"/>
              </a:gradFill>
            </a:endParaRPr>
          </a:p>
        </p:txBody>
      </p:sp>
      <p:cxnSp>
        <p:nvCxnSpPr>
          <p:cNvPr id="21" name="Straight Arrow Connector 20"/>
          <p:cNvCxnSpPr/>
          <p:nvPr/>
        </p:nvCxnSpPr>
        <p:spPr>
          <a:xfrm>
            <a:off x="2294194" y="2287857"/>
            <a:ext cx="1939493" cy="3376431"/>
          </a:xfrm>
          <a:prstGeom prst="straightConnector1">
            <a:avLst/>
          </a:prstGeom>
          <a:ln w="762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4843964" y="2287857"/>
            <a:ext cx="1938528" cy="3376431"/>
          </a:xfrm>
          <a:prstGeom prst="straightConnector1">
            <a:avLst/>
          </a:prstGeom>
          <a:ln w="762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703731" y="4048453"/>
            <a:ext cx="4438165" cy="2297617"/>
          </a:xfrm>
          <a:prstGeom prst="rect">
            <a:avLst/>
          </a:prstGeom>
          <a:noFill/>
        </p:spPr>
        <p:txBody>
          <a:bodyPr wrap="square" lIns="0" tIns="0" rIns="0" bIns="0" rtlCol="0">
            <a:spAutoFit/>
          </a:bodyPr>
          <a:lstStyle/>
          <a:p>
            <a:pPr algn="ctr"/>
            <a:r>
              <a:rPr lang="en-US" sz="2133" dirty="0">
                <a:solidFill>
                  <a:srgbClr val="58585A"/>
                </a:solidFill>
              </a:rPr>
              <a:t>Eric Brewer’s </a:t>
            </a:r>
            <a:br>
              <a:rPr lang="en-US" sz="2133" dirty="0">
                <a:solidFill>
                  <a:srgbClr val="58585A"/>
                </a:solidFill>
              </a:rPr>
            </a:br>
            <a:r>
              <a:rPr lang="en-US" sz="2133" dirty="0">
                <a:solidFill>
                  <a:srgbClr val="58585A"/>
                </a:solidFill>
                <a:hlinkClick r:id="rId3"/>
              </a:rPr>
              <a:t>CAP Theorem </a:t>
            </a:r>
            <a:r>
              <a:rPr lang="en-US" sz="2133" dirty="0">
                <a:solidFill>
                  <a:srgbClr val="58585A"/>
                </a:solidFill>
              </a:rPr>
              <a:t> </a:t>
            </a:r>
            <a:br>
              <a:rPr lang="en-US" sz="2133" dirty="0">
                <a:solidFill>
                  <a:srgbClr val="58585A"/>
                </a:solidFill>
              </a:rPr>
            </a:br>
            <a:r>
              <a:rPr lang="en-US" sz="2133" dirty="0">
                <a:solidFill>
                  <a:srgbClr val="58585A"/>
                </a:solidFill>
              </a:rPr>
              <a:t>and even better</a:t>
            </a:r>
          </a:p>
          <a:p>
            <a:pPr algn="ctr"/>
            <a:r>
              <a:rPr lang="en-US" sz="2133" dirty="0">
                <a:solidFill>
                  <a:srgbClr val="58585A"/>
                </a:solidFill>
                <a:hlinkClick r:id="rId4"/>
              </a:rPr>
              <a:t>CAP Twelve Years Later</a:t>
            </a:r>
            <a:endParaRPr lang="en-US" sz="2133" dirty="0">
              <a:solidFill>
                <a:srgbClr val="58585A"/>
              </a:solidFill>
            </a:endParaRPr>
          </a:p>
          <a:p>
            <a:pPr algn="ctr"/>
            <a:r>
              <a:rPr lang="en-US" sz="2133" spc="-95" dirty="0">
                <a:gradFill>
                  <a:gsLst>
                    <a:gs pos="2917">
                      <a:srgbClr val="58585A"/>
                    </a:gs>
                    <a:gs pos="30000">
                      <a:srgbClr val="58585A"/>
                    </a:gs>
                  </a:gsLst>
                  <a:lin ang="5400000" scaled="0"/>
                </a:gradFill>
              </a:rPr>
              <a:t>and even better yet</a:t>
            </a:r>
          </a:p>
          <a:p>
            <a:pPr algn="ctr"/>
            <a:r>
              <a:rPr lang="en-US" sz="2133" spc="-95" dirty="0">
                <a:gradFill>
                  <a:gsLst>
                    <a:gs pos="2917">
                      <a:srgbClr val="58585A"/>
                    </a:gs>
                    <a:gs pos="30000">
                      <a:srgbClr val="58585A"/>
                    </a:gs>
                  </a:gsLst>
                  <a:lin ang="5400000" scaled="0"/>
                </a:gradFill>
                <a:hlinkClick r:id="rId5"/>
              </a:rPr>
              <a:t>Myth: Eric Brewer On Why Banks Are BASE Not ACID - Availability Is Revenue </a:t>
            </a:r>
            <a:endParaRPr lang="en-US" sz="2133" spc="-95" dirty="0">
              <a:gradFill>
                <a:gsLst>
                  <a:gs pos="2917">
                    <a:srgbClr val="58585A"/>
                  </a:gs>
                  <a:gs pos="30000">
                    <a:srgbClr val="58585A"/>
                  </a:gs>
                </a:gsLst>
                <a:lin ang="5400000" scaled="0"/>
              </a:gradFill>
            </a:endParaRPr>
          </a:p>
        </p:txBody>
      </p:sp>
    </p:spTree>
    <p:extLst>
      <p:ext uri="{BB962C8B-B14F-4D97-AF65-F5344CB8AC3E}">
        <p14:creationId xmlns:p14="http://schemas.microsoft.com/office/powerpoint/2010/main" val="2240631075"/>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sz="half" idx="1"/>
            <p:extLst/>
          </p:nvPr>
        </p:nvGraphicFramePr>
        <p:xfrm>
          <a:off x="609600" y="2338305"/>
          <a:ext cx="5384800" cy="40156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ontent Placeholder 3"/>
          <p:cNvSpPr>
            <a:spLocks noGrp="1"/>
          </p:cNvSpPr>
          <p:nvPr>
            <p:ph sz="quarter" idx="10"/>
          </p:nvPr>
        </p:nvSpPr>
        <p:spPr/>
        <p:txBody>
          <a:bodyPr/>
          <a:lstStyle/>
          <a:p>
            <a:r>
              <a:rPr lang="en-CA" dirty="0" smtClean="0"/>
              <a:t>BASE</a:t>
            </a:r>
            <a:endParaRPr lang="en-CA" dirty="0"/>
          </a:p>
        </p:txBody>
      </p:sp>
      <p:sp>
        <p:nvSpPr>
          <p:cNvPr id="5" name="Content Placeholder 4"/>
          <p:cNvSpPr>
            <a:spLocks noGrp="1"/>
          </p:cNvSpPr>
          <p:nvPr>
            <p:ph sz="quarter" idx="11"/>
          </p:nvPr>
        </p:nvSpPr>
        <p:spPr/>
        <p:txBody>
          <a:bodyPr/>
          <a:lstStyle/>
          <a:p>
            <a:r>
              <a:rPr lang="en-CA" dirty="0" smtClean="0"/>
              <a:t>ACID</a:t>
            </a:r>
            <a:endParaRPr lang="en-CA" dirty="0"/>
          </a:p>
        </p:txBody>
      </p:sp>
      <p:graphicFrame>
        <p:nvGraphicFramePr>
          <p:cNvPr id="8" name="Content Placeholder 7"/>
          <p:cNvGraphicFramePr>
            <a:graphicFrameLocks noGrp="1"/>
          </p:cNvGraphicFramePr>
          <p:nvPr>
            <p:ph sz="half" idx="12"/>
            <p:extLst/>
          </p:nvPr>
        </p:nvGraphicFramePr>
        <p:xfrm>
          <a:off x="6184575" y="2338305"/>
          <a:ext cx="5384800" cy="401565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 name="Title 2"/>
          <p:cNvSpPr>
            <a:spLocks noGrp="1"/>
          </p:cNvSpPr>
          <p:nvPr>
            <p:ph type="title"/>
          </p:nvPr>
        </p:nvSpPr>
        <p:spPr/>
        <p:txBody>
          <a:bodyPr/>
          <a:lstStyle/>
          <a:p>
            <a:r>
              <a:rPr lang="en-US" smtClean="0"/>
              <a:t>BASE - ACID</a:t>
            </a:r>
            <a:endParaRPr lang="en-US" dirty="0"/>
          </a:p>
        </p:txBody>
      </p:sp>
    </p:spTree>
    <p:extLst>
      <p:ext uri="{BB962C8B-B14F-4D97-AF65-F5344CB8AC3E}">
        <p14:creationId xmlns:p14="http://schemas.microsoft.com/office/powerpoint/2010/main" val="20298501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smtClean="0"/>
              <a:t>__</a:t>
            </a:r>
            <a:r>
              <a:rPr lang="en-CA" dirty="0" err="1" smtClean="0"/>
              <a:t>aaS</a:t>
            </a:r>
            <a:r>
              <a:rPr lang="en-CA" dirty="0" smtClean="0"/>
              <a:t> - Services</a:t>
            </a:r>
            <a:endParaRPr lang="en-CA" dirty="0"/>
          </a:p>
        </p:txBody>
      </p:sp>
      <p:graphicFrame>
        <p:nvGraphicFramePr>
          <p:cNvPr id="13" name="Content Placeholder 12"/>
          <p:cNvGraphicFramePr>
            <a:graphicFrameLocks noGrp="1"/>
          </p:cNvGraphicFramePr>
          <p:nvPr>
            <p:ph sz="quarter" idx="4294967295"/>
            <p:extLst/>
          </p:nvPr>
        </p:nvGraphicFramePr>
        <p:xfrm>
          <a:off x="526824" y="1847850"/>
          <a:ext cx="10990262" cy="43100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102306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Azure Data Services</a:t>
            </a:r>
            <a:endParaRPr lang="en-US" sz="4000" dirty="0"/>
          </a:p>
        </p:txBody>
      </p:sp>
      <p:sp>
        <p:nvSpPr>
          <p:cNvPr id="50" name="Rectangle 49"/>
          <p:cNvSpPr/>
          <p:nvPr/>
        </p:nvSpPr>
        <p:spPr bwMode="auto">
          <a:xfrm>
            <a:off x="1387330" y="2231484"/>
            <a:ext cx="2223744" cy="3786380"/>
          </a:xfrm>
          <a:prstGeom prst="rect">
            <a:avLst/>
          </a:prstGeom>
          <a:solidFill>
            <a:srgbClr val="F2F2F2"/>
          </a:solidFill>
          <a:ln w="9525" cap="flat" cmpd="sng" algn="ctr">
            <a:noFill/>
            <a:prstDash val="solid"/>
            <a:headEnd type="none" w="med" len="med"/>
            <a:tailEnd type="none" w="med" len="med"/>
          </a:ln>
          <a:effec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defRPr/>
            </a:pPr>
            <a:endParaRPr lang="en-US" kern="0" spc="-50" dirty="0" err="1">
              <a:gradFill>
                <a:gsLst>
                  <a:gs pos="0">
                    <a:srgbClr val="FFFFFF"/>
                  </a:gs>
                  <a:gs pos="100000">
                    <a:srgbClr val="FFFFFF"/>
                  </a:gs>
                </a:gsLst>
                <a:lin ang="5400000" scaled="0"/>
              </a:gradFill>
              <a:ea typeface="Segoe UI" pitchFamily="34" charset="0"/>
              <a:cs typeface="Segoe UI" pitchFamily="34" charset="0"/>
            </a:endParaRPr>
          </a:p>
        </p:txBody>
      </p:sp>
      <p:sp>
        <p:nvSpPr>
          <p:cNvPr id="51" name="Rectangle 50"/>
          <p:cNvSpPr/>
          <p:nvPr/>
        </p:nvSpPr>
        <p:spPr bwMode="auto">
          <a:xfrm>
            <a:off x="3698128" y="2231484"/>
            <a:ext cx="2223744" cy="3786380"/>
          </a:xfrm>
          <a:prstGeom prst="rect">
            <a:avLst/>
          </a:prstGeom>
          <a:solidFill>
            <a:srgbClr val="F2F2F2"/>
          </a:solidFill>
          <a:ln w="9525" cap="flat" cmpd="sng" algn="ctr">
            <a:noFill/>
            <a:prstDash val="solid"/>
            <a:headEnd type="none" w="med" len="med"/>
            <a:tailEnd type="none" w="med" len="med"/>
          </a:ln>
          <a:effec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defRPr/>
            </a:pPr>
            <a:endParaRPr lang="en-US" kern="0" spc="-50" dirty="0" err="1">
              <a:gradFill>
                <a:gsLst>
                  <a:gs pos="0">
                    <a:srgbClr val="FFFFFF"/>
                  </a:gs>
                  <a:gs pos="100000">
                    <a:srgbClr val="FFFFFF"/>
                  </a:gs>
                </a:gsLst>
                <a:lin ang="5400000" scaled="0"/>
              </a:gradFill>
              <a:ea typeface="Segoe UI" pitchFamily="34" charset="0"/>
              <a:cs typeface="Segoe UI" pitchFamily="34" charset="0"/>
            </a:endParaRPr>
          </a:p>
        </p:txBody>
      </p:sp>
      <p:sp>
        <p:nvSpPr>
          <p:cNvPr id="52" name="Rectangle 51"/>
          <p:cNvSpPr/>
          <p:nvPr/>
        </p:nvSpPr>
        <p:spPr bwMode="auto">
          <a:xfrm>
            <a:off x="6002194" y="2231484"/>
            <a:ext cx="2223744" cy="3786380"/>
          </a:xfrm>
          <a:prstGeom prst="rect">
            <a:avLst/>
          </a:prstGeom>
          <a:solidFill>
            <a:srgbClr val="F2F2F2"/>
          </a:solidFill>
          <a:ln w="9525" cap="flat" cmpd="sng" algn="ctr">
            <a:noFill/>
            <a:prstDash val="solid"/>
            <a:headEnd type="none" w="med" len="med"/>
            <a:tailEnd type="none" w="med" len="med"/>
          </a:ln>
          <a:effec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defRPr/>
            </a:pPr>
            <a:endParaRPr lang="en-US" kern="0" spc="-50" dirty="0" err="1">
              <a:gradFill>
                <a:gsLst>
                  <a:gs pos="0">
                    <a:srgbClr val="FFFFFF"/>
                  </a:gs>
                  <a:gs pos="100000">
                    <a:srgbClr val="FFFFFF"/>
                  </a:gs>
                </a:gsLst>
                <a:lin ang="5400000" scaled="0"/>
              </a:gradFill>
              <a:ea typeface="Segoe UI" pitchFamily="34" charset="0"/>
              <a:cs typeface="Segoe UI" pitchFamily="34" charset="0"/>
            </a:endParaRPr>
          </a:p>
        </p:txBody>
      </p:sp>
      <p:sp>
        <p:nvSpPr>
          <p:cNvPr id="53" name="Rectangle 52"/>
          <p:cNvSpPr/>
          <p:nvPr/>
        </p:nvSpPr>
        <p:spPr bwMode="auto">
          <a:xfrm>
            <a:off x="8306264" y="2231484"/>
            <a:ext cx="2223744" cy="3786380"/>
          </a:xfrm>
          <a:prstGeom prst="rect">
            <a:avLst/>
          </a:prstGeom>
          <a:solidFill>
            <a:srgbClr val="F2F2F2"/>
          </a:solidFill>
          <a:ln w="9525" cap="flat" cmpd="sng" algn="ctr">
            <a:noFill/>
            <a:prstDash val="solid"/>
            <a:headEnd type="none" w="med" len="med"/>
            <a:tailEnd type="none" w="med" len="med"/>
          </a:ln>
          <a:effec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defRPr/>
            </a:pPr>
            <a:endParaRPr lang="en-US" kern="0" spc="-50" dirty="0" err="1">
              <a:gradFill>
                <a:gsLst>
                  <a:gs pos="0">
                    <a:srgbClr val="FFFFFF"/>
                  </a:gs>
                  <a:gs pos="100000">
                    <a:srgbClr val="FFFFFF"/>
                  </a:gs>
                </a:gsLst>
                <a:lin ang="5400000" scaled="0"/>
              </a:gradFill>
              <a:ea typeface="Segoe UI" pitchFamily="34" charset="0"/>
              <a:cs typeface="Segoe UI" pitchFamily="34" charset="0"/>
            </a:endParaRPr>
          </a:p>
        </p:txBody>
      </p:sp>
      <p:sp>
        <p:nvSpPr>
          <p:cNvPr id="54" name="Rectangle 53"/>
          <p:cNvSpPr/>
          <p:nvPr/>
        </p:nvSpPr>
        <p:spPr bwMode="auto">
          <a:xfrm>
            <a:off x="1388016" y="1157852"/>
            <a:ext cx="2223059" cy="1075052"/>
          </a:xfrm>
          <a:prstGeom prst="rect">
            <a:avLst/>
          </a:prstGeom>
          <a:solidFill>
            <a:srgbClr val="005695"/>
          </a:solidFill>
          <a:ln w="9525" cap="flat" cmpd="sng" algn="ctr">
            <a:noFill/>
            <a:prstDash val="solid"/>
            <a:headEnd type="none" w="med" len="med"/>
            <a:tailEnd type="none" w="med" len="med"/>
          </a:ln>
          <a:effectLst/>
        </p:spPr>
        <p:txBody>
          <a:bodyPr rot="0" spcFirstLastPara="0" vertOverflow="overflow" horzOverflow="overflow" vert="horz" wrap="square" lIns="89607" tIns="44802" rIns="89607" bIns="44802" numCol="1" spcCol="0" rtlCol="0" fromWordArt="0" anchor="t" anchorCtr="0" forceAA="0" compatLnSpc="1">
            <a:prstTxWarp prst="textNoShape">
              <a:avLst/>
            </a:prstTxWarp>
            <a:noAutofit/>
          </a:bodyPr>
          <a:lstStyle/>
          <a:p>
            <a:pPr defTabSz="1591583" fontAlgn="base">
              <a:defRPr/>
            </a:pPr>
            <a:r>
              <a:rPr lang="en-US" sz="2000" kern="0" dirty="0">
                <a:ln>
                  <a:solidFill>
                    <a:srgbClr val="FFFFFF">
                      <a:alpha val="0"/>
                    </a:srgbClr>
                  </a:solidFill>
                </a:ln>
                <a:solidFill>
                  <a:srgbClr val="FFFFFF"/>
                </a:solidFill>
              </a:rPr>
              <a:t>SQL Database</a:t>
            </a:r>
          </a:p>
        </p:txBody>
      </p:sp>
      <p:sp>
        <p:nvSpPr>
          <p:cNvPr id="55" name="Rectangle 54"/>
          <p:cNvSpPr/>
          <p:nvPr/>
        </p:nvSpPr>
        <p:spPr bwMode="auto">
          <a:xfrm>
            <a:off x="5996150" y="1156430"/>
            <a:ext cx="2229789" cy="1075052"/>
          </a:xfrm>
          <a:prstGeom prst="rect">
            <a:avLst/>
          </a:prstGeom>
          <a:solidFill>
            <a:srgbClr val="005695"/>
          </a:solidFill>
          <a:ln w="9525" cap="flat" cmpd="sng" algn="ctr">
            <a:noFill/>
            <a:prstDash val="solid"/>
            <a:headEnd type="none" w="med" len="med"/>
            <a:tailEnd type="none" w="med" len="med"/>
          </a:ln>
          <a:effectLst/>
        </p:spPr>
        <p:txBody>
          <a:bodyPr rot="0" spcFirstLastPara="0" vertOverflow="overflow" horzOverflow="overflow" vert="horz" wrap="square" lIns="89607" tIns="44802" rIns="89607" bIns="44802" numCol="1" spcCol="0" rtlCol="0" fromWordArt="0" anchor="t" anchorCtr="0" forceAA="0" compatLnSpc="1">
            <a:prstTxWarp prst="textNoShape">
              <a:avLst/>
            </a:prstTxWarp>
            <a:noAutofit/>
          </a:bodyPr>
          <a:lstStyle/>
          <a:p>
            <a:pPr defTabSz="1591583" fontAlgn="base">
              <a:defRPr/>
            </a:pPr>
            <a:r>
              <a:rPr lang="en-US" sz="2000" kern="0" dirty="0" smtClean="0">
                <a:ln>
                  <a:solidFill>
                    <a:srgbClr val="FFFFFF">
                      <a:alpha val="0"/>
                    </a:srgbClr>
                  </a:solidFill>
                </a:ln>
                <a:solidFill>
                  <a:srgbClr val="FFFFFF"/>
                </a:solidFill>
              </a:rPr>
              <a:t>HBase</a:t>
            </a:r>
            <a:endParaRPr lang="en-US" sz="2000" kern="0" dirty="0">
              <a:ln>
                <a:solidFill>
                  <a:srgbClr val="FFFFFF">
                    <a:alpha val="0"/>
                  </a:srgbClr>
                </a:solidFill>
              </a:ln>
              <a:solidFill>
                <a:srgbClr val="FFFFFF"/>
              </a:solidFill>
            </a:endParaRPr>
          </a:p>
        </p:txBody>
      </p:sp>
      <p:sp>
        <p:nvSpPr>
          <p:cNvPr id="56" name="Rectangle 55"/>
          <p:cNvSpPr/>
          <p:nvPr/>
        </p:nvSpPr>
        <p:spPr bwMode="auto">
          <a:xfrm>
            <a:off x="8306950" y="1157852"/>
            <a:ext cx="2223059" cy="1075052"/>
          </a:xfrm>
          <a:prstGeom prst="rect">
            <a:avLst/>
          </a:prstGeom>
          <a:solidFill>
            <a:srgbClr val="005695"/>
          </a:solidFill>
          <a:ln w="9525" cap="flat" cmpd="sng" algn="ctr">
            <a:noFill/>
            <a:prstDash val="solid"/>
            <a:headEnd type="none" w="med" len="med"/>
            <a:tailEnd type="none" w="med" len="med"/>
          </a:ln>
          <a:effectLst/>
        </p:spPr>
        <p:txBody>
          <a:bodyPr rot="0" spcFirstLastPara="0" vertOverflow="overflow" horzOverflow="overflow" vert="horz" wrap="square" lIns="89607" tIns="44802" rIns="89607" bIns="44802" numCol="1" spcCol="0" rtlCol="0" fromWordArt="0" anchor="t" anchorCtr="0" forceAA="0" compatLnSpc="1">
            <a:prstTxWarp prst="textNoShape">
              <a:avLst/>
            </a:prstTxWarp>
            <a:noAutofit/>
          </a:bodyPr>
          <a:lstStyle/>
          <a:p>
            <a:pPr defTabSz="1591583" fontAlgn="base">
              <a:defRPr/>
            </a:pPr>
            <a:r>
              <a:rPr lang="en-US" sz="2000" kern="0" dirty="0" smtClean="0">
                <a:ln>
                  <a:solidFill>
                    <a:srgbClr val="FFFFFF">
                      <a:alpha val="0"/>
                    </a:srgbClr>
                  </a:solidFill>
                </a:ln>
                <a:solidFill>
                  <a:srgbClr val="FFFFFF"/>
                </a:solidFill>
              </a:rPr>
              <a:t>Hadoop Batch</a:t>
            </a:r>
            <a:endParaRPr lang="en-US" sz="2000" kern="0" dirty="0">
              <a:ln>
                <a:solidFill>
                  <a:srgbClr val="FFFFFF">
                    <a:alpha val="0"/>
                  </a:srgbClr>
                </a:solidFill>
              </a:ln>
              <a:solidFill>
                <a:srgbClr val="FFFFFF"/>
              </a:solidFill>
            </a:endParaRPr>
          </a:p>
        </p:txBody>
      </p:sp>
      <p:sp>
        <p:nvSpPr>
          <p:cNvPr id="58" name="Rectangle 57"/>
          <p:cNvSpPr/>
          <p:nvPr/>
        </p:nvSpPr>
        <p:spPr bwMode="auto">
          <a:xfrm>
            <a:off x="3698814" y="1157158"/>
            <a:ext cx="2223059" cy="1075052"/>
          </a:xfrm>
          <a:prstGeom prst="rect">
            <a:avLst/>
          </a:prstGeom>
          <a:solidFill>
            <a:srgbClr val="005695"/>
          </a:solidFill>
          <a:ln w="9525" cap="flat" cmpd="sng" algn="ctr">
            <a:noFill/>
            <a:prstDash val="solid"/>
            <a:headEnd type="none" w="med" len="med"/>
            <a:tailEnd type="none" w="med" len="med"/>
          </a:ln>
          <a:effectLst/>
        </p:spPr>
        <p:txBody>
          <a:bodyPr rot="0" spcFirstLastPara="0" vertOverflow="overflow" horzOverflow="overflow" vert="horz" wrap="square" lIns="89607" tIns="44802" rIns="89607" bIns="44802" numCol="1" spcCol="0" rtlCol="0" fromWordArt="0" anchor="t" anchorCtr="0" forceAA="0" compatLnSpc="1">
            <a:prstTxWarp prst="textNoShape">
              <a:avLst/>
            </a:prstTxWarp>
            <a:noAutofit/>
          </a:bodyPr>
          <a:lstStyle/>
          <a:p>
            <a:pPr defTabSz="1591583" fontAlgn="base">
              <a:defRPr/>
            </a:pPr>
            <a:r>
              <a:rPr lang="en-US" sz="2000" kern="0" dirty="0">
                <a:ln>
                  <a:solidFill>
                    <a:srgbClr val="FFFFFF">
                      <a:alpha val="0"/>
                    </a:srgbClr>
                  </a:solidFill>
                </a:ln>
                <a:solidFill>
                  <a:srgbClr val="FFFFFF"/>
                </a:solidFill>
              </a:rPr>
              <a:t>DocumentDB</a:t>
            </a:r>
          </a:p>
        </p:txBody>
      </p:sp>
      <p:sp>
        <p:nvSpPr>
          <p:cNvPr id="79" name="Rectangle 78"/>
          <p:cNvSpPr/>
          <p:nvPr/>
        </p:nvSpPr>
        <p:spPr bwMode="auto">
          <a:xfrm>
            <a:off x="1409151" y="3270176"/>
            <a:ext cx="6816787" cy="329184"/>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defRPr/>
            </a:pPr>
            <a:endParaRPr lang="en-US" sz="2352" kern="0" dirty="0" err="1">
              <a:solidFill>
                <a:srgbClr val="FFFFFF"/>
              </a:solidFill>
              <a:ea typeface="Segoe UI" pitchFamily="34" charset="0"/>
              <a:cs typeface="Segoe UI" pitchFamily="34" charset="0"/>
            </a:endParaRPr>
          </a:p>
        </p:txBody>
      </p:sp>
      <p:sp>
        <p:nvSpPr>
          <p:cNvPr id="81" name="Rectangle 80"/>
          <p:cNvSpPr/>
          <p:nvPr/>
        </p:nvSpPr>
        <p:spPr bwMode="auto">
          <a:xfrm>
            <a:off x="1384000" y="2336450"/>
            <a:ext cx="2254609" cy="329184"/>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defRPr/>
            </a:pPr>
            <a:endParaRPr lang="en-US" sz="2352" kern="0" dirty="0" err="1">
              <a:solidFill>
                <a:srgbClr val="FFFFFF">
                  <a:lumMod val="85000"/>
                </a:srgbClr>
              </a:solidFill>
              <a:ea typeface="Segoe UI" pitchFamily="34" charset="0"/>
              <a:cs typeface="Segoe UI" pitchFamily="34" charset="0"/>
            </a:endParaRPr>
          </a:p>
        </p:txBody>
      </p:sp>
      <p:sp>
        <p:nvSpPr>
          <p:cNvPr id="82" name="TextBox 81"/>
          <p:cNvSpPr txBox="1"/>
          <p:nvPr/>
        </p:nvSpPr>
        <p:spPr>
          <a:xfrm>
            <a:off x="1264081" y="2207186"/>
            <a:ext cx="2527826" cy="538882"/>
          </a:xfrm>
          <a:prstGeom prst="rect">
            <a:avLst/>
          </a:prstGeom>
          <a:noFill/>
        </p:spPr>
        <p:txBody>
          <a:bodyPr wrap="none" lIns="179238" tIns="143391" rIns="179238" bIns="143391" rtlCol="0">
            <a:spAutoFit/>
          </a:bodyPr>
          <a:lstStyle/>
          <a:p>
            <a:pPr defTabSz="914093">
              <a:lnSpc>
                <a:spcPct val="90000"/>
              </a:lnSpc>
              <a:defRPr/>
            </a:pPr>
            <a:r>
              <a:rPr lang="en-US" kern="0" dirty="0">
                <a:solidFill>
                  <a:srgbClr val="FFFFFF"/>
                </a:solidFill>
              </a:rPr>
              <a:t>fully featured RDBMS</a:t>
            </a:r>
          </a:p>
        </p:txBody>
      </p:sp>
      <p:sp>
        <p:nvSpPr>
          <p:cNvPr id="80" name="Rectangle 79"/>
          <p:cNvSpPr/>
          <p:nvPr/>
        </p:nvSpPr>
        <p:spPr bwMode="auto">
          <a:xfrm>
            <a:off x="1409152" y="2784202"/>
            <a:ext cx="6816786" cy="329184"/>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defRPr/>
            </a:pPr>
            <a:endParaRPr lang="en-US" sz="2352" kern="0" dirty="0" err="1">
              <a:solidFill>
                <a:srgbClr val="FFFFFF"/>
              </a:solidFill>
              <a:ea typeface="Segoe UI" pitchFamily="34" charset="0"/>
              <a:cs typeface="Segoe UI" pitchFamily="34" charset="0"/>
            </a:endParaRPr>
          </a:p>
        </p:txBody>
      </p:sp>
      <p:sp>
        <p:nvSpPr>
          <p:cNvPr id="83" name="TextBox 82"/>
          <p:cNvSpPr txBox="1"/>
          <p:nvPr/>
        </p:nvSpPr>
        <p:spPr>
          <a:xfrm>
            <a:off x="1367148" y="3150376"/>
            <a:ext cx="2817970" cy="538882"/>
          </a:xfrm>
          <a:prstGeom prst="rect">
            <a:avLst/>
          </a:prstGeom>
          <a:noFill/>
        </p:spPr>
        <p:txBody>
          <a:bodyPr wrap="none" lIns="179238" tIns="143391" rIns="179238" bIns="143391" rtlCol="0">
            <a:spAutoFit/>
          </a:bodyPr>
          <a:lstStyle/>
          <a:p>
            <a:pPr defTabSz="914093">
              <a:lnSpc>
                <a:spcPct val="90000"/>
              </a:lnSpc>
              <a:defRPr/>
            </a:pPr>
            <a:r>
              <a:rPr lang="en-US" kern="0" dirty="0">
                <a:solidFill>
                  <a:srgbClr val="FFFFFF"/>
                </a:solidFill>
              </a:rPr>
              <a:t>transactional processing</a:t>
            </a:r>
          </a:p>
        </p:txBody>
      </p:sp>
      <p:sp>
        <p:nvSpPr>
          <p:cNvPr id="84" name="TextBox 83"/>
          <p:cNvSpPr txBox="1"/>
          <p:nvPr/>
        </p:nvSpPr>
        <p:spPr>
          <a:xfrm>
            <a:off x="1384000" y="2656718"/>
            <a:ext cx="1448428" cy="538882"/>
          </a:xfrm>
          <a:prstGeom prst="rect">
            <a:avLst/>
          </a:prstGeom>
          <a:noFill/>
        </p:spPr>
        <p:txBody>
          <a:bodyPr wrap="none" lIns="179238" tIns="143391" rIns="179238" bIns="143391" rtlCol="0">
            <a:spAutoFit/>
          </a:bodyPr>
          <a:lstStyle/>
          <a:p>
            <a:pPr defTabSz="914093">
              <a:lnSpc>
                <a:spcPct val="90000"/>
              </a:lnSpc>
              <a:defRPr/>
            </a:pPr>
            <a:r>
              <a:rPr lang="en-US" kern="0" dirty="0">
                <a:solidFill>
                  <a:srgbClr val="FFFFFF"/>
                </a:solidFill>
              </a:rPr>
              <a:t>rich query </a:t>
            </a:r>
          </a:p>
        </p:txBody>
      </p:sp>
      <p:sp>
        <p:nvSpPr>
          <p:cNvPr id="85" name="Rectangle 84"/>
          <p:cNvSpPr/>
          <p:nvPr/>
        </p:nvSpPr>
        <p:spPr bwMode="auto">
          <a:xfrm>
            <a:off x="1388016" y="4187128"/>
            <a:ext cx="9141991" cy="326738"/>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defRPr/>
            </a:pPr>
            <a:endParaRPr lang="en-US" sz="2352"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86" name="Rectangle 85"/>
          <p:cNvSpPr/>
          <p:nvPr/>
        </p:nvSpPr>
        <p:spPr bwMode="auto">
          <a:xfrm>
            <a:off x="1388016" y="3720326"/>
            <a:ext cx="9141990" cy="326738"/>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defRPr/>
            </a:pPr>
            <a:endParaRPr lang="en-US" sz="2352"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87" name="TextBox 86"/>
          <p:cNvSpPr txBox="1"/>
          <p:nvPr/>
        </p:nvSpPr>
        <p:spPr>
          <a:xfrm>
            <a:off x="5243541" y="3607389"/>
            <a:ext cx="5286463" cy="533917"/>
          </a:xfrm>
          <a:prstGeom prst="rect">
            <a:avLst/>
          </a:prstGeom>
          <a:noFill/>
        </p:spPr>
        <p:txBody>
          <a:bodyPr wrap="square" lIns="179238" tIns="143391" rIns="179238" bIns="143391" rtlCol="0">
            <a:spAutoFit/>
          </a:bodyPr>
          <a:lstStyle/>
          <a:p>
            <a:pPr algn="r" defTabSz="914093">
              <a:lnSpc>
                <a:spcPct val="90000"/>
              </a:lnSpc>
              <a:defRPr/>
            </a:pPr>
            <a:r>
              <a:rPr lang="en-US" kern="0" dirty="0">
                <a:solidFill>
                  <a:srgbClr val="FFFFFF"/>
                </a:solidFill>
              </a:rPr>
              <a:t>managed as a service</a:t>
            </a:r>
          </a:p>
        </p:txBody>
      </p:sp>
      <p:sp>
        <p:nvSpPr>
          <p:cNvPr id="88" name="TextBox 87"/>
          <p:cNvSpPr txBox="1"/>
          <p:nvPr/>
        </p:nvSpPr>
        <p:spPr>
          <a:xfrm>
            <a:off x="7216301" y="4073462"/>
            <a:ext cx="3313704" cy="533917"/>
          </a:xfrm>
          <a:prstGeom prst="rect">
            <a:avLst/>
          </a:prstGeom>
          <a:noFill/>
        </p:spPr>
        <p:txBody>
          <a:bodyPr wrap="square" lIns="179238" tIns="143391" rIns="179238" bIns="143391" rtlCol="0">
            <a:spAutoFit/>
          </a:bodyPr>
          <a:lstStyle/>
          <a:p>
            <a:pPr algn="r" defTabSz="914093">
              <a:lnSpc>
                <a:spcPct val="90000"/>
              </a:lnSpc>
              <a:defRPr/>
            </a:pPr>
            <a:r>
              <a:rPr lang="en-US" kern="0" dirty="0">
                <a:solidFill>
                  <a:srgbClr val="FFFFFF"/>
                </a:solidFill>
              </a:rPr>
              <a:t>elastic scale</a:t>
            </a:r>
          </a:p>
        </p:txBody>
      </p:sp>
      <p:sp>
        <p:nvSpPr>
          <p:cNvPr id="89" name="Rectangle 88"/>
          <p:cNvSpPr/>
          <p:nvPr/>
        </p:nvSpPr>
        <p:spPr bwMode="auto">
          <a:xfrm>
            <a:off x="3698128" y="5120732"/>
            <a:ext cx="6831881" cy="326738"/>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defRPr/>
            </a:pPr>
            <a:endParaRPr lang="en-US" sz="2352"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90" name="Rectangle 89"/>
          <p:cNvSpPr/>
          <p:nvPr/>
        </p:nvSpPr>
        <p:spPr bwMode="auto">
          <a:xfrm>
            <a:off x="3698128" y="4654270"/>
            <a:ext cx="6831881" cy="326738"/>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defRPr/>
            </a:pPr>
            <a:endParaRPr lang="en-US" sz="2352"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91" name="TextBox 90"/>
          <p:cNvSpPr txBox="1"/>
          <p:nvPr/>
        </p:nvSpPr>
        <p:spPr>
          <a:xfrm>
            <a:off x="5777778" y="5037761"/>
            <a:ext cx="4752228" cy="533917"/>
          </a:xfrm>
          <a:prstGeom prst="rect">
            <a:avLst/>
          </a:prstGeom>
          <a:noFill/>
        </p:spPr>
        <p:txBody>
          <a:bodyPr wrap="square" lIns="179238" tIns="143391" rIns="179238" bIns="143391" rtlCol="0">
            <a:spAutoFit/>
          </a:bodyPr>
          <a:lstStyle/>
          <a:p>
            <a:pPr algn="r" defTabSz="914093">
              <a:lnSpc>
                <a:spcPct val="90000"/>
              </a:lnSpc>
              <a:defRPr/>
            </a:pPr>
            <a:r>
              <a:rPr lang="en-US" kern="0" dirty="0">
                <a:solidFill>
                  <a:srgbClr val="FFFFFF"/>
                </a:solidFill>
              </a:rPr>
              <a:t>internet accessible http/rest</a:t>
            </a:r>
          </a:p>
        </p:txBody>
      </p:sp>
      <p:sp>
        <p:nvSpPr>
          <p:cNvPr id="92" name="TextBox 91"/>
          <p:cNvSpPr txBox="1"/>
          <p:nvPr/>
        </p:nvSpPr>
        <p:spPr>
          <a:xfrm>
            <a:off x="6417851" y="4550682"/>
            <a:ext cx="4112148" cy="533917"/>
          </a:xfrm>
          <a:prstGeom prst="rect">
            <a:avLst/>
          </a:prstGeom>
          <a:noFill/>
        </p:spPr>
        <p:txBody>
          <a:bodyPr wrap="square" lIns="179238" tIns="143391" rIns="179238" bIns="143391" rtlCol="0">
            <a:spAutoFit/>
          </a:bodyPr>
          <a:lstStyle/>
          <a:p>
            <a:pPr algn="r" defTabSz="914093">
              <a:lnSpc>
                <a:spcPct val="90000"/>
              </a:lnSpc>
              <a:defRPr/>
            </a:pPr>
            <a:r>
              <a:rPr lang="en-US" kern="0" dirty="0">
                <a:solidFill>
                  <a:srgbClr val="FFFFFF"/>
                </a:solidFill>
              </a:rPr>
              <a:t>schema-free data model</a:t>
            </a:r>
          </a:p>
        </p:txBody>
      </p:sp>
      <p:pic>
        <p:nvPicPr>
          <p:cNvPr id="95" name="Picture 94"/>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5290284" y="1630917"/>
            <a:ext cx="530352" cy="530352"/>
          </a:xfrm>
          <a:prstGeom prst="rect">
            <a:avLst/>
          </a:prstGeom>
        </p:spPr>
      </p:pic>
      <p:pic>
        <p:nvPicPr>
          <p:cNvPr id="97" name="Picture 96"/>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2988273" y="1629298"/>
            <a:ext cx="533591" cy="533591"/>
          </a:xfrm>
          <a:prstGeom prst="rect">
            <a:avLst/>
          </a:prstGeom>
        </p:spPr>
      </p:pic>
      <p:pic>
        <p:nvPicPr>
          <p:cNvPr id="98" name="Picture 97"/>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9329335" y="1630917"/>
            <a:ext cx="530352" cy="530352"/>
          </a:xfrm>
          <a:prstGeom prst="rect">
            <a:avLst/>
          </a:prstGeom>
        </p:spPr>
      </p:pic>
      <p:pic>
        <p:nvPicPr>
          <p:cNvPr id="99" name="Picture 98"/>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9940698" y="1630917"/>
            <a:ext cx="530352" cy="530352"/>
          </a:xfrm>
          <a:prstGeom prst="rect">
            <a:avLst/>
          </a:prstGeom>
        </p:spPr>
      </p:pic>
      <p:pic>
        <p:nvPicPr>
          <p:cNvPr id="36" name="Picture 35"/>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7463733" y="1547013"/>
            <a:ext cx="664049" cy="664049"/>
          </a:xfrm>
          <a:prstGeom prst="rect">
            <a:avLst/>
          </a:prstGeom>
        </p:spPr>
      </p:pic>
      <p:sp>
        <p:nvSpPr>
          <p:cNvPr id="37" name="Rectangle 36"/>
          <p:cNvSpPr/>
          <p:nvPr/>
        </p:nvSpPr>
        <p:spPr bwMode="auto">
          <a:xfrm>
            <a:off x="8306258" y="5587193"/>
            <a:ext cx="2223749" cy="329184"/>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marL="0" marR="0" lvl="0" indent="0" algn="ctr" defTabSz="913828" eaLnBrk="1" fontAlgn="base" latinLnBrk="0" hangingPunct="1">
              <a:lnSpc>
                <a:spcPct val="90000"/>
              </a:lnSpc>
              <a:spcBef>
                <a:spcPct val="0"/>
              </a:spcBef>
              <a:spcAft>
                <a:spcPct val="0"/>
              </a:spcAft>
              <a:buClrTx/>
              <a:buSzTx/>
              <a:buFontTx/>
              <a:buNone/>
              <a:tabLst/>
              <a:defRPr/>
            </a:pPr>
            <a:endParaRPr kumimoji="0" lang="en-US" sz="2352"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8" name="TextBox 37"/>
          <p:cNvSpPr txBox="1"/>
          <p:nvPr/>
        </p:nvSpPr>
        <p:spPr>
          <a:xfrm>
            <a:off x="7342748" y="5491704"/>
            <a:ext cx="3354278" cy="533917"/>
          </a:xfrm>
          <a:prstGeom prst="rect">
            <a:avLst/>
          </a:prstGeom>
          <a:noFill/>
        </p:spPr>
        <p:txBody>
          <a:bodyPr wrap="square" lIns="179238" tIns="143391" rIns="179238" bIns="143391" rtlCol="0">
            <a:spAutoFit/>
          </a:bodyPr>
          <a:lstStyle>
            <a:defPPr>
              <a:defRPr lang="en-US"/>
            </a:defPPr>
            <a:lvl1pPr>
              <a:lnSpc>
                <a:spcPct val="90000"/>
              </a:lnSpc>
              <a:defRPr>
                <a:solidFill>
                  <a:schemeClr val="bg2">
                    <a:lumMod val="75000"/>
                  </a:schemeClr>
                </a:solidFill>
              </a:defRPr>
            </a:lvl1pPr>
          </a:lstStyle>
          <a:p>
            <a:pPr marL="0" marR="0" lvl="0" indent="0" algn="r" defTabSz="914093" eaLnBrk="1" fontAlgn="auto" latinLnBrk="0" hangingPunct="1">
              <a:lnSpc>
                <a:spcPct val="9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rPr>
              <a:t>arbitrary data formats</a:t>
            </a:r>
          </a:p>
        </p:txBody>
      </p:sp>
      <p:sp>
        <p:nvSpPr>
          <p:cNvPr id="35" name="Rectangle 34"/>
          <p:cNvSpPr/>
          <p:nvPr/>
        </p:nvSpPr>
        <p:spPr bwMode="auto">
          <a:xfrm>
            <a:off x="1409151" y="6144157"/>
            <a:ext cx="9118649" cy="548640"/>
          </a:xfrm>
          <a:prstGeom prst="rect">
            <a:avLst/>
          </a:prstGeom>
          <a:solidFill>
            <a:srgbClr val="005695"/>
          </a:solidFill>
          <a:ln w="9525" cap="flat" cmpd="sng" algn="ctr">
            <a:noFill/>
            <a:prstDash val="solid"/>
            <a:headEnd type="none" w="med" len="med"/>
            <a:tailEnd type="none" w="med" len="med"/>
          </a:ln>
          <a:effectLst/>
        </p:spPr>
        <p:txBody>
          <a:bodyPr rot="0" spcFirstLastPara="0" vertOverflow="overflow" horzOverflow="overflow" vert="horz" wrap="square" lIns="179238" tIns="143391" rIns="179238" bIns="143391" numCol="1" spcCol="0" rtlCol="0" fromWordArt="0" anchor="ctr" anchorCtr="0" forceAA="0" compatLnSpc="1">
            <a:prstTxWarp prst="textNoShape">
              <a:avLst/>
            </a:prstTxWarp>
            <a:noAutofit/>
          </a:bodyPr>
          <a:lstStyle/>
          <a:p>
            <a:pPr algn="ctr" defTabSz="913828" fontAlgn="base">
              <a:lnSpc>
                <a:spcPct val="90000"/>
              </a:lnSpc>
              <a:spcBef>
                <a:spcPct val="0"/>
              </a:spcBef>
              <a:spcAft>
                <a:spcPct val="0"/>
              </a:spcAft>
              <a:defRPr/>
            </a:pPr>
            <a:r>
              <a:rPr lang="en-US" sz="2352" kern="0" dirty="0" smtClean="0">
                <a:solidFill>
                  <a:srgbClr val="FFFFFF"/>
                </a:solidFill>
                <a:ea typeface="Segoe UI" pitchFamily="34" charset="0"/>
                <a:cs typeface="Segoe UI" pitchFamily="34" charset="0"/>
              </a:rPr>
              <a:t>Streaming and Search</a:t>
            </a:r>
            <a:endParaRPr lang="en-US" sz="2352" kern="0" dirty="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20723442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p:cTn id="7" dur="500" fill="hold"/>
                                        <p:tgtEl>
                                          <p:spTgt spid="50"/>
                                        </p:tgtEl>
                                        <p:attrNameLst>
                                          <p:attrName>ppt_w</p:attrName>
                                        </p:attrNameLst>
                                      </p:cBhvr>
                                      <p:tavLst>
                                        <p:tav tm="0">
                                          <p:val>
                                            <p:fltVal val="0"/>
                                          </p:val>
                                        </p:tav>
                                        <p:tav tm="100000">
                                          <p:val>
                                            <p:strVal val="#ppt_w"/>
                                          </p:val>
                                        </p:tav>
                                      </p:tavLst>
                                    </p:anim>
                                    <p:anim calcmode="lin" valueType="num">
                                      <p:cBhvr>
                                        <p:cTn id="8" dur="500" fill="hold"/>
                                        <p:tgtEl>
                                          <p:spTgt spid="50"/>
                                        </p:tgtEl>
                                        <p:attrNameLst>
                                          <p:attrName>ppt_h</p:attrName>
                                        </p:attrNameLst>
                                      </p:cBhvr>
                                      <p:tavLst>
                                        <p:tav tm="0">
                                          <p:val>
                                            <p:fltVal val="0"/>
                                          </p:val>
                                        </p:tav>
                                        <p:tav tm="100000">
                                          <p:val>
                                            <p:strVal val="#ppt_h"/>
                                          </p:val>
                                        </p:tav>
                                      </p:tavLst>
                                    </p:anim>
                                    <p:animEffect transition="in" filter="fade">
                                      <p:cBhvr>
                                        <p:cTn id="9" dur="500"/>
                                        <p:tgtEl>
                                          <p:spTgt spid="5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1"/>
                                        </p:tgtEl>
                                        <p:attrNameLst>
                                          <p:attrName>style.visibility</p:attrName>
                                        </p:attrNameLst>
                                      </p:cBhvr>
                                      <p:to>
                                        <p:strVal val="visible"/>
                                      </p:to>
                                    </p:set>
                                    <p:anim calcmode="lin" valueType="num">
                                      <p:cBhvr>
                                        <p:cTn id="12" dur="500" fill="hold"/>
                                        <p:tgtEl>
                                          <p:spTgt spid="51"/>
                                        </p:tgtEl>
                                        <p:attrNameLst>
                                          <p:attrName>ppt_w</p:attrName>
                                        </p:attrNameLst>
                                      </p:cBhvr>
                                      <p:tavLst>
                                        <p:tav tm="0">
                                          <p:val>
                                            <p:fltVal val="0"/>
                                          </p:val>
                                        </p:tav>
                                        <p:tav tm="100000">
                                          <p:val>
                                            <p:strVal val="#ppt_w"/>
                                          </p:val>
                                        </p:tav>
                                      </p:tavLst>
                                    </p:anim>
                                    <p:anim calcmode="lin" valueType="num">
                                      <p:cBhvr>
                                        <p:cTn id="13" dur="500" fill="hold"/>
                                        <p:tgtEl>
                                          <p:spTgt spid="51"/>
                                        </p:tgtEl>
                                        <p:attrNameLst>
                                          <p:attrName>ppt_h</p:attrName>
                                        </p:attrNameLst>
                                      </p:cBhvr>
                                      <p:tavLst>
                                        <p:tav tm="0">
                                          <p:val>
                                            <p:fltVal val="0"/>
                                          </p:val>
                                        </p:tav>
                                        <p:tav tm="100000">
                                          <p:val>
                                            <p:strVal val="#ppt_h"/>
                                          </p:val>
                                        </p:tav>
                                      </p:tavLst>
                                    </p:anim>
                                    <p:animEffect transition="in" filter="fade">
                                      <p:cBhvr>
                                        <p:cTn id="14" dur="500"/>
                                        <p:tgtEl>
                                          <p:spTgt spid="51"/>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52"/>
                                        </p:tgtEl>
                                        <p:attrNameLst>
                                          <p:attrName>style.visibility</p:attrName>
                                        </p:attrNameLst>
                                      </p:cBhvr>
                                      <p:to>
                                        <p:strVal val="visible"/>
                                      </p:to>
                                    </p:set>
                                    <p:anim calcmode="lin" valueType="num">
                                      <p:cBhvr>
                                        <p:cTn id="17" dur="500" fill="hold"/>
                                        <p:tgtEl>
                                          <p:spTgt spid="52"/>
                                        </p:tgtEl>
                                        <p:attrNameLst>
                                          <p:attrName>ppt_w</p:attrName>
                                        </p:attrNameLst>
                                      </p:cBhvr>
                                      <p:tavLst>
                                        <p:tav tm="0">
                                          <p:val>
                                            <p:fltVal val="0"/>
                                          </p:val>
                                        </p:tav>
                                        <p:tav tm="100000">
                                          <p:val>
                                            <p:strVal val="#ppt_w"/>
                                          </p:val>
                                        </p:tav>
                                      </p:tavLst>
                                    </p:anim>
                                    <p:anim calcmode="lin" valueType="num">
                                      <p:cBhvr>
                                        <p:cTn id="18" dur="500" fill="hold"/>
                                        <p:tgtEl>
                                          <p:spTgt spid="52"/>
                                        </p:tgtEl>
                                        <p:attrNameLst>
                                          <p:attrName>ppt_h</p:attrName>
                                        </p:attrNameLst>
                                      </p:cBhvr>
                                      <p:tavLst>
                                        <p:tav tm="0">
                                          <p:val>
                                            <p:fltVal val="0"/>
                                          </p:val>
                                        </p:tav>
                                        <p:tav tm="100000">
                                          <p:val>
                                            <p:strVal val="#ppt_h"/>
                                          </p:val>
                                        </p:tav>
                                      </p:tavLst>
                                    </p:anim>
                                    <p:animEffect transition="in" filter="fade">
                                      <p:cBhvr>
                                        <p:cTn id="19" dur="500"/>
                                        <p:tgtEl>
                                          <p:spTgt spid="52"/>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53"/>
                                        </p:tgtEl>
                                        <p:attrNameLst>
                                          <p:attrName>style.visibility</p:attrName>
                                        </p:attrNameLst>
                                      </p:cBhvr>
                                      <p:to>
                                        <p:strVal val="visible"/>
                                      </p:to>
                                    </p:set>
                                    <p:anim calcmode="lin" valueType="num">
                                      <p:cBhvr>
                                        <p:cTn id="22" dur="500" fill="hold"/>
                                        <p:tgtEl>
                                          <p:spTgt spid="53"/>
                                        </p:tgtEl>
                                        <p:attrNameLst>
                                          <p:attrName>ppt_w</p:attrName>
                                        </p:attrNameLst>
                                      </p:cBhvr>
                                      <p:tavLst>
                                        <p:tav tm="0">
                                          <p:val>
                                            <p:fltVal val="0"/>
                                          </p:val>
                                        </p:tav>
                                        <p:tav tm="100000">
                                          <p:val>
                                            <p:strVal val="#ppt_w"/>
                                          </p:val>
                                        </p:tav>
                                      </p:tavLst>
                                    </p:anim>
                                    <p:anim calcmode="lin" valueType="num">
                                      <p:cBhvr>
                                        <p:cTn id="23" dur="500" fill="hold"/>
                                        <p:tgtEl>
                                          <p:spTgt spid="53"/>
                                        </p:tgtEl>
                                        <p:attrNameLst>
                                          <p:attrName>ppt_h</p:attrName>
                                        </p:attrNameLst>
                                      </p:cBhvr>
                                      <p:tavLst>
                                        <p:tav tm="0">
                                          <p:val>
                                            <p:fltVal val="0"/>
                                          </p:val>
                                        </p:tav>
                                        <p:tav tm="100000">
                                          <p:val>
                                            <p:strVal val="#ppt_h"/>
                                          </p:val>
                                        </p:tav>
                                      </p:tavLst>
                                    </p:anim>
                                    <p:animEffect transition="in" filter="fade">
                                      <p:cBhvr>
                                        <p:cTn id="24" dur="500"/>
                                        <p:tgtEl>
                                          <p:spTgt spid="53"/>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anim calcmode="lin" valueType="num">
                                      <p:cBhvr>
                                        <p:cTn id="27" dur="500" fill="hold"/>
                                        <p:tgtEl>
                                          <p:spTgt spid="54"/>
                                        </p:tgtEl>
                                        <p:attrNameLst>
                                          <p:attrName>ppt_w</p:attrName>
                                        </p:attrNameLst>
                                      </p:cBhvr>
                                      <p:tavLst>
                                        <p:tav tm="0">
                                          <p:val>
                                            <p:fltVal val="0"/>
                                          </p:val>
                                        </p:tav>
                                        <p:tav tm="100000">
                                          <p:val>
                                            <p:strVal val="#ppt_w"/>
                                          </p:val>
                                        </p:tav>
                                      </p:tavLst>
                                    </p:anim>
                                    <p:anim calcmode="lin" valueType="num">
                                      <p:cBhvr>
                                        <p:cTn id="28" dur="500" fill="hold"/>
                                        <p:tgtEl>
                                          <p:spTgt spid="54"/>
                                        </p:tgtEl>
                                        <p:attrNameLst>
                                          <p:attrName>ppt_h</p:attrName>
                                        </p:attrNameLst>
                                      </p:cBhvr>
                                      <p:tavLst>
                                        <p:tav tm="0">
                                          <p:val>
                                            <p:fltVal val="0"/>
                                          </p:val>
                                        </p:tav>
                                        <p:tav tm="100000">
                                          <p:val>
                                            <p:strVal val="#ppt_h"/>
                                          </p:val>
                                        </p:tav>
                                      </p:tavLst>
                                    </p:anim>
                                    <p:animEffect transition="in" filter="fade">
                                      <p:cBhvr>
                                        <p:cTn id="29" dur="500"/>
                                        <p:tgtEl>
                                          <p:spTgt spid="54"/>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55"/>
                                        </p:tgtEl>
                                        <p:attrNameLst>
                                          <p:attrName>style.visibility</p:attrName>
                                        </p:attrNameLst>
                                      </p:cBhvr>
                                      <p:to>
                                        <p:strVal val="visible"/>
                                      </p:to>
                                    </p:set>
                                    <p:anim calcmode="lin" valueType="num">
                                      <p:cBhvr>
                                        <p:cTn id="32" dur="500" fill="hold"/>
                                        <p:tgtEl>
                                          <p:spTgt spid="55"/>
                                        </p:tgtEl>
                                        <p:attrNameLst>
                                          <p:attrName>ppt_w</p:attrName>
                                        </p:attrNameLst>
                                      </p:cBhvr>
                                      <p:tavLst>
                                        <p:tav tm="0">
                                          <p:val>
                                            <p:fltVal val="0"/>
                                          </p:val>
                                        </p:tav>
                                        <p:tav tm="100000">
                                          <p:val>
                                            <p:strVal val="#ppt_w"/>
                                          </p:val>
                                        </p:tav>
                                      </p:tavLst>
                                    </p:anim>
                                    <p:anim calcmode="lin" valueType="num">
                                      <p:cBhvr>
                                        <p:cTn id="33" dur="500" fill="hold"/>
                                        <p:tgtEl>
                                          <p:spTgt spid="55"/>
                                        </p:tgtEl>
                                        <p:attrNameLst>
                                          <p:attrName>ppt_h</p:attrName>
                                        </p:attrNameLst>
                                      </p:cBhvr>
                                      <p:tavLst>
                                        <p:tav tm="0">
                                          <p:val>
                                            <p:fltVal val="0"/>
                                          </p:val>
                                        </p:tav>
                                        <p:tav tm="100000">
                                          <p:val>
                                            <p:strVal val="#ppt_h"/>
                                          </p:val>
                                        </p:tav>
                                      </p:tavLst>
                                    </p:anim>
                                    <p:animEffect transition="in" filter="fade">
                                      <p:cBhvr>
                                        <p:cTn id="34" dur="500"/>
                                        <p:tgtEl>
                                          <p:spTgt spid="55"/>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56"/>
                                        </p:tgtEl>
                                        <p:attrNameLst>
                                          <p:attrName>style.visibility</p:attrName>
                                        </p:attrNameLst>
                                      </p:cBhvr>
                                      <p:to>
                                        <p:strVal val="visible"/>
                                      </p:to>
                                    </p:set>
                                    <p:anim calcmode="lin" valueType="num">
                                      <p:cBhvr>
                                        <p:cTn id="37" dur="500" fill="hold"/>
                                        <p:tgtEl>
                                          <p:spTgt spid="56"/>
                                        </p:tgtEl>
                                        <p:attrNameLst>
                                          <p:attrName>ppt_w</p:attrName>
                                        </p:attrNameLst>
                                      </p:cBhvr>
                                      <p:tavLst>
                                        <p:tav tm="0">
                                          <p:val>
                                            <p:fltVal val="0"/>
                                          </p:val>
                                        </p:tav>
                                        <p:tav tm="100000">
                                          <p:val>
                                            <p:strVal val="#ppt_w"/>
                                          </p:val>
                                        </p:tav>
                                      </p:tavLst>
                                    </p:anim>
                                    <p:anim calcmode="lin" valueType="num">
                                      <p:cBhvr>
                                        <p:cTn id="38" dur="500" fill="hold"/>
                                        <p:tgtEl>
                                          <p:spTgt spid="56"/>
                                        </p:tgtEl>
                                        <p:attrNameLst>
                                          <p:attrName>ppt_h</p:attrName>
                                        </p:attrNameLst>
                                      </p:cBhvr>
                                      <p:tavLst>
                                        <p:tav tm="0">
                                          <p:val>
                                            <p:fltVal val="0"/>
                                          </p:val>
                                        </p:tav>
                                        <p:tav tm="100000">
                                          <p:val>
                                            <p:strVal val="#ppt_h"/>
                                          </p:val>
                                        </p:tav>
                                      </p:tavLst>
                                    </p:anim>
                                    <p:animEffect transition="in" filter="fade">
                                      <p:cBhvr>
                                        <p:cTn id="39" dur="500"/>
                                        <p:tgtEl>
                                          <p:spTgt spid="56"/>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58"/>
                                        </p:tgtEl>
                                        <p:attrNameLst>
                                          <p:attrName>style.visibility</p:attrName>
                                        </p:attrNameLst>
                                      </p:cBhvr>
                                      <p:to>
                                        <p:strVal val="visible"/>
                                      </p:to>
                                    </p:set>
                                    <p:anim calcmode="lin" valueType="num">
                                      <p:cBhvr>
                                        <p:cTn id="42" dur="500" fill="hold"/>
                                        <p:tgtEl>
                                          <p:spTgt spid="58"/>
                                        </p:tgtEl>
                                        <p:attrNameLst>
                                          <p:attrName>ppt_w</p:attrName>
                                        </p:attrNameLst>
                                      </p:cBhvr>
                                      <p:tavLst>
                                        <p:tav tm="0">
                                          <p:val>
                                            <p:fltVal val="0"/>
                                          </p:val>
                                        </p:tav>
                                        <p:tav tm="100000">
                                          <p:val>
                                            <p:strVal val="#ppt_w"/>
                                          </p:val>
                                        </p:tav>
                                      </p:tavLst>
                                    </p:anim>
                                    <p:anim calcmode="lin" valueType="num">
                                      <p:cBhvr>
                                        <p:cTn id="43" dur="500" fill="hold"/>
                                        <p:tgtEl>
                                          <p:spTgt spid="58"/>
                                        </p:tgtEl>
                                        <p:attrNameLst>
                                          <p:attrName>ppt_h</p:attrName>
                                        </p:attrNameLst>
                                      </p:cBhvr>
                                      <p:tavLst>
                                        <p:tav tm="0">
                                          <p:val>
                                            <p:fltVal val="0"/>
                                          </p:val>
                                        </p:tav>
                                        <p:tav tm="100000">
                                          <p:val>
                                            <p:strVal val="#ppt_h"/>
                                          </p:val>
                                        </p:tav>
                                      </p:tavLst>
                                    </p:anim>
                                    <p:animEffect transition="in" filter="fade">
                                      <p:cBhvr>
                                        <p:cTn id="44" dur="500"/>
                                        <p:tgtEl>
                                          <p:spTgt spid="58"/>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79"/>
                                        </p:tgtEl>
                                        <p:attrNameLst>
                                          <p:attrName>style.visibility</p:attrName>
                                        </p:attrNameLst>
                                      </p:cBhvr>
                                      <p:to>
                                        <p:strVal val="visible"/>
                                      </p:to>
                                    </p:set>
                                    <p:anim calcmode="lin" valueType="num">
                                      <p:cBhvr>
                                        <p:cTn id="47" dur="500" fill="hold"/>
                                        <p:tgtEl>
                                          <p:spTgt spid="79"/>
                                        </p:tgtEl>
                                        <p:attrNameLst>
                                          <p:attrName>ppt_w</p:attrName>
                                        </p:attrNameLst>
                                      </p:cBhvr>
                                      <p:tavLst>
                                        <p:tav tm="0">
                                          <p:val>
                                            <p:fltVal val="0"/>
                                          </p:val>
                                        </p:tav>
                                        <p:tav tm="100000">
                                          <p:val>
                                            <p:strVal val="#ppt_w"/>
                                          </p:val>
                                        </p:tav>
                                      </p:tavLst>
                                    </p:anim>
                                    <p:anim calcmode="lin" valueType="num">
                                      <p:cBhvr>
                                        <p:cTn id="48" dur="500" fill="hold"/>
                                        <p:tgtEl>
                                          <p:spTgt spid="79"/>
                                        </p:tgtEl>
                                        <p:attrNameLst>
                                          <p:attrName>ppt_h</p:attrName>
                                        </p:attrNameLst>
                                      </p:cBhvr>
                                      <p:tavLst>
                                        <p:tav tm="0">
                                          <p:val>
                                            <p:fltVal val="0"/>
                                          </p:val>
                                        </p:tav>
                                        <p:tav tm="100000">
                                          <p:val>
                                            <p:strVal val="#ppt_h"/>
                                          </p:val>
                                        </p:tav>
                                      </p:tavLst>
                                    </p:anim>
                                    <p:animEffect transition="in" filter="fade">
                                      <p:cBhvr>
                                        <p:cTn id="49" dur="500"/>
                                        <p:tgtEl>
                                          <p:spTgt spid="79"/>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81"/>
                                        </p:tgtEl>
                                        <p:attrNameLst>
                                          <p:attrName>style.visibility</p:attrName>
                                        </p:attrNameLst>
                                      </p:cBhvr>
                                      <p:to>
                                        <p:strVal val="visible"/>
                                      </p:to>
                                    </p:set>
                                    <p:anim calcmode="lin" valueType="num">
                                      <p:cBhvr>
                                        <p:cTn id="52" dur="500" fill="hold"/>
                                        <p:tgtEl>
                                          <p:spTgt spid="81"/>
                                        </p:tgtEl>
                                        <p:attrNameLst>
                                          <p:attrName>ppt_w</p:attrName>
                                        </p:attrNameLst>
                                      </p:cBhvr>
                                      <p:tavLst>
                                        <p:tav tm="0">
                                          <p:val>
                                            <p:fltVal val="0"/>
                                          </p:val>
                                        </p:tav>
                                        <p:tav tm="100000">
                                          <p:val>
                                            <p:strVal val="#ppt_w"/>
                                          </p:val>
                                        </p:tav>
                                      </p:tavLst>
                                    </p:anim>
                                    <p:anim calcmode="lin" valueType="num">
                                      <p:cBhvr>
                                        <p:cTn id="53" dur="500" fill="hold"/>
                                        <p:tgtEl>
                                          <p:spTgt spid="81"/>
                                        </p:tgtEl>
                                        <p:attrNameLst>
                                          <p:attrName>ppt_h</p:attrName>
                                        </p:attrNameLst>
                                      </p:cBhvr>
                                      <p:tavLst>
                                        <p:tav tm="0">
                                          <p:val>
                                            <p:fltVal val="0"/>
                                          </p:val>
                                        </p:tav>
                                        <p:tav tm="100000">
                                          <p:val>
                                            <p:strVal val="#ppt_h"/>
                                          </p:val>
                                        </p:tav>
                                      </p:tavLst>
                                    </p:anim>
                                    <p:animEffect transition="in" filter="fade">
                                      <p:cBhvr>
                                        <p:cTn id="54" dur="500"/>
                                        <p:tgtEl>
                                          <p:spTgt spid="81"/>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82"/>
                                        </p:tgtEl>
                                        <p:attrNameLst>
                                          <p:attrName>style.visibility</p:attrName>
                                        </p:attrNameLst>
                                      </p:cBhvr>
                                      <p:to>
                                        <p:strVal val="visible"/>
                                      </p:to>
                                    </p:set>
                                    <p:anim calcmode="lin" valueType="num">
                                      <p:cBhvr>
                                        <p:cTn id="57" dur="500" fill="hold"/>
                                        <p:tgtEl>
                                          <p:spTgt spid="82"/>
                                        </p:tgtEl>
                                        <p:attrNameLst>
                                          <p:attrName>ppt_w</p:attrName>
                                        </p:attrNameLst>
                                      </p:cBhvr>
                                      <p:tavLst>
                                        <p:tav tm="0">
                                          <p:val>
                                            <p:fltVal val="0"/>
                                          </p:val>
                                        </p:tav>
                                        <p:tav tm="100000">
                                          <p:val>
                                            <p:strVal val="#ppt_w"/>
                                          </p:val>
                                        </p:tav>
                                      </p:tavLst>
                                    </p:anim>
                                    <p:anim calcmode="lin" valueType="num">
                                      <p:cBhvr>
                                        <p:cTn id="58" dur="500" fill="hold"/>
                                        <p:tgtEl>
                                          <p:spTgt spid="82"/>
                                        </p:tgtEl>
                                        <p:attrNameLst>
                                          <p:attrName>ppt_h</p:attrName>
                                        </p:attrNameLst>
                                      </p:cBhvr>
                                      <p:tavLst>
                                        <p:tav tm="0">
                                          <p:val>
                                            <p:fltVal val="0"/>
                                          </p:val>
                                        </p:tav>
                                        <p:tav tm="100000">
                                          <p:val>
                                            <p:strVal val="#ppt_h"/>
                                          </p:val>
                                        </p:tav>
                                      </p:tavLst>
                                    </p:anim>
                                    <p:animEffect transition="in" filter="fade">
                                      <p:cBhvr>
                                        <p:cTn id="59" dur="500"/>
                                        <p:tgtEl>
                                          <p:spTgt spid="82"/>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84"/>
                                        </p:tgtEl>
                                        <p:attrNameLst>
                                          <p:attrName>style.visibility</p:attrName>
                                        </p:attrNameLst>
                                      </p:cBhvr>
                                      <p:to>
                                        <p:strVal val="visible"/>
                                      </p:to>
                                    </p:set>
                                    <p:anim calcmode="lin" valueType="num">
                                      <p:cBhvr>
                                        <p:cTn id="62" dur="500" fill="hold"/>
                                        <p:tgtEl>
                                          <p:spTgt spid="84"/>
                                        </p:tgtEl>
                                        <p:attrNameLst>
                                          <p:attrName>ppt_w</p:attrName>
                                        </p:attrNameLst>
                                      </p:cBhvr>
                                      <p:tavLst>
                                        <p:tav tm="0">
                                          <p:val>
                                            <p:fltVal val="0"/>
                                          </p:val>
                                        </p:tav>
                                        <p:tav tm="100000">
                                          <p:val>
                                            <p:strVal val="#ppt_w"/>
                                          </p:val>
                                        </p:tav>
                                      </p:tavLst>
                                    </p:anim>
                                    <p:anim calcmode="lin" valueType="num">
                                      <p:cBhvr>
                                        <p:cTn id="63" dur="500" fill="hold"/>
                                        <p:tgtEl>
                                          <p:spTgt spid="84"/>
                                        </p:tgtEl>
                                        <p:attrNameLst>
                                          <p:attrName>ppt_h</p:attrName>
                                        </p:attrNameLst>
                                      </p:cBhvr>
                                      <p:tavLst>
                                        <p:tav tm="0">
                                          <p:val>
                                            <p:fltVal val="0"/>
                                          </p:val>
                                        </p:tav>
                                        <p:tav tm="100000">
                                          <p:val>
                                            <p:strVal val="#ppt_h"/>
                                          </p:val>
                                        </p:tav>
                                      </p:tavLst>
                                    </p:anim>
                                    <p:animEffect transition="in" filter="fade">
                                      <p:cBhvr>
                                        <p:cTn id="64" dur="500"/>
                                        <p:tgtEl>
                                          <p:spTgt spid="84"/>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85"/>
                                        </p:tgtEl>
                                        <p:attrNameLst>
                                          <p:attrName>style.visibility</p:attrName>
                                        </p:attrNameLst>
                                      </p:cBhvr>
                                      <p:to>
                                        <p:strVal val="visible"/>
                                      </p:to>
                                    </p:set>
                                    <p:anim calcmode="lin" valueType="num">
                                      <p:cBhvr>
                                        <p:cTn id="67" dur="500" fill="hold"/>
                                        <p:tgtEl>
                                          <p:spTgt spid="85"/>
                                        </p:tgtEl>
                                        <p:attrNameLst>
                                          <p:attrName>ppt_w</p:attrName>
                                        </p:attrNameLst>
                                      </p:cBhvr>
                                      <p:tavLst>
                                        <p:tav tm="0">
                                          <p:val>
                                            <p:fltVal val="0"/>
                                          </p:val>
                                        </p:tav>
                                        <p:tav tm="100000">
                                          <p:val>
                                            <p:strVal val="#ppt_w"/>
                                          </p:val>
                                        </p:tav>
                                      </p:tavLst>
                                    </p:anim>
                                    <p:anim calcmode="lin" valueType="num">
                                      <p:cBhvr>
                                        <p:cTn id="68" dur="500" fill="hold"/>
                                        <p:tgtEl>
                                          <p:spTgt spid="85"/>
                                        </p:tgtEl>
                                        <p:attrNameLst>
                                          <p:attrName>ppt_h</p:attrName>
                                        </p:attrNameLst>
                                      </p:cBhvr>
                                      <p:tavLst>
                                        <p:tav tm="0">
                                          <p:val>
                                            <p:fltVal val="0"/>
                                          </p:val>
                                        </p:tav>
                                        <p:tav tm="100000">
                                          <p:val>
                                            <p:strVal val="#ppt_h"/>
                                          </p:val>
                                        </p:tav>
                                      </p:tavLst>
                                    </p:anim>
                                    <p:animEffect transition="in" filter="fade">
                                      <p:cBhvr>
                                        <p:cTn id="69" dur="500"/>
                                        <p:tgtEl>
                                          <p:spTgt spid="85"/>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86"/>
                                        </p:tgtEl>
                                        <p:attrNameLst>
                                          <p:attrName>style.visibility</p:attrName>
                                        </p:attrNameLst>
                                      </p:cBhvr>
                                      <p:to>
                                        <p:strVal val="visible"/>
                                      </p:to>
                                    </p:set>
                                    <p:anim calcmode="lin" valueType="num">
                                      <p:cBhvr>
                                        <p:cTn id="72" dur="500" fill="hold"/>
                                        <p:tgtEl>
                                          <p:spTgt spid="86"/>
                                        </p:tgtEl>
                                        <p:attrNameLst>
                                          <p:attrName>ppt_w</p:attrName>
                                        </p:attrNameLst>
                                      </p:cBhvr>
                                      <p:tavLst>
                                        <p:tav tm="0">
                                          <p:val>
                                            <p:fltVal val="0"/>
                                          </p:val>
                                        </p:tav>
                                        <p:tav tm="100000">
                                          <p:val>
                                            <p:strVal val="#ppt_w"/>
                                          </p:val>
                                        </p:tav>
                                      </p:tavLst>
                                    </p:anim>
                                    <p:anim calcmode="lin" valueType="num">
                                      <p:cBhvr>
                                        <p:cTn id="73" dur="500" fill="hold"/>
                                        <p:tgtEl>
                                          <p:spTgt spid="86"/>
                                        </p:tgtEl>
                                        <p:attrNameLst>
                                          <p:attrName>ppt_h</p:attrName>
                                        </p:attrNameLst>
                                      </p:cBhvr>
                                      <p:tavLst>
                                        <p:tav tm="0">
                                          <p:val>
                                            <p:fltVal val="0"/>
                                          </p:val>
                                        </p:tav>
                                        <p:tav tm="100000">
                                          <p:val>
                                            <p:strVal val="#ppt_h"/>
                                          </p:val>
                                        </p:tav>
                                      </p:tavLst>
                                    </p:anim>
                                    <p:animEffect transition="in" filter="fade">
                                      <p:cBhvr>
                                        <p:cTn id="74" dur="500"/>
                                        <p:tgtEl>
                                          <p:spTgt spid="86"/>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87"/>
                                        </p:tgtEl>
                                        <p:attrNameLst>
                                          <p:attrName>style.visibility</p:attrName>
                                        </p:attrNameLst>
                                      </p:cBhvr>
                                      <p:to>
                                        <p:strVal val="visible"/>
                                      </p:to>
                                    </p:set>
                                    <p:anim calcmode="lin" valueType="num">
                                      <p:cBhvr>
                                        <p:cTn id="77" dur="500" fill="hold"/>
                                        <p:tgtEl>
                                          <p:spTgt spid="87"/>
                                        </p:tgtEl>
                                        <p:attrNameLst>
                                          <p:attrName>ppt_w</p:attrName>
                                        </p:attrNameLst>
                                      </p:cBhvr>
                                      <p:tavLst>
                                        <p:tav tm="0">
                                          <p:val>
                                            <p:fltVal val="0"/>
                                          </p:val>
                                        </p:tav>
                                        <p:tav tm="100000">
                                          <p:val>
                                            <p:strVal val="#ppt_w"/>
                                          </p:val>
                                        </p:tav>
                                      </p:tavLst>
                                    </p:anim>
                                    <p:anim calcmode="lin" valueType="num">
                                      <p:cBhvr>
                                        <p:cTn id="78" dur="500" fill="hold"/>
                                        <p:tgtEl>
                                          <p:spTgt spid="87"/>
                                        </p:tgtEl>
                                        <p:attrNameLst>
                                          <p:attrName>ppt_h</p:attrName>
                                        </p:attrNameLst>
                                      </p:cBhvr>
                                      <p:tavLst>
                                        <p:tav tm="0">
                                          <p:val>
                                            <p:fltVal val="0"/>
                                          </p:val>
                                        </p:tav>
                                        <p:tav tm="100000">
                                          <p:val>
                                            <p:strVal val="#ppt_h"/>
                                          </p:val>
                                        </p:tav>
                                      </p:tavLst>
                                    </p:anim>
                                    <p:animEffect transition="in" filter="fade">
                                      <p:cBhvr>
                                        <p:cTn id="79" dur="500"/>
                                        <p:tgtEl>
                                          <p:spTgt spid="87"/>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88"/>
                                        </p:tgtEl>
                                        <p:attrNameLst>
                                          <p:attrName>style.visibility</p:attrName>
                                        </p:attrNameLst>
                                      </p:cBhvr>
                                      <p:to>
                                        <p:strVal val="visible"/>
                                      </p:to>
                                    </p:set>
                                    <p:anim calcmode="lin" valueType="num">
                                      <p:cBhvr>
                                        <p:cTn id="82" dur="500" fill="hold"/>
                                        <p:tgtEl>
                                          <p:spTgt spid="88"/>
                                        </p:tgtEl>
                                        <p:attrNameLst>
                                          <p:attrName>ppt_w</p:attrName>
                                        </p:attrNameLst>
                                      </p:cBhvr>
                                      <p:tavLst>
                                        <p:tav tm="0">
                                          <p:val>
                                            <p:fltVal val="0"/>
                                          </p:val>
                                        </p:tav>
                                        <p:tav tm="100000">
                                          <p:val>
                                            <p:strVal val="#ppt_w"/>
                                          </p:val>
                                        </p:tav>
                                      </p:tavLst>
                                    </p:anim>
                                    <p:anim calcmode="lin" valueType="num">
                                      <p:cBhvr>
                                        <p:cTn id="83" dur="500" fill="hold"/>
                                        <p:tgtEl>
                                          <p:spTgt spid="88"/>
                                        </p:tgtEl>
                                        <p:attrNameLst>
                                          <p:attrName>ppt_h</p:attrName>
                                        </p:attrNameLst>
                                      </p:cBhvr>
                                      <p:tavLst>
                                        <p:tav tm="0">
                                          <p:val>
                                            <p:fltVal val="0"/>
                                          </p:val>
                                        </p:tav>
                                        <p:tav tm="100000">
                                          <p:val>
                                            <p:strVal val="#ppt_h"/>
                                          </p:val>
                                        </p:tav>
                                      </p:tavLst>
                                    </p:anim>
                                    <p:animEffect transition="in" filter="fade">
                                      <p:cBhvr>
                                        <p:cTn id="84" dur="500"/>
                                        <p:tgtEl>
                                          <p:spTgt spid="88"/>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89"/>
                                        </p:tgtEl>
                                        <p:attrNameLst>
                                          <p:attrName>style.visibility</p:attrName>
                                        </p:attrNameLst>
                                      </p:cBhvr>
                                      <p:to>
                                        <p:strVal val="visible"/>
                                      </p:to>
                                    </p:set>
                                    <p:anim calcmode="lin" valueType="num">
                                      <p:cBhvr>
                                        <p:cTn id="87" dur="500" fill="hold"/>
                                        <p:tgtEl>
                                          <p:spTgt spid="89"/>
                                        </p:tgtEl>
                                        <p:attrNameLst>
                                          <p:attrName>ppt_w</p:attrName>
                                        </p:attrNameLst>
                                      </p:cBhvr>
                                      <p:tavLst>
                                        <p:tav tm="0">
                                          <p:val>
                                            <p:fltVal val="0"/>
                                          </p:val>
                                        </p:tav>
                                        <p:tav tm="100000">
                                          <p:val>
                                            <p:strVal val="#ppt_w"/>
                                          </p:val>
                                        </p:tav>
                                      </p:tavLst>
                                    </p:anim>
                                    <p:anim calcmode="lin" valueType="num">
                                      <p:cBhvr>
                                        <p:cTn id="88" dur="500" fill="hold"/>
                                        <p:tgtEl>
                                          <p:spTgt spid="89"/>
                                        </p:tgtEl>
                                        <p:attrNameLst>
                                          <p:attrName>ppt_h</p:attrName>
                                        </p:attrNameLst>
                                      </p:cBhvr>
                                      <p:tavLst>
                                        <p:tav tm="0">
                                          <p:val>
                                            <p:fltVal val="0"/>
                                          </p:val>
                                        </p:tav>
                                        <p:tav tm="100000">
                                          <p:val>
                                            <p:strVal val="#ppt_h"/>
                                          </p:val>
                                        </p:tav>
                                      </p:tavLst>
                                    </p:anim>
                                    <p:animEffect transition="in" filter="fade">
                                      <p:cBhvr>
                                        <p:cTn id="89" dur="500"/>
                                        <p:tgtEl>
                                          <p:spTgt spid="89"/>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90"/>
                                        </p:tgtEl>
                                        <p:attrNameLst>
                                          <p:attrName>style.visibility</p:attrName>
                                        </p:attrNameLst>
                                      </p:cBhvr>
                                      <p:to>
                                        <p:strVal val="visible"/>
                                      </p:to>
                                    </p:set>
                                    <p:anim calcmode="lin" valueType="num">
                                      <p:cBhvr>
                                        <p:cTn id="92" dur="500" fill="hold"/>
                                        <p:tgtEl>
                                          <p:spTgt spid="90"/>
                                        </p:tgtEl>
                                        <p:attrNameLst>
                                          <p:attrName>ppt_w</p:attrName>
                                        </p:attrNameLst>
                                      </p:cBhvr>
                                      <p:tavLst>
                                        <p:tav tm="0">
                                          <p:val>
                                            <p:fltVal val="0"/>
                                          </p:val>
                                        </p:tav>
                                        <p:tav tm="100000">
                                          <p:val>
                                            <p:strVal val="#ppt_w"/>
                                          </p:val>
                                        </p:tav>
                                      </p:tavLst>
                                    </p:anim>
                                    <p:anim calcmode="lin" valueType="num">
                                      <p:cBhvr>
                                        <p:cTn id="93" dur="500" fill="hold"/>
                                        <p:tgtEl>
                                          <p:spTgt spid="90"/>
                                        </p:tgtEl>
                                        <p:attrNameLst>
                                          <p:attrName>ppt_h</p:attrName>
                                        </p:attrNameLst>
                                      </p:cBhvr>
                                      <p:tavLst>
                                        <p:tav tm="0">
                                          <p:val>
                                            <p:fltVal val="0"/>
                                          </p:val>
                                        </p:tav>
                                        <p:tav tm="100000">
                                          <p:val>
                                            <p:strVal val="#ppt_h"/>
                                          </p:val>
                                        </p:tav>
                                      </p:tavLst>
                                    </p:anim>
                                    <p:animEffect transition="in" filter="fade">
                                      <p:cBhvr>
                                        <p:cTn id="94" dur="500"/>
                                        <p:tgtEl>
                                          <p:spTgt spid="90"/>
                                        </p:tgtEl>
                                      </p:cBhvr>
                                    </p:animEffect>
                                  </p:childTnLst>
                                </p:cTn>
                              </p:par>
                              <p:par>
                                <p:cTn id="95" presetID="53" presetClass="entr" presetSubtype="16" fill="hold" grpId="0" nodeType="withEffect">
                                  <p:stCondLst>
                                    <p:cond delay="0"/>
                                  </p:stCondLst>
                                  <p:childTnLst>
                                    <p:set>
                                      <p:cBhvr>
                                        <p:cTn id="96" dur="1" fill="hold">
                                          <p:stCondLst>
                                            <p:cond delay="0"/>
                                          </p:stCondLst>
                                        </p:cTn>
                                        <p:tgtEl>
                                          <p:spTgt spid="91"/>
                                        </p:tgtEl>
                                        <p:attrNameLst>
                                          <p:attrName>style.visibility</p:attrName>
                                        </p:attrNameLst>
                                      </p:cBhvr>
                                      <p:to>
                                        <p:strVal val="visible"/>
                                      </p:to>
                                    </p:set>
                                    <p:anim calcmode="lin" valueType="num">
                                      <p:cBhvr>
                                        <p:cTn id="97" dur="500" fill="hold"/>
                                        <p:tgtEl>
                                          <p:spTgt spid="91"/>
                                        </p:tgtEl>
                                        <p:attrNameLst>
                                          <p:attrName>ppt_w</p:attrName>
                                        </p:attrNameLst>
                                      </p:cBhvr>
                                      <p:tavLst>
                                        <p:tav tm="0">
                                          <p:val>
                                            <p:fltVal val="0"/>
                                          </p:val>
                                        </p:tav>
                                        <p:tav tm="100000">
                                          <p:val>
                                            <p:strVal val="#ppt_w"/>
                                          </p:val>
                                        </p:tav>
                                      </p:tavLst>
                                    </p:anim>
                                    <p:anim calcmode="lin" valueType="num">
                                      <p:cBhvr>
                                        <p:cTn id="98" dur="500" fill="hold"/>
                                        <p:tgtEl>
                                          <p:spTgt spid="91"/>
                                        </p:tgtEl>
                                        <p:attrNameLst>
                                          <p:attrName>ppt_h</p:attrName>
                                        </p:attrNameLst>
                                      </p:cBhvr>
                                      <p:tavLst>
                                        <p:tav tm="0">
                                          <p:val>
                                            <p:fltVal val="0"/>
                                          </p:val>
                                        </p:tav>
                                        <p:tav tm="100000">
                                          <p:val>
                                            <p:strVal val="#ppt_h"/>
                                          </p:val>
                                        </p:tav>
                                      </p:tavLst>
                                    </p:anim>
                                    <p:animEffect transition="in" filter="fade">
                                      <p:cBhvr>
                                        <p:cTn id="99" dur="500"/>
                                        <p:tgtEl>
                                          <p:spTgt spid="91"/>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92"/>
                                        </p:tgtEl>
                                        <p:attrNameLst>
                                          <p:attrName>style.visibility</p:attrName>
                                        </p:attrNameLst>
                                      </p:cBhvr>
                                      <p:to>
                                        <p:strVal val="visible"/>
                                      </p:to>
                                    </p:set>
                                    <p:anim calcmode="lin" valueType="num">
                                      <p:cBhvr>
                                        <p:cTn id="102" dur="500" fill="hold"/>
                                        <p:tgtEl>
                                          <p:spTgt spid="92"/>
                                        </p:tgtEl>
                                        <p:attrNameLst>
                                          <p:attrName>ppt_w</p:attrName>
                                        </p:attrNameLst>
                                      </p:cBhvr>
                                      <p:tavLst>
                                        <p:tav tm="0">
                                          <p:val>
                                            <p:fltVal val="0"/>
                                          </p:val>
                                        </p:tav>
                                        <p:tav tm="100000">
                                          <p:val>
                                            <p:strVal val="#ppt_w"/>
                                          </p:val>
                                        </p:tav>
                                      </p:tavLst>
                                    </p:anim>
                                    <p:anim calcmode="lin" valueType="num">
                                      <p:cBhvr>
                                        <p:cTn id="103" dur="500" fill="hold"/>
                                        <p:tgtEl>
                                          <p:spTgt spid="92"/>
                                        </p:tgtEl>
                                        <p:attrNameLst>
                                          <p:attrName>ppt_h</p:attrName>
                                        </p:attrNameLst>
                                      </p:cBhvr>
                                      <p:tavLst>
                                        <p:tav tm="0">
                                          <p:val>
                                            <p:fltVal val="0"/>
                                          </p:val>
                                        </p:tav>
                                        <p:tav tm="100000">
                                          <p:val>
                                            <p:strVal val="#ppt_h"/>
                                          </p:val>
                                        </p:tav>
                                      </p:tavLst>
                                    </p:anim>
                                    <p:animEffect transition="in" filter="fade">
                                      <p:cBhvr>
                                        <p:cTn id="104" dur="500"/>
                                        <p:tgtEl>
                                          <p:spTgt spid="92"/>
                                        </p:tgtEl>
                                      </p:cBhvr>
                                    </p:animEffect>
                                  </p:childTnLst>
                                </p:cTn>
                              </p:par>
                              <p:par>
                                <p:cTn id="105" presetID="53" presetClass="entr" presetSubtype="16" fill="hold" grpId="0" nodeType="withEffect">
                                  <p:stCondLst>
                                    <p:cond delay="0"/>
                                  </p:stCondLst>
                                  <p:childTnLst>
                                    <p:set>
                                      <p:cBhvr>
                                        <p:cTn id="106" dur="1" fill="hold">
                                          <p:stCondLst>
                                            <p:cond delay="0"/>
                                          </p:stCondLst>
                                        </p:cTn>
                                        <p:tgtEl>
                                          <p:spTgt spid="38"/>
                                        </p:tgtEl>
                                        <p:attrNameLst>
                                          <p:attrName>style.visibility</p:attrName>
                                        </p:attrNameLst>
                                      </p:cBhvr>
                                      <p:to>
                                        <p:strVal val="visible"/>
                                      </p:to>
                                    </p:set>
                                    <p:anim calcmode="lin" valueType="num">
                                      <p:cBhvr>
                                        <p:cTn id="107" dur="500" fill="hold"/>
                                        <p:tgtEl>
                                          <p:spTgt spid="38"/>
                                        </p:tgtEl>
                                        <p:attrNameLst>
                                          <p:attrName>ppt_w</p:attrName>
                                        </p:attrNameLst>
                                      </p:cBhvr>
                                      <p:tavLst>
                                        <p:tav tm="0">
                                          <p:val>
                                            <p:fltVal val="0"/>
                                          </p:val>
                                        </p:tav>
                                        <p:tav tm="100000">
                                          <p:val>
                                            <p:strVal val="#ppt_w"/>
                                          </p:val>
                                        </p:tav>
                                      </p:tavLst>
                                    </p:anim>
                                    <p:anim calcmode="lin" valueType="num">
                                      <p:cBhvr>
                                        <p:cTn id="108" dur="500" fill="hold"/>
                                        <p:tgtEl>
                                          <p:spTgt spid="38"/>
                                        </p:tgtEl>
                                        <p:attrNameLst>
                                          <p:attrName>ppt_h</p:attrName>
                                        </p:attrNameLst>
                                      </p:cBhvr>
                                      <p:tavLst>
                                        <p:tav tm="0">
                                          <p:val>
                                            <p:fltVal val="0"/>
                                          </p:val>
                                        </p:tav>
                                        <p:tav tm="100000">
                                          <p:val>
                                            <p:strVal val="#ppt_h"/>
                                          </p:val>
                                        </p:tav>
                                      </p:tavLst>
                                    </p:anim>
                                    <p:animEffect transition="in" filter="fade">
                                      <p:cBhvr>
                                        <p:cTn id="109" dur="500"/>
                                        <p:tgtEl>
                                          <p:spTgt spid="38"/>
                                        </p:tgtEl>
                                      </p:cBhvr>
                                    </p:animEffect>
                                  </p:childTnLst>
                                </p:cTn>
                              </p:par>
                              <p:par>
                                <p:cTn id="110" presetID="53" presetClass="entr" presetSubtype="16" fill="hold" grpId="0" nodeType="withEffect">
                                  <p:stCondLst>
                                    <p:cond delay="0"/>
                                  </p:stCondLst>
                                  <p:childTnLst>
                                    <p:set>
                                      <p:cBhvr>
                                        <p:cTn id="111" dur="1" fill="hold">
                                          <p:stCondLst>
                                            <p:cond delay="0"/>
                                          </p:stCondLst>
                                        </p:cTn>
                                        <p:tgtEl>
                                          <p:spTgt spid="37"/>
                                        </p:tgtEl>
                                        <p:attrNameLst>
                                          <p:attrName>style.visibility</p:attrName>
                                        </p:attrNameLst>
                                      </p:cBhvr>
                                      <p:to>
                                        <p:strVal val="visible"/>
                                      </p:to>
                                    </p:set>
                                    <p:anim calcmode="lin" valueType="num">
                                      <p:cBhvr>
                                        <p:cTn id="112" dur="500" fill="hold"/>
                                        <p:tgtEl>
                                          <p:spTgt spid="37"/>
                                        </p:tgtEl>
                                        <p:attrNameLst>
                                          <p:attrName>ppt_w</p:attrName>
                                        </p:attrNameLst>
                                      </p:cBhvr>
                                      <p:tavLst>
                                        <p:tav tm="0">
                                          <p:val>
                                            <p:fltVal val="0"/>
                                          </p:val>
                                        </p:tav>
                                        <p:tav tm="100000">
                                          <p:val>
                                            <p:strVal val="#ppt_w"/>
                                          </p:val>
                                        </p:tav>
                                      </p:tavLst>
                                    </p:anim>
                                    <p:anim calcmode="lin" valueType="num">
                                      <p:cBhvr>
                                        <p:cTn id="113" dur="500" fill="hold"/>
                                        <p:tgtEl>
                                          <p:spTgt spid="37"/>
                                        </p:tgtEl>
                                        <p:attrNameLst>
                                          <p:attrName>ppt_h</p:attrName>
                                        </p:attrNameLst>
                                      </p:cBhvr>
                                      <p:tavLst>
                                        <p:tav tm="0">
                                          <p:val>
                                            <p:fltVal val="0"/>
                                          </p:val>
                                        </p:tav>
                                        <p:tav tm="100000">
                                          <p:val>
                                            <p:strVal val="#ppt_h"/>
                                          </p:val>
                                        </p:tav>
                                      </p:tavLst>
                                    </p:anim>
                                    <p:animEffect transition="in" filter="fade">
                                      <p:cBhvr>
                                        <p:cTn id="114" dur="500"/>
                                        <p:tgtEl>
                                          <p:spTgt spid="37"/>
                                        </p:tgtEl>
                                      </p:cBhvr>
                                    </p:animEffect>
                                  </p:childTnLst>
                                </p:cTn>
                              </p:par>
                              <p:par>
                                <p:cTn id="115" presetID="53" presetClass="entr" presetSubtype="16" fill="hold" grpId="0" nodeType="withEffect">
                                  <p:stCondLst>
                                    <p:cond delay="0"/>
                                  </p:stCondLst>
                                  <p:childTnLst>
                                    <p:set>
                                      <p:cBhvr>
                                        <p:cTn id="116" dur="1" fill="hold">
                                          <p:stCondLst>
                                            <p:cond delay="0"/>
                                          </p:stCondLst>
                                        </p:cTn>
                                        <p:tgtEl>
                                          <p:spTgt spid="80"/>
                                        </p:tgtEl>
                                        <p:attrNameLst>
                                          <p:attrName>style.visibility</p:attrName>
                                        </p:attrNameLst>
                                      </p:cBhvr>
                                      <p:to>
                                        <p:strVal val="visible"/>
                                      </p:to>
                                    </p:set>
                                    <p:anim calcmode="lin" valueType="num">
                                      <p:cBhvr>
                                        <p:cTn id="117" dur="500" fill="hold"/>
                                        <p:tgtEl>
                                          <p:spTgt spid="80"/>
                                        </p:tgtEl>
                                        <p:attrNameLst>
                                          <p:attrName>ppt_w</p:attrName>
                                        </p:attrNameLst>
                                      </p:cBhvr>
                                      <p:tavLst>
                                        <p:tav tm="0">
                                          <p:val>
                                            <p:fltVal val="0"/>
                                          </p:val>
                                        </p:tav>
                                        <p:tav tm="100000">
                                          <p:val>
                                            <p:strVal val="#ppt_w"/>
                                          </p:val>
                                        </p:tav>
                                      </p:tavLst>
                                    </p:anim>
                                    <p:anim calcmode="lin" valueType="num">
                                      <p:cBhvr>
                                        <p:cTn id="118" dur="500" fill="hold"/>
                                        <p:tgtEl>
                                          <p:spTgt spid="80"/>
                                        </p:tgtEl>
                                        <p:attrNameLst>
                                          <p:attrName>ppt_h</p:attrName>
                                        </p:attrNameLst>
                                      </p:cBhvr>
                                      <p:tavLst>
                                        <p:tav tm="0">
                                          <p:val>
                                            <p:fltVal val="0"/>
                                          </p:val>
                                        </p:tav>
                                        <p:tav tm="100000">
                                          <p:val>
                                            <p:strVal val="#ppt_h"/>
                                          </p:val>
                                        </p:tav>
                                      </p:tavLst>
                                    </p:anim>
                                    <p:animEffect transition="in" filter="fade">
                                      <p:cBhvr>
                                        <p:cTn id="119" dur="500"/>
                                        <p:tgtEl>
                                          <p:spTgt spid="80"/>
                                        </p:tgtEl>
                                      </p:cBhvr>
                                    </p:animEffect>
                                  </p:childTnLst>
                                </p:cTn>
                              </p:par>
                              <p:par>
                                <p:cTn id="120" presetID="53" presetClass="entr" presetSubtype="16" fill="hold" grpId="0" nodeType="withEffect">
                                  <p:stCondLst>
                                    <p:cond delay="0"/>
                                  </p:stCondLst>
                                  <p:childTnLst>
                                    <p:set>
                                      <p:cBhvr>
                                        <p:cTn id="121" dur="1" fill="hold">
                                          <p:stCondLst>
                                            <p:cond delay="0"/>
                                          </p:stCondLst>
                                        </p:cTn>
                                        <p:tgtEl>
                                          <p:spTgt spid="35"/>
                                        </p:tgtEl>
                                        <p:attrNameLst>
                                          <p:attrName>style.visibility</p:attrName>
                                        </p:attrNameLst>
                                      </p:cBhvr>
                                      <p:to>
                                        <p:strVal val="visible"/>
                                      </p:to>
                                    </p:set>
                                    <p:anim calcmode="lin" valueType="num">
                                      <p:cBhvr>
                                        <p:cTn id="122" dur="500" fill="hold"/>
                                        <p:tgtEl>
                                          <p:spTgt spid="35"/>
                                        </p:tgtEl>
                                        <p:attrNameLst>
                                          <p:attrName>ppt_w</p:attrName>
                                        </p:attrNameLst>
                                      </p:cBhvr>
                                      <p:tavLst>
                                        <p:tav tm="0">
                                          <p:val>
                                            <p:fltVal val="0"/>
                                          </p:val>
                                        </p:tav>
                                        <p:tav tm="100000">
                                          <p:val>
                                            <p:strVal val="#ppt_w"/>
                                          </p:val>
                                        </p:tav>
                                      </p:tavLst>
                                    </p:anim>
                                    <p:anim calcmode="lin" valueType="num">
                                      <p:cBhvr>
                                        <p:cTn id="123" dur="500" fill="hold"/>
                                        <p:tgtEl>
                                          <p:spTgt spid="35"/>
                                        </p:tgtEl>
                                        <p:attrNameLst>
                                          <p:attrName>ppt_h</p:attrName>
                                        </p:attrNameLst>
                                      </p:cBhvr>
                                      <p:tavLst>
                                        <p:tav tm="0">
                                          <p:val>
                                            <p:fltVal val="0"/>
                                          </p:val>
                                        </p:tav>
                                        <p:tav tm="100000">
                                          <p:val>
                                            <p:strVal val="#ppt_h"/>
                                          </p:val>
                                        </p:tav>
                                      </p:tavLst>
                                    </p:anim>
                                    <p:animEffect transition="in" filter="fade">
                                      <p:cBhvr>
                                        <p:cTn id="12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P spid="52" grpId="0" animBg="1"/>
      <p:bldP spid="53" grpId="0" animBg="1"/>
      <p:bldP spid="54" grpId="0" animBg="1"/>
      <p:bldP spid="55" grpId="0" animBg="1"/>
      <p:bldP spid="56" grpId="0" animBg="1"/>
      <p:bldP spid="58" grpId="0" animBg="1"/>
      <p:bldP spid="79" grpId="0" animBg="1"/>
      <p:bldP spid="81" grpId="0" animBg="1"/>
      <p:bldP spid="82" grpId="0"/>
      <p:bldP spid="80" grpId="0" animBg="1"/>
      <p:bldP spid="84" grpId="0"/>
      <p:bldP spid="85" grpId="0" animBg="1"/>
      <p:bldP spid="86" grpId="0" animBg="1"/>
      <p:bldP spid="87" grpId="0"/>
      <p:bldP spid="88" grpId="0"/>
      <p:bldP spid="89" grpId="0" animBg="1"/>
      <p:bldP spid="90" grpId="0" animBg="1"/>
      <p:bldP spid="91" grpId="0"/>
      <p:bldP spid="92" grpId="0"/>
      <p:bldP spid="37" grpId="0" animBg="1"/>
      <p:bldP spid="38" grpId="0"/>
      <p:bldP spid="3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6777" cy="6858000"/>
          </a:xfrm>
          <a:prstGeom prst="rect">
            <a:avLst/>
          </a:prstGeom>
        </p:spPr>
      </p:pic>
      <p:sp>
        <p:nvSpPr>
          <p:cNvPr id="2" name="Title 1"/>
          <p:cNvSpPr>
            <a:spLocks noGrp="1"/>
          </p:cNvSpPr>
          <p:nvPr>
            <p:ph type="title"/>
          </p:nvPr>
        </p:nvSpPr>
        <p:spPr/>
        <p:txBody>
          <a:bodyPr/>
          <a:lstStyle/>
          <a:p>
            <a:r>
              <a:rPr lang="en-US" dirty="0" smtClean="0">
                <a:solidFill>
                  <a:schemeClr val="bg1"/>
                </a:solidFill>
              </a:rPr>
              <a:t>Agenda</a:t>
            </a:r>
            <a:endParaRPr lang="en-US" dirty="0">
              <a:solidFill>
                <a:schemeClr val="bg1"/>
              </a:solidFill>
            </a:endParaRPr>
          </a:p>
        </p:txBody>
      </p:sp>
      <p:sp>
        <p:nvSpPr>
          <p:cNvPr id="3" name="Content Placeholder 2"/>
          <p:cNvSpPr>
            <a:spLocks noGrp="1"/>
          </p:cNvSpPr>
          <p:nvPr>
            <p:ph idx="1"/>
          </p:nvPr>
        </p:nvSpPr>
        <p:spPr/>
        <p:txBody>
          <a:bodyPr/>
          <a:lstStyle/>
          <a:p>
            <a:pPr marL="0" indent="0">
              <a:buNone/>
            </a:pPr>
            <a:r>
              <a:rPr lang="en-US" dirty="0" smtClean="0">
                <a:solidFill>
                  <a:schemeClr val="bg1"/>
                </a:solidFill>
              </a:rPr>
              <a:t>Introduction to Azure Data Services </a:t>
            </a:r>
            <a:endParaRPr lang="en-US" dirty="0" smtClean="0">
              <a:solidFill>
                <a:schemeClr val="bg1"/>
              </a:solidFill>
            </a:endParaRPr>
          </a:p>
          <a:p>
            <a:pPr marL="0" indent="0">
              <a:buNone/>
            </a:pPr>
            <a:r>
              <a:rPr lang="en-US" dirty="0" smtClean="0">
                <a:solidFill>
                  <a:schemeClr val="bg1"/>
                </a:solidFill>
              </a:rPr>
              <a:t>Hadoop</a:t>
            </a:r>
          </a:p>
          <a:p>
            <a:pPr marL="0" indent="0">
              <a:buNone/>
            </a:pPr>
            <a:r>
              <a:rPr lang="en-US" dirty="0" smtClean="0">
                <a:solidFill>
                  <a:schemeClr val="bg1"/>
                </a:solidFill>
              </a:rPr>
              <a:t>Column Families</a:t>
            </a:r>
          </a:p>
          <a:p>
            <a:pPr marL="0" indent="0">
              <a:buNone/>
            </a:pPr>
            <a:r>
              <a:rPr lang="en-US" dirty="0" smtClean="0">
                <a:solidFill>
                  <a:schemeClr val="bg1"/>
                </a:solidFill>
              </a:rPr>
              <a:t>Document Stores</a:t>
            </a:r>
          </a:p>
          <a:p>
            <a:pPr marL="0" indent="0">
              <a:buNone/>
            </a:pPr>
            <a:r>
              <a:rPr lang="en-US" dirty="0" smtClean="0">
                <a:solidFill>
                  <a:schemeClr val="bg1"/>
                </a:solidFill>
              </a:rPr>
              <a:t>Streaming </a:t>
            </a:r>
          </a:p>
          <a:p>
            <a:pPr marL="0" indent="0">
              <a:buNone/>
            </a:pPr>
            <a:endParaRPr lang="en-US" dirty="0" smtClean="0">
              <a:solidFill>
                <a:schemeClr val="bg1"/>
              </a:solidFill>
            </a:endParaRPr>
          </a:p>
          <a:p>
            <a:endParaRPr lang="en-US" dirty="0" smtClean="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8190751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HOL1</a:t>
            </a:r>
            <a:br>
              <a:rPr lang="en-US" dirty="0" smtClean="0"/>
            </a:br>
            <a:r>
              <a:rPr lang="en-US" dirty="0" smtClean="0"/>
              <a:t>Explore the Portal(s)</a:t>
            </a:r>
            <a:endParaRPr lang="en-US" dirty="0"/>
          </a:p>
        </p:txBody>
      </p:sp>
    </p:spTree>
    <p:extLst>
      <p:ext uri="{BB962C8B-B14F-4D97-AF65-F5344CB8AC3E}">
        <p14:creationId xmlns:p14="http://schemas.microsoft.com/office/powerpoint/2010/main" val="15179210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r>
              <a:rPr lang="en-US" dirty="0" smtClean="0"/>
              <a:t>Introduction to Azure Data Services</a:t>
            </a:r>
            <a:endParaRPr lang="en-US" dirty="0" smtClean="0"/>
          </a:p>
          <a:p>
            <a:r>
              <a:rPr lang="en-US" dirty="0" smtClean="0"/>
              <a:t>Hadoop</a:t>
            </a:r>
          </a:p>
          <a:p>
            <a:r>
              <a:rPr lang="en-US" dirty="0" smtClean="0"/>
              <a:t>Column Families</a:t>
            </a:r>
          </a:p>
          <a:p>
            <a:r>
              <a:rPr lang="en-US" dirty="0" smtClean="0"/>
              <a:t>Document Stores</a:t>
            </a:r>
          </a:p>
          <a:p>
            <a:r>
              <a:rPr lang="en-US" smtClean="0"/>
              <a:t>Streaming </a:t>
            </a:r>
            <a:endParaRPr lang="en-US" dirty="0" smtClean="0"/>
          </a:p>
          <a:p>
            <a:endParaRPr lang="en-US" dirty="0" smtClean="0"/>
          </a:p>
          <a:p>
            <a:endParaRPr lang="en-US" dirty="0"/>
          </a:p>
        </p:txBody>
      </p:sp>
    </p:spTree>
    <p:extLst>
      <p:ext uri="{BB962C8B-B14F-4D97-AF65-F5344CB8AC3E}">
        <p14:creationId xmlns:p14="http://schemas.microsoft.com/office/powerpoint/2010/main" val="42866923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rapezoid 5"/>
          <p:cNvSpPr/>
          <p:nvPr/>
        </p:nvSpPr>
        <p:spPr bwMode="auto">
          <a:xfrm rot="16200000">
            <a:off x="483734" y="1788238"/>
            <a:ext cx="4863564" cy="4250464"/>
          </a:xfrm>
          <a:prstGeom prst="trapezoid">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1960" b="1" dirty="0">
              <a:solidFill>
                <a:srgbClr val="FFFFFF"/>
              </a:solidFill>
              <a:latin typeface="Segoe UI Light"/>
              <a:ea typeface="Segoe UI" pitchFamily="34" charset="0"/>
              <a:cs typeface="Segoe UI" pitchFamily="34" charset="0"/>
            </a:endParaRPr>
          </a:p>
        </p:txBody>
      </p:sp>
      <p:sp>
        <p:nvSpPr>
          <p:cNvPr id="9" name="Title 8"/>
          <p:cNvSpPr>
            <a:spLocks noGrp="1"/>
          </p:cNvSpPr>
          <p:nvPr>
            <p:ph type="title"/>
          </p:nvPr>
        </p:nvSpPr>
        <p:spPr/>
        <p:txBody>
          <a:bodyPr/>
          <a:lstStyle/>
          <a:p>
            <a:r>
              <a:rPr lang="en-US" sz="4400" dirty="0" smtClean="0"/>
              <a:t>Microsoft Azure Data Services</a:t>
            </a:r>
            <a:endParaRPr lang="en-US" sz="4400" dirty="0"/>
          </a:p>
        </p:txBody>
      </p:sp>
      <p:sp>
        <p:nvSpPr>
          <p:cNvPr id="82" name="Oval 81"/>
          <p:cNvSpPr/>
          <p:nvPr/>
        </p:nvSpPr>
        <p:spPr bwMode="auto">
          <a:xfrm>
            <a:off x="190285" y="1877631"/>
            <a:ext cx="4365187" cy="4365187"/>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1961" b="1" dirty="0">
              <a:solidFill>
                <a:srgbClr val="FFFFFF"/>
              </a:solidFill>
              <a:latin typeface="Segoe UI Light"/>
              <a:ea typeface="Segoe UI" pitchFamily="34" charset="0"/>
              <a:cs typeface="Segoe UI" pitchFamily="34" charset="0"/>
            </a:endParaRPr>
          </a:p>
        </p:txBody>
      </p:sp>
      <p:sp>
        <p:nvSpPr>
          <p:cNvPr id="107" name="Oval 106"/>
          <p:cNvSpPr/>
          <p:nvPr/>
        </p:nvSpPr>
        <p:spPr bwMode="auto">
          <a:xfrm>
            <a:off x="460141" y="2147487"/>
            <a:ext cx="3825475" cy="3825475"/>
          </a:xfrm>
          <a:prstGeom prst="ellipse">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1961" b="1" dirty="0">
              <a:solidFill>
                <a:srgbClr val="FFFFFF"/>
              </a:solidFill>
              <a:latin typeface="Segoe UI Light"/>
              <a:ea typeface="Segoe UI" pitchFamily="34" charset="0"/>
              <a:cs typeface="Segoe UI" pitchFamily="34" charset="0"/>
            </a:endParaRPr>
          </a:p>
        </p:txBody>
      </p:sp>
      <p:sp>
        <p:nvSpPr>
          <p:cNvPr id="108" name="Freeform 107"/>
          <p:cNvSpPr/>
          <p:nvPr/>
        </p:nvSpPr>
        <p:spPr bwMode="auto">
          <a:xfrm>
            <a:off x="865061" y="4170275"/>
            <a:ext cx="3015595" cy="1513103"/>
          </a:xfrm>
          <a:custGeom>
            <a:avLst/>
            <a:gdLst>
              <a:gd name="connsiteX0" fmla="*/ 0 w 3154215"/>
              <a:gd name="connsiteY0" fmla="*/ 509439 h 1650246"/>
              <a:gd name="connsiteX1" fmla="*/ 10932 w 3154215"/>
              <a:gd name="connsiteY1" fmla="*/ 544262 h 1650246"/>
              <a:gd name="connsiteX2" fmla="*/ 7183 w 3154215"/>
              <a:gd name="connsiteY2" fmla="*/ 534564 h 1650246"/>
              <a:gd name="connsiteX3" fmla="*/ 894341 w 3154215"/>
              <a:gd name="connsiteY3" fmla="*/ 384534 h 1650246"/>
              <a:gd name="connsiteX4" fmla="*/ 897970 w 3154215"/>
              <a:gd name="connsiteY4" fmla="*/ 391641 h 1650246"/>
              <a:gd name="connsiteX5" fmla="*/ 902367 w 3154215"/>
              <a:gd name="connsiteY5" fmla="*/ 397746 h 1650246"/>
              <a:gd name="connsiteX6" fmla="*/ 800755 w 3154215"/>
              <a:gd name="connsiteY6" fmla="*/ 98652 h 1650246"/>
              <a:gd name="connsiteX7" fmla="*/ 805324 w 3154215"/>
              <a:gd name="connsiteY7" fmla="*/ 126058 h 1650246"/>
              <a:gd name="connsiteX8" fmla="*/ 804819 w 3154215"/>
              <a:gd name="connsiteY8" fmla="*/ 120064 h 1650246"/>
              <a:gd name="connsiteX9" fmla="*/ 811413 w 3154215"/>
              <a:gd name="connsiteY9" fmla="*/ 163271 h 1650246"/>
              <a:gd name="connsiteX10" fmla="*/ 1561019 w 3154215"/>
              <a:gd name="connsiteY10" fmla="*/ 774217 h 1650246"/>
              <a:gd name="connsiteX11" fmla="*/ 2309360 w 3154215"/>
              <a:gd name="connsiteY11" fmla="*/ 168409 h 1650246"/>
              <a:gd name="connsiteX12" fmla="*/ 2320036 w 3154215"/>
              <a:gd name="connsiteY12" fmla="*/ 101427 h 1650246"/>
              <a:gd name="connsiteX13" fmla="*/ 3102291 w 3154215"/>
              <a:gd name="connsiteY13" fmla="*/ 553063 h 1650246"/>
              <a:gd name="connsiteX14" fmla="*/ 3143038 w 3154215"/>
              <a:gd name="connsiteY14" fmla="*/ 423274 h 1650246"/>
              <a:gd name="connsiteX15" fmla="*/ 3149435 w 3154215"/>
              <a:gd name="connsiteY15" fmla="*/ 394166 h 1650246"/>
              <a:gd name="connsiteX16" fmla="*/ 3154215 w 3154215"/>
              <a:gd name="connsiteY16" fmla="*/ 396761 h 1650246"/>
              <a:gd name="connsiteX17" fmla="*/ 1561019 w 3154215"/>
              <a:gd name="connsiteY17" fmla="*/ 1650246 h 1650246"/>
              <a:gd name="connsiteX18" fmla="*/ 1560794 w 3154215"/>
              <a:gd name="connsiteY18" fmla="*/ 1650236 h 1650246"/>
              <a:gd name="connsiteX19" fmla="*/ 1577953 w 3154215"/>
              <a:gd name="connsiteY19" fmla="*/ 1649369 h 1650246"/>
              <a:gd name="connsiteX20" fmla="*/ 1515761 w 3154215"/>
              <a:gd name="connsiteY20" fmla="*/ 1647980 h 1650246"/>
              <a:gd name="connsiteX21" fmla="*/ 1556640 w 3154215"/>
              <a:gd name="connsiteY21" fmla="*/ 1650045 h 1650246"/>
              <a:gd name="connsiteX22" fmla="*/ 1407963 w 3154215"/>
              <a:gd name="connsiteY22" fmla="*/ 1643203 h 1650246"/>
              <a:gd name="connsiteX23" fmla="*/ 59809 w 3154215"/>
              <a:gd name="connsiteY23" fmla="*/ 670697 h 1650246"/>
              <a:gd name="connsiteX24" fmla="*/ 14218 w 3154215"/>
              <a:gd name="connsiteY24" fmla="*/ 552761 h 1650246"/>
              <a:gd name="connsiteX25" fmla="*/ 796315 w 3154215"/>
              <a:gd name="connsiteY25" fmla="*/ 0 h 1650246"/>
              <a:gd name="connsiteX26" fmla="*/ 796326 w 3154215"/>
              <a:gd name="connsiteY26" fmla="*/ 0 h 1650246"/>
              <a:gd name="connsiteX27" fmla="*/ 795868 w 3154215"/>
              <a:gd name="connsiteY27" fmla="*/ 9066 h 1650246"/>
              <a:gd name="connsiteX28" fmla="*/ 796479 w 3154215"/>
              <a:gd name="connsiteY28" fmla="*/ 21168 h 1650246"/>
              <a:gd name="connsiteX29" fmla="*/ 795458 w 3154215"/>
              <a:gd name="connsiteY29" fmla="*/ 9065 h 1650246"/>
              <a:gd name="connsiteX0" fmla="*/ 0 w 3154215"/>
              <a:gd name="connsiteY0" fmla="*/ 509439 h 1650246"/>
              <a:gd name="connsiteX1" fmla="*/ 10932 w 3154215"/>
              <a:gd name="connsiteY1" fmla="*/ 544262 h 1650246"/>
              <a:gd name="connsiteX2" fmla="*/ 7183 w 3154215"/>
              <a:gd name="connsiteY2" fmla="*/ 534564 h 1650246"/>
              <a:gd name="connsiteX3" fmla="*/ 0 w 3154215"/>
              <a:gd name="connsiteY3" fmla="*/ 509439 h 1650246"/>
              <a:gd name="connsiteX4" fmla="*/ 894341 w 3154215"/>
              <a:gd name="connsiteY4" fmla="*/ 384534 h 1650246"/>
              <a:gd name="connsiteX5" fmla="*/ 897970 w 3154215"/>
              <a:gd name="connsiteY5" fmla="*/ 391641 h 1650246"/>
              <a:gd name="connsiteX6" fmla="*/ 902367 w 3154215"/>
              <a:gd name="connsiteY6" fmla="*/ 397746 h 1650246"/>
              <a:gd name="connsiteX7" fmla="*/ 894341 w 3154215"/>
              <a:gd name="connsiteY7" fmla="*/ 384534 h 1650246"/>
              <a:gd name="connsiteX8" fmla="*/ 800755 w 3154215"/>
              <a:gd name="connsiteY8" fmla="*/ 98652 h 1650246"/>
              <a:gd name="connsiteX9" fmla="*/ 805324 w 3154215"/>
              <a:gd name="connsiteY9" fmla="*/ 126058 h 1650246"/>
              <a:gd name="connsiteX10" fmla="*/ 804819 w 3154215"/>
              <a:gd name="connsiteY10" fmla="*/ 120064 h 1650246"/>
              <a:gd name="connsiteX11" fmla="*/ 811413 w 3154215"/>
              <a:gd name="connsiteY11" fmla="*/ 163271 h 1650246"/>
              <a:gd name="connsiteX12" fmla="*/ 1561019 w 3154215"/>
              <a:gd name="connsiteY12" fmla="*/ 774217 h 1650246"/>
              <a:gd name="connsiteX13" fmla="*/ 2309360 w 3154215"/>
              <a:gd name="connsiteY13" fmla="*/ 168409 h 1650246"/>
              <a:gd name="connsiteX14" fmla="*/ 2320036 w 3154215"/>
              <a:gd name="connsiteY14" fmla="*/ 101427 h 1650246"/>
              <a:gd name="connsiteX15" fmla="*/ 3102291 w 3154215"/>
              <a:gd name="connsiteY15" fmla="*/ 553063 h 1650246"/>
              <a:gd name="connsiteX16" fmla="*/ 3143038 w 3154215"/>
              <a:gd name="connsiteY16" fmla="*/ 423274 h 1650246"/>
              <a:gd name="connsiteX17" fmla="*/ 3149435 w 3154215"/>
              <a:gd name="connsiteY17" fmla="*/ 394166 h 1650246"/>
              <a:gd name="connsiteX18" fmla="*/ 3154215 w 3154215"/>
              <a:gd name="connsiteY18" fmla="*/ 396761 h 1650246"/>
              <a:gd name="connsiteX19" fmla="*/ 1561019 w 3154215"/>
              <a:gd name="connsiteY19" fmla="*/ 1650246 h 1650246"/>
              <a:gd name="connsiteX20" fmla="*/ 1560794 w 3154215"/>
              <a:gd name="connsiteY20" fmla="*/ 1650236 h 1650246"/>
              <a:gd name="connsiteX21" fmla="*/ 1577953 w 3154215"/>
              <a:gd name="connsiteY21" fmla="*/ 1649369 h 1650246"/>
              <a:gd name="connsiteX22" fmla="*/ 1515761 w 3154215"/>
              <a:gd name="connsiteY22" fmla="*/ 1647980 h 1650246"/>
              <a:gd name="connsiteX23" fmla="*/ 1556640 w 3154215"/>
              <a:gd name="connsiteY23" fmla="*/ 1650045 h 1650246"/>
              <a:gd name="connsiteX24" fmla="*/ 1407963 w 3154215"/>
              <a:gd name="connsiteY24" fmla="*/ 1643203 h 1650246"/>
              <a:gd name="connsiteX25" fmla="*/ 59809 w 3154215"/>
              <a:gd name="connsiteY25" fmla="*/ 670697 h 1650246"/>
              <a:gd name="connsiteX26" fmla="*/ 14218 w 3154215"/>
              <a:gd name="connsiteY26" fmla="*/ 552761 h 1650246"/>
              <a:gd name="connsiteX27" fmla="*/ 800755 w 3154215"/>
              <a:gd name="connsiteY27" fmla="*/ 98652 h 1650246"/>
              <a:gd name="connsiteX28" fmla="*/ 795458 w 3154215"/>
              <a:gd name="connsiteY28" fmla="*/ 9065 h 1650246"/>
              <a:gd name="connsiteX29" fmla="*/ 796326 w 3154215"/>
              <a:gd name="connsiteY29" fmla="*/ 0 h 1650246"/>
              <a:gd name="connsiteX30" fmla="*/ 795868 w 3154215"/>
              <a:gd name="connsiteY30" fmla="*/ 9066 h 1650246"/>
              <a:gd name="connsiteX31" fmla="*/ 796479 w 3154215"/>
              <a:gd name="connsiteY31" fmla="*/ 21168 h 1650246"/>
              <a:gd name="connsiteX32" fmla="*/ 795458 w 3154215"/>
              <a:gd name="connsiteY32" fmla="*/ 9065 h 1650246"/>
              <a:gd name="connsiteX0" fmla="*/ 0 w 3154215"/>
              <a:gd name="connsiteY0" fmla="*/ 509439 h 1650246"/>
              <a:gd name="connsiteX1" fmla="*/ 10932 w 3154215"/>
              <a:gd name="connsiteY1" fmla="*/ 544262 h 1650246"/>
              <a:gd name="connsiteX2" fmla="*/ 7183 w 3154215"/>
              <a:gd name="connsiteY2" fmla="*/ 534564 h 1650246"/>
              <a:gd name="connsiteX3" fmla="*/ 0 w 3154215"/>
              <a:gd name="connsiteY3" fmla="*/ 509439 h 1650246"/>
              <a:gd name="connsiteX4" fmla="*/ 894341 w 3154215"/>
              <a:gd name="connsiteY4" fmla="*/ 384534 h 1650246"/>
              <a:gd name="connsiteX5" fmla="*/ 897970 w 3154215"/>
              <a:gd name="connsiteY5" fmla="*/ 391641 h 1650246"/>
              <a:gd name="connsiteX6" fmla="*/ 902367 w 3154215"/>
              <a:gd name="connsiteY6" fmla="*/ 397746 h 1650246"/>
              <a:gd name="connsiteX7" fmla="*/ 894341 w 3154215"/>
              <a:gd name="connsiteY7" fmla="*/ 384534 h 1650246"/>
              <a:gd name="connsiteX8" fmla="*/ 800755 w 3154215"/>
              <a:gd name="connsiteY8" fmla="*/ 98652 h 1650246"/>
              <a:gd name="connsiteX9" fmla="*/ 805324 w 3154215"/>
              <a:gd name="connsiteY9" fmla="*/ 126058 h 1650246"/>
              <a:gd name="connsiteX10" fmla="*/ 804819 w 3154215"/>
              <a:gd name="connsiteY10" fmla="*/ 120064 h 1650246"/>
              <a:gd name="connsiteX11" fmla="*/ 811413 w 3154215"/>
              <a:gd name="connsiteY11" fmla="*/ 163271 h 1650246"/>
              <a:gd name="connsiteX12" fmla="*/ 1561019 w 3154215"/>
              <a:gd name="connsiteY12" fmla="*/ 774217 h 1650246"/>
              <a:gd name="connsiteX13" fmla="*/ 2309360 w 3154215"/>
              <a:gd name="connsiteY13" fmla="*/ 168409 h 1650246"/>
              <a:gd name="connsiteX14" fmla="*/ 2320036 w 3154215"/>
              <a:gd name="connsiteY14" fmla="*/ 101427 h 1650246"/>
              <a:gd name="connsiteX15" fmla="*/ 3102291 w 3154215"/>
              <a:gd name="connsiteY15" fmla="*/ 553063 h 1650246"/>
              <a:gd name="connsiteX16" fmla="*/ 3143038 w 3154215"/>
              <a:gd name="connsiteY16" fmla="*/ 423274 h 1650246"/>
              <a:gd name="connsiteX17" fmla="*/ 3149435 w 3154215"/>
              <a:gd name="connsiteY17" fmla="*/ 394166 h 1650246"/>
              <a:gd name="connsiteX18" fmla="*/ 3154215 w 3154215"/>
              <a:gd name="connsiteY18" fmla="*/ 396761 h 1650246"/>
              <a:gd name="connsiteX19" fmla="*/ 1561019 w 3154215"/>
              <a:gd name="connsiteY19" fmla="*/ 1650246 h 1650246"/>
              <a:gd name="connsiteX20" fmla="*/ 1560794 w 3154215"/>
              <a:gd name="connsiteY20" fmla="*/ 1650236 h 1650246"/>
              <a:gd name="connsiteX21" fmla="*/ 1577953 w 3154215"/>
              <a:gd name="connsiteY21" fmla="*/ 1649369 h 1650246"/>
              <a:gd name="connsiteX22" fmla="*/ 1515761 w 3154215"/>
              <a:gd name="connsiteY22" fmla="*/ 1647980 h 1650246"/>
              <a:gd name="connsiteX23" fmla="*/ 1556640 w 3154215"/>
              <a:gd name="connsiteY23" fmla="*/ 1650045 h 1650246"/>
              <a:gd name="connsiteX24" fmla="*/ 1407963 w 3154215"/>
              <a:gd name="connsiteY24" fmla="*/ 1643203 h 1650246"/>
              <a:gd name="connsiteX25" fmla="*/ 59809 w 3154215"/>
              <a:gd name="connsiteY25" fmla="*/ 670697 h 1650246"/>
              <a:gd name="connsiteX26" fmla="*/ 14218 w 3154215"/>
              <a:gd name="connsiteY26" fmla="*/ 552761 h 1650246"/>
              <a:gd name="connsiteX27" fmla="*/ 800755 w 3154215"/>
              <a:gd name="connsiteY27" fmla="*/ 98652 h 1650246"/>
              <a:gd name="connsiteX28" fmla="*/ 796479 w 3154215"/>
              <a:gd name="connsiteY28" fmla="*/ 21168 h 1650246"/>
              <a:gd name="connsiteX29" fmla="*/ 796326 w 3154215"/>
              <a:gd name="connsiteY29" fmla="*/ 0 h 1650246"/>
              <a:gd name="connsiteX30" fmla="*/ 795868 w 3154215"/>
              <a:gd name="connsiteY30" fmla="*/ 9066 h 1650246"/>
              <a:gd name="connsiteX31" fmla="*/ 796479 w 3154215"/>
              <a:gd name="connsiteY31" fmla="*/ 21168 h 1650246"/>
              <a:gd name="connsiteX0" fmla="*/ 0 w 3154215"/>
              <a:gd name="connsiteY0" fmla="*/ 509439 h 1650246"/>
              <a:gd name="connsiteX1" fmla="*/ 10932 w 3154215"/>
              <a:gd name="connsiteY1" fmla="*/ 544262 h 1650246"/>
              <a:gd name="connsiteX2" fmla="*/ 7183 w 3154215"/>
              <a:gd name="connsiteY2" fmla="*/ 534564 h 1650246"/>
              <a:gd name="connsiteX3" fmla="*/ 0 w 3154215"/>
              <a:gd name="connsiteY3" fmla="*/ 509439 h 1650246"/>
              <a:gd name="connsiteX4" fmla="*/ 894341 w 3154215"/>
              <a:gd name="connsiteY4" fmla="*/ 384534 h 1650246"/>
              <a:gd name="connsiteX5" fmla="*/ 897970 w 3154215"/>
              <a:gd name="connsiteY5" fmla="*/ 391641 h 1650246"/>
              <a:gd name="connsiteX6" fmla="*/ 902367 w 3154215"/>
              <a:gd name="connsiteY6" fmla="*/ 397746 h 1650246"/>
              <a:gd name="connsiteX7" fmla="*/ 894341 w 3154215"/>
              <a:gd name="connsiteY7" fmla="*/ 384534 h 1650246"/>
              <a:gd name="connsiteX8" fmla="*/ 800755 w 3154215"/>
              <a:gd name="connsiteY8" fmla="*/ 98652 h 1650246"/>
              <a:gd name="connsiteX9" fmla="*/ 805324 w 3154215"/>
              <a:gd name="connsiteY9" fmla="*/ 126058 h 1650246"/>
              <a:gd name="connsiteX10" fmla="*/ 804819 w 3154215"/>
              <a:gd name="connsiteY10" fmla="*/ 120064 h 1650246"/>
              <a:gd name="connsiteX11" fmla="*/ 811413 w 3154215"/>
              <a:gd name="connsiteY11" fmla="*/ 163271 h 1650246"/>
              <a:gd name="connsiteX12" fmla="*/ 1561019 w 3154215"/>
              <a:gd name="connsiteY12" fmla="*/ 774217 h 1650246"/>
              <a:gd name="connsiteX13" fmla="*/ 2309360 w 3154215"/>
              <a:gd name="connsiteY13" fmla="*/ 168409 h 1650246"/>
              <a:gd name="connsiteX14" fmla="*/ 2320036 w 3154215"/>
              <a:gd name="connsiteY14" fmla="*/ 101427 h 1650246"/>
              <a:gd name="connsiteX15" fmla="*/ 3102291 w 3154215"/>
              <a:gd name="connsiteY15" fmla="*/ 553063 h 1650246"/>
              <a:gd name="connsiteX16" fmla="*/ 3143038 w 3154215"/>
              <a:gd name="connsiteY16" fmla="*/ 423274 h 1650246"/>
              <a:gd name="connsiteX17" fmla="*/ 3149435 w 3154215"/>
              <a:gd name="connsiteY17" fmla="*/ 394166 h 1650246"/>
              <a:gd name="connsiteX18" fmla="*/ 3154215 w 3154215"/>
              <a:gd name="connsiteY18" fmla="*/ 396761 h 1650246"/>
              <a:gd name="connsiteX19" fmla="*/ 1561019 w 3154215"/>
              <a:gd name="connsiteY19" fmla="*/ 1650246 h 1650246"/>
              <a:gd name="connsiteX20" fmla="*/ 1560794 w 3154215"/>
              <a:gd name="connsiteY20" fmla="*/ 1650236 h 1650246"/>
              <a:gd name="connsiteX21" fmla="*/ 1577953 w 3154215"/>
              <a:gd name="connsiteY21" fmla="*/ 1649369 h 1650246"/>
              <a:gd name="connsiteX22" fmla="*/ 1515761 w 3154215"/>
              <a:gd name="connsiteY22" fmla="*/ 1647980 h 1650246"/>
              <a:gd name="connsiteX23" fmla="*/ 1556640 w 3154215"/>
              <a:gd name="connsiteY23" fmla="*/ 1650045 h 1650246"/>
              <a:gd name="connsiteX24" fmla="*/ 1407963 w 3154215"/>
              <a:gd name="connsiteY24" fmla="*/ 1643203 h 1650246"/>
              <a:gd name="connsiteX25" fmla="*/ 59809 w 3154215"/>
              <a:gd name="connsiteY25" fmla="*/ 670697 h 1650246"/>
              <a:gd name="connsiteX26" fmla="*/ 14218 w 3154215"/>
              <a:gd name="connsiteY26" fmla="*/ 552761 h 1650246"/>
              <a:gd name="connsiteX27" fmla="*/ 800755 w 3154215"/>
              <a:gd name="connsiteY27" fmla="*/ 98652 h 1650246"/>
              <a:gd name="connsiteX28" fmla="*/ 795868 w 3154215"/>
              <a:gd name="connsiteY28" fmla="*/ 9066 h 1650246"/>
              <a:gd name="connsiteX29" fmla="*/ 796326 w 3154215"/>
              <a:gd name="connsiteY29" fmla="*/ 0 h 1650246"/>
              <a:gd name="connsiteX30" fmla="*/ 795868 w 3154215"/>
              <a:gd name="connsiteY30" fmla="*/ 9066 h 1650246"/>
              <a:gd name="connsiteX0" fmla="*/ 0 w 3154215"/>
              <a:gd name="connsiteY0" fmla="*/ 410787 h 1551594"/>
              <a:gd name="connsiteX1" fmla="*/ 10932 w 3154215"/>
              <a:gd name="connsiteY1" fmla="*/ 445610 h 1551594"/>
              <a:gd name="connsiteX2" fmla="*/ 7183 w 3154215"/>
              <a:gd name="connsiteY2" fmla="*/ 435912 h 1551594"/>
              <a:gd name="connsiteX3" fmla="*/ 0 w 3154215"/>
              <a:gd name="connsiteY3" fmla="*/ 410787 h 1551594"/>
              <a:gd name="connsiteX4" fmla="*/ 894341 w 3154215"/>
              <a:gd name="connsiteY4" fmla="*/ 285882 h 1551594"/>
              <a:gd name="connsiteX5" fmla="*/ 897970 w 3154215"/>
              <a:gd name="connsiteY5" fmla="*/ 292989 h 1551594"/>
              <a:gd name="connsiteX6" fmla="*/ 902367 w 3154215"/>
              <a:gd name="connsiteY6" fmla="*/ 299094 h 1551594"/>
              <a:gd name="connsiteX7" fmla="*/ 894341 w 3154215"/>
              <a:gd name="connsiteY7" fmla="*/ 285882 h 1551594"/>
              <a:gd name="connsiteX8" fmla="*/ 800755 w 3154215"/>
              <a:gd name="connsiteY8" fmla="*/ 0 h 1551594"/>
              <a:gd name="connsiteX9" fmla="*/ 805324 w 3154215"/>
              <a:gd name="connsiteY9" fmla="*/ 27406 h 1551594"/>
              <a:gd name="connsiteX10" fmla="*/ 804819 w 3154215"/>
              <a:gd name="connsiteY10" fmla="*/ 21412 h 1551594"/>
              <a:gd name="connsiteX11" fmla="*/ 811413 w 3154215"/>
              <a:gd name="connsiteY11" fmla="*/ 64619 h 1551594"/>
              <a:gd name="connsiteX12" fmla="*/ 1561019 w 3154215"/>
              <a:gd name="connsiteY12" fmla="*/ 675565 h 1551594"/>
              <a:gd name="connsiteX13" fmla="*/ 2309360 w 3154215"/>
              <a:gd name="connsiteY13" fmla="*/ 69757 h 1551594"/>
              <a:gd name="connsiteX14" fmla="*/ 2320036 w 3154215"/>
              <a:gd name="connsiteY14" fmla="*/ 2775 h 1551594"/>
              <a:gd name="connsiteX15" fmla="*/ 3102291 w 3154215"/>
              <a:gd name="connsiteY15" fmla="*/ 454411 h 1551594"/>
              <a:gd name="connsiteX16" fmla="*/ 3143038 w 3154215"/>
              <a:gd name="connsiteY16" fmla="*/ 324622 h 1551594"/>
              <a:gd name="connsiteX17" fmla="*/ 3149435 w 3154215"/>
              <a:gd name="connsiteY17" fmla="*/ 295514 h 1551594"/>
              <a:gd name="connsiteX18" fmla="*/ 3154215 w 3154215"/>
              <a:gd name="connsiteY18" fmla="*/ 298109 h 1551594"/>
              <a:gd name="connsiteX19" fmla="*/ 1561019 w 3154215"/>
              <a:gd name="connsiteY19" fmla="*/ 1551594 h 1551594"/>
              <a:gd name="connsiteX20" fmla="*/ 1560794 w 3154215"/>
              <a:gd name="connsiteY20" fmla="*/ 1551584 h 1551594"/>
              <a:gd name="connsiteX21" fmla="*/ 1577953 w 3154215"/>
              <a:gd name="connsiteY21" fmla="*/ 1550717 h 1551594"/>
              <a:gd name="connsiteX22" fmla="*/ 1515761 w 3154215"/>
              <a:gd name="connsiteY22" fmla="*/ 1549328 h 1551594"/>
              <a:gd name="connsiteX23" fmla="*/ 1556640 w 3154215"/>
              <a:gd name="connsiteY23" fmla="*/ 1551393 h 1551594"/>
              <a:gd name="connsiteX24" fmla="*/ 1407963 w 3154215"/>
              <a:gd name="connsiteY24" fmla="*/ 1544551 h 1551594"/>
              <a:gd name="connsiteX25" fmla="*/ 59809 w 3154215"/>
              <a:gd name="connsiteY25" fmla="*/ 572045 h 1551594"/>
              <a:gd name="connsiteX26" fmla="*/ 14218 w 3154215"/>
              <a:gd name="connsiteY26" fmla="*/ 454109 h 1551594"/>
              <a:gd name="connsiteX27" fmla="*/ 800755 w 3154215"/>
              <a:gd name="connsiteY27" fmla="*/ 0 h 1551594"/>
              <a:gd name="connsiteX0" fmla="*/ 0 w 3147032"/>
              <a:gd name="connsiteY0" fmla="*/ 435912 h 1551594"/>
              <a:gd name="connsiteX1" fmla="*/ 3749 w 3147032"/>
              <a:gd name="connsiteY1" fmla="*/ 445610 h 1551594"/>
              <a:gd name="connsiteX2" fmla="*/ 0 w 3147032"/>
              <a:gd name="connsiteY2" fmla="*/ 435912 h 1551594"/>
              <a:gd name="connsiteX3" fmla="*/ 887158 w 3147032"/>
              <a:gd name="connsiteY3" fmla="*/ 285882 h 1551594"/>
              <a:gd name="connsiteX4" fmla="*/ 890787 w 3147032"/>
              <a:gd name="connsiteY4" fmla="*/ 292989 h 1551594"/>
              <a:gd name="connsiteX5" fmla="*/ 895184 w 3147032"/>
              <a:gd name="connsiteY5" fmla="*/ 299094 h 1551594"/>
              <a:gd name="connsiteX6" fmla="*/ 887158 w 3147032"/>
              <a:gd name="connsiteY6" fmla="*/ 285882 h 1551594"/>
              <a:gd name="connsiteX7" fmla="*/ 793572 w 3147032"/>
              <a:gd name="connsiteY7" fmla="*/ 0 h 1551594"/>
              <a:gd name="connsiteX8" fmla="*/ 798141 w 3147032"/>
              <a:gd name="connsiteY8" fmla="*/ 27406 h 1551594"/>
              <a:gd name="connsiteX9" fmla="*/ 797636 w 3147032"/>
              <a:gd name="connsiteY9" fmla="*/ 21412 h 1551594"/>
              <a:gd name="connsiteX10" fmla="*/ 804230 w 3147032"/>
              <a:gd name="connsiteY10" fmla="*/ 64619 h 1551594"/>
              <a:gd name="connsiteX11" fmla="*/ 1553836 w 3147032"/>
              <a:gd name="connsiteY11" fmla="*/ 675565 h 1551594"/>
              <a:gd name="connsiteX12" fmla="*/ 2302177 w 3147032"/>
              <a:gd name="connsiteY12" fmla="*/ 69757 h 1551594"/>
              <a:gd name="connsiteX13" fmla="*/ 2312853 w 3147032"/>
              <a:gd name="connsiteY13" fmla="*/ 2775 h 1551594"/>
              <a:gd name="connsiteX14" fmla="*/ 3095108 w 3147032"/>
              <a:gd name="connsiteY14" fmla="*/ 454411 h 1551594"/>
              <a:gd name="connsiteX15" fmla="*/ 3135855 w 3147032"/>
              <a:gd name="connsiteY15" fmla="*/ 324622 h 1551594"/>
              <a:gd name="connsiteX16" fmla="*/ 3142252 w 3147032"/>
              <a:gd name="connsiteY16" fmla="*/ 295514 h 1551594"/>
              <a:gd name="connsiteX17" fmla="*/ 3147032 w 3147032"/>
              <a:gd name="connsiteY17" fmla="*/ 298109 h 1551594"/>
              <a:gd name="connsiteX18" fmla="*/ 1553836 w 3147032"/>
              <a:gd name="connsiteY18" fmla="*/ 1551594 h 1551594"/>
              <a:gd name="connsiteX19" fmla="*/ 1553611 w 3147032"/>
              <a:gd name="connsiteY19" fmla="*/ 1551584 h 1551594"/>
              <a:gd name="connsiteX20" fmla="*/ 1570770 w 3147032"/>
              <a:gd name="connsiteY20" fmla="*/ 1550717 h 1551594"/>
              <a:gd name="connsiteX21" fmla="*/ 1508578 w 3147032"/>
              <a:gd name="connsiteY21" fmla="*/ 1549328 h 1551594"/>
              <a:gd name="connsiteX22" fmla="*/ 1549457 w 3147032"/>
              <a:gd name="connsiteY22" fmla="*/ 1551393 h 1551594"/>
              <a:gd name="connsiteX23" fmla="*/ 1400780 w 3147032"/>
              <a:gd name="connsiteY23" fmla="*/ 1544551 h 1551594"/>
              <a:gd name="connsiteX24" fmla="*/ 52626 w 3147032"/>
              <a:gd name="connsiteY24" fmla="*/ 572045 h 1551594"/>
              <a:gd name="connsiteX25" fmla="*/ 7035 w 3147032"/>
              <a:gd name="connsiteY25" fmla="*/ 454109 h 1551594"/>
              <a:gd name="connsiteX26" fmla="*/ 793572 w 3147032"/>
              <a:gd name="connsiteY26" fmla="*/ 0 h 1551594"/>
              <a:gd name="connsiteX0" fmla="*/ 880123 w 3139997"/>
              <a:gd name="connsiteY0" fmla="*/ 285882 h 1551594"/>
              <a:gd name="connsiteX1" fmla="*/ 883752 w 3139997"/>
              <a:gd name="connsiteY1" fmla="*/ 292989 h 1551594"/>
              <a:gd name="connsiteX2" fmla="*/ 888149 w 3139997"/>
              <a:gd name="connsiteY2" fmla="*/ 299094 h 1551594"/>
              <a:gd name="connsiteX3" fmla="*/ 880123 w 3139997"/>
              <a:gd name="connsiteY3" fmla="*/ 285882 h 1551594"/>
              <a:gd name="connsiteX4" fmla="*/ 786537 w 3139997"/>
              <a:gd name="connsiteY4" fmla="*/ 0 h 1551594"/>
              <a:gd name="connsiteX5" fmla="*/ 791106 w 3139997"/>
              <a:gd name="connsiteY5" fmla="*/ 27406 h 1551594"/>
              <a:gd name="connsiteX6" fmla="*/ 790601 w 3139997"/>
              <a:gd name="connsiteY6" fmla="*/ 21412 h 1551594"/>
              <a:gd name="connsiteX7" fmla="*/ 797195 w 3139997"/>
              <a:gd name="connsiteY7" fmla="*/ 64619 h 1551594"/>
              <a:gd name="connsiteX8" fmla="*/ 1546801 w 3139997"/>
              <a:gd name="connsiteY8" fmla="*/ 675565 h 1551594"/>
              <a:gd name="connsiteX9" fmla="*/ 2295142 w 3139997"/>
              <a:gd name="connsiteY9" fmla="*/ 69757 h 1551594"/>
              <a:gd name="connsiteX10" fmla="*/ 2305818 w 3139997"/>
              <a:gd name="connsiteY10" fmla="*/ 2775 h 1551594"/>
              <a:gd name="connsiteX11" fmla="*/ 3088073 w 3139997"/>
              <a:gd name="connsiteY11" fmla="*/ 454411 h 1551594"/>
              <a:gd name="connsiteX12" fmla="*/ 3128820 w 3139997"/>
              <a:gd name="connsiteY12" fmla="*/ 324622 h 1551594"/>
              <a:gd name="connsiteX13" fmla="*/ 3135217 w 3139997"/>
              <a:gd name="connsiteY13" fmla="*/ 295514 h 1551594"/>
              <a:gd name="connsiteX14" fmla="*/ 3139997 w 3139997"/>
              <a:gd name="connsiteY14" fmla="*/ 298109 h 1551594"/>
              <a:gd name="connsiteX15" fmla="*/ 1546801 w 3139997"/>
              <a:gd name="connsiteY15" fmla="*/ 1551594 h 1551594"/>
              <a:gd name="connsiteX16" fmla="*/ 1546576 w 3139997"/>
              <a:gd name="connsiteY16" fmla="*/ 1551584 h 1551594"/>
              <a:gd name="connsiteX17" fmla="*/ 1563735 w 3139997"/>
              <a:gd name="connsiteY17" fmla="*/ 1550717 h 1551594"/>
              <a:gd name="connsiteX18" fmla="*/ 1501543 w 3139997"/>
              <a:gd name="connsiteY18" fmla="*/ 1549328 h 1551594"/>
              <a:gd name="connsiteX19" fmla="*/ 1542422 w 3139997"/>
              <a:gd name="connsiteY19" fmla="*/ 1551393 h 1551594"/>
              <a:gd name="connsiteX20" fmla="*/ 1393745 w 3139997"/>
              <a:gd name="connsiteY20" fmla="*/ 1544551 h 1551594"/>
              <a:gd name="connsiteX21" fmla="*/ 45591 w 3139997"/>
              <a:gd name="connsiteY21" fmla="*/ 572045 h 1551594"/>
              <a:gd name="connsiteX22" fmla="*/ 0 w 3139997"/>
              <a:gd name="connsiteY22" fmla="*/ 454109 h 1551594"/>
              <a:gd name="connsiteX23" fmla="*/ 786537 w 3139997"/>
              <a:gd name="connsiteY23" fmla="*/ 0 h 1551594"/>
              <a:gd name="connsiteX0" fmla="*/ 880123 w 3135217"/>
              <a:gd name="connsiteY0" fmla="*/ 285882 h 1551594"/>
              <a:gd name="connsiteX1" fmla="*/ 883752 w 3135217"/>
              <a:gd name="connsiteY1" fmla="*/ 292989 h 1551594"/>
              <a:gd name="connsiteX2" fmla="*/ 888149 w 3135217"/>
              <a:gd name="connsiteY2" fmla="*/ 299094 h 1551594"/>
              <a:gd name="connsiteX3" fmla="*/ 880123 w 3135217"/>
              <a:gd name="connsiteY3" fmla="*/ 285882 h 1551594"/>
              <a:gd name="connsiteX4" fmla="*/ 786537 w 3135217"/>
              <a:gd name="connsiteY4" fmla="*/ 0 h 1551594"/>
              <a:gd name="connsiteX5" fmla="*/ 791106 w 3135217"/>
              <a:gd name="connsiteY5" fmla="*/ 27406 h 1551594"/>
              <a:gd name="connsiteX6" fmla="*/ 790601 w 3135217"/>
              <a:gd name="connsiteY6" fmla="*/ 21412 h 1551594"/>
              <a:gd name="connsiteX7" fmla="*/ 797195 w 3135217"/>
              <a:gd name="connsiteY7" fmla="*/ 64619 h 1551594"/>
              <a:gd name="connsiteX8" fmla="*/ 1546801 w 3135217"/>
              <a:gd name="connsiteY8" fmla="*/ 675565 h 1551594"/>
              <a:gd name="connsiteX9" fmla="*/ 2295142 w 3135217"/>
              <a:gd name="connsiteY9" fmla="*/ 69757 h 1551594"/>
              <a:gd name="connsiteX10" fmla="*/ 2305818 w 3135217"/>
              <a:gd name="connsiteY10" fmla="*/ 2775 h 1551594"/>
              <a:gd name="connsiteX11" fmla="*/ 3088073 w 3135217"/>
              <a:gd name="connsiteY11" fmla="*/ 454411 h 1551594"/>
              <a:gd name="connsiteX12" fmla="*/ 3128820 w 3135217"/>
              <a:gd name="connsiteY12" fmla="*/ 324622 h 1551594"/>
              <a:gd name="connsiteX13" fmla="*/ 3135217 w 3135217"/>
              <a:gd name="connsiteY13" fmla="*/ 295514 h 1551594"/>
              <a:gd name="connsiteX14" fmla="*/ 3087546 w 3135217"/>
              <a:gd name="connsiteY14" fmla="*/ 460227 h 1551594"/>
              <a:gd name="connsiteX15" fmla="*/ 1546801 w 3135217"/>
              <a:gd name="connsiteY15" fmla="*/ 1551594 h 1551594"/>
              <a:gd name="connsiteX16" fmla="*/ 1546576 w 3135217"/>
              <a:gd name="connsiteY16" fmla="*/ 1551584 h 1551594"/>
              <a:gd name="connsiteX17" fmla="*/ 1563735 w 3135217"/>
              <a:gd name="connsiteY17" fmla="*/ 1550717 h 1551594"/>
              <a:gd name="connsiteX18" fmla="*/ 1501543 w 3135217"/>
              <a:gd name="connsiteY18" fmla="*/ 1549328 h 1551594"/>
              <a:gd name="connsiteX19" fmla="*/ 1542422 w 3135217"/>
              <a:gd name="connsiteY19" fmla="*/ 1551393 h 1551594"/>
              <a:gd name="connsiteX20" fmla="*/ 1393745 w 3135217"/>
              <a:gd name="connsiteY20" fmla="*/ 1544551 h 1551594"/>
              <a:gd name="connsiteX21" fmla="*/ 45591 w 3135217"/>
              <a:gd name="connsiteY21" fmla="*/ 572045 h 1551594"/>
              <a:gd name="connsiteX22" fmla="*/ 0 w 3135217"/>
              <a:gd name="connsiteY22" fmla="*/ 454109 h 1551594"/>
              <a:gd name="connsiteX23" fmla="*/ 786537 w 3135217"/>
              <a:gd name="connsiteY23" fmla="*/ 0 h 1551594"/>
              <a:gd name="connsiteX0" fmla="*/ 880123 w 3135217"/>
              <a:gd name="connsiteY0" fmla="*/ 285882 h 1551594"/>
              <a:gd name="connsiteX1" fmla="*/ 883752 w 3135217"/>
              <a:gd name="connsiteY1" fmla="*/ 292989 h 1551594"/>
              <a:gd name="connsiteX2" fmla="*/ 888149 w 3135217"/>
              <a:gd name="connsiteY2" fmla="*/ 299094 h 1551594"/>
              <a:gd name="connsiteX3" fmla="*/ 880123 w 3135217"/>
              <a:gd name="connsiteY3" fmla="*/ 285882 h 1551594"/>
              <a:gd name="connsiteX4" fmla="*/ 786537 w 3135217"/>
              <a:gd name="connsiteY4" fmla="*/ 0 h 1551594"/>
              <a:gd name="connsiteX5" fmla="*/ 791106 w 3135217"/>
              <a:gd name="connsiteY5" fmla="*/ 27406 h 1551594"/>
              <a:gd name="connsiteX6" fmla="*/ 790601 w 3135217"/>
              <a:gd name="connsiteY6" fmla="*/ 21412 h 1551594"/>
              <a:gd name="connsiteX7" fmla="*/ 797195 w 3135217"/>
              <a:gd name="connsiteY7" fmla="*/ 64619 h 1551594"/>
              <a:gd name="connsiteX8" fmla="*/ 1546801 w 3135217"/>
              <a:gd name="connsiteY8" fmla="*/ 675565 h 1551594"/>
              <a:gd name="connsiteX9" fmla="*/ 2295142 w 3135217"/>
              <a:gd name="connsiteY9" fmla="*/ 69757 h 1551594"/>
              <a:gd name="connsiteX10" fmla="*/ 2305818 w 3135217"/>
              <a:gd name="connsiteY10" fmla="*/ 2775 h 1551594"/>
              <a:gd name="connsiteX11" fmla="*/ 3088073 w 3135217"/>
              <a:gd name="connsiteY11" fmla="*/ 454411 h 1551594"/>
              <a:gd name="connsiteX12" fmla="*/ 3128820 w 3135217"/>
              <a:gd name="connsiteY12" fmla="*/ 324622 h 1551594"/>
              <a:gd name="connsiteX13" fmla="*/ 3135217 w 3135217"/>
              <a:gd name="connsiteY13" fmla="*/ 295514 h 1551594"/>
              <a:gd name="connsiteX14" fmla="*/ 3087546 w 3135217"/>
              <a:gd name="connsiteY14" fmla="*/ 460227 h 1551594"/>
              <a:gd name="connsiteX15" fmla="*/ 1546801 w 3135217"/>
              <a:gd name="connsiteY15" fmla="*/ 1551594 h 1551594"/>
              <a:gd name="connsiteX16" fmla="*/ 1546576 w 3135217"/>
              <a:gd name="connsiteY16" fmla="*/ 1551584 h 1551594"/>
              <a:gd name="connsiteX17" fmla="*/ 1563735 w 3135217"/>
              <a:gd name="connsiteY17" fmla="*/ 1550717 h 1551594"/>
              <a:gd name="connsiteX18" fmla="*/ 1501543 w 3135217"/>
              <a:gd name="connsiteY18" fmla="*/ 1549328 h 1551594"/>
              <a:gd name="connsiteX19" fmla="*/ 1542422 w 3135217"/>
              <a:gd name="connsiteY19" fmla="*/ 1551393 h 1551594"/>
              <a:gd name="connsiteX20" fmla="*/ 1393745 w 3135217"/>
              <a:gd name="connsiteY20" fmla="*/ 1544551 h 1551594"/>
              <a:gd name="connsiteX21" fmla="*/ 45591 w 3135217"/>
              <a:gd name="connsiteY21" fmla="*/ 572045 h 1551594"/>
              <a:gd name="connsiteX22" fmla="*/ 0 w 3135217"/>
              <a:gd name="connsiteY22" fmla="*/ 454109 h 1551594"/>
              <a:gd name="connsiteX23" fmla="*/ 786537 w 3135217"/>
              <a:gd name="connsiteY23" fmla="*/ 0 h 1551594"/>
              <a:gd name="connsiteX0" fmla="*/ 880123 w 3128821"/>
              <a:gd name="connsiteY0" fmla="*/ 285882 h 1551594"/>
              <a:gd name="connsiteX1" fmla="*/ 883752 w 3128821"/>
              <a:gd name="connsiteY1" fmla="*/ 292989 h 1551594"/>
              <a:gd name="connsiteX2" fmla="*/ 888149 w 3128821"/>
              <a:gd name="connsiteY2" fmla="*/ 299094 h 1551594"/>
              <a:gd name="connsiteX3" fmla="*/ 880123 w 3128821"/>
              <a:gd name="connsiteY3" fmla="*/ 285882 h 1551594"/>
              <a:gd name="connsiteX4" fmla="*/ 786537 w 3128821"/>
              <a:gd name="connsiteY4" fmla="*/ 0 h 1551594"/>
              <a:gd name="connsiteX5" fmla="*/ 791106 w 3128821"/>
              <a:gd name="connsiteY5" fmla="*/ 27406 h 1551594"/>
              <a:gd name="connsiteX6" fmla="*/ 790601 w 3128821"/>
              <a:gd name="connsiteY6" fmla="*/ 21412 h 1551594"/>
              <a:gd name="connsiteX7" fmla="*/ 797195 w 3128821"/>
              <a:gd name="connsiteY7" fmla="*/ 64619 h 1551594"/>
              <a:gd name="connsiteX8" fmla="*/ 1546801 w 3128821"/>
              <a:gd name="connsiteY8" fmla="*/ 675565 h 1551594"/>
              <a:gd name="connsiteX9" fmla="*/ 2295142 w 3128821"/>
              <a:gd name="connsiteY9" fmla="*/ 69757 h 1551594"/>
              <a:gd name="connsiteX10" fmla="*/ 2305818 w 3128821"/>
              <a:gd name="connsiteY10" fmla="*/ 2775 h 1551594"/>
              <a:gd name="connsiteX11" fmla="*/ 3088073 w 3128821"/>
              <a:gd name="connsiteY11" fmla="*/ 454411 h 1551594"/>
              <a:gd name="connsiteX12" fmla="*/ 3128820 w 3128821"/>
              <a:gd name="connsiteY12" fmla="*/ 324622 h 1551594"/>
              <a:gd name="connsiteX13" fmla="*/ 3092302 w 3128821"/>
              <a:gd name="connsiteY13" fmla="*/ 457632 h 1551594"/>
              <a:gd name="connsiteX14" fmla="*/ 3087546 w 3128821"/>
              <a:gd name="connsiteY14" fmla="*/ 460227 h 1551594"/>
              <a:gd name="connsiteX15" fmla="*/ 1546801 w 3128821"/>
              <a:gd name="connsiteY15" fmla="*/ 1551594 h 1551594"/>
              <a:gd name="connsiteX16" fmla="*/ 1546576 w 3128821"/>
              <a:gd name="connsiteY16" fmla="*/ 1551584 h 1551594"/>
              <a:gd name="connsiteX17" fmla="*/ 1563735 w 3128821"/>
              <a:gd name="connsiteY17" fmla="*/ 1550717 h 1551594"/>
              <a:gd name="connsiteX18" fmla="*/ 1501543 w 3128821"/>
              <a:gd name="connsiteY18" fmla="*/ 1549328 h 1551594"/>
              <a:gd name="connsiteX19" fmla="*/ 1542422 w 3128821"/>
              <a:gd name="connsiteY19" fmla="*/ 1551393 h 1551594"/>
              <a:gd name="connsiteX20" fmla="*/ 1393745 w 3128821"/>
              <a:gd name="connsiteY20" fmla="*/ 1544551 h 1551594"/>
              <a:gd name="connsiteX21" fmla="*/ 45591 w 3128821"/>
              <a:gd name="connsiteY21" fmla="*/ 572045 h 1551594"/>
              <a:gd name="connsiteX22" fmla="*/ 0 w 3128821"/>
              <a:gd name="connsiteY22" fmla="*/ 454109 h 1551594"/>
              <a:gd name="connsiteX23" fmla="*/ 786537 w 3128821"/>
              <a:gd name="connsiteY23" fmla="*/ 0 h 1551594"/>
              <a:gd name="connsiteX0" fmla="*/ 880123 w 3100209"/>
              <a:gd name="connsiteY0" fmla="*/ 285882 h 1551594"/>
              <a:gd name="connsiteX1" fmla="*/ 883752 w 3100209"/>
              <a:gd name="connsiteY1" fmla="*/ 292989 h 1551594"/>
              <a:gd name="connsiteX2" fmla="*/ 888149 w 3100209"/>
              <a:gd name="connsiteY2" fmla="*/ 299094 h 1551594"/>
              <a:gd name="connsiteX3" fmla="*/ 880123 w 3100209"/>
              <a:gd name="connsiteY3" fmla="*/ 285882 h 1551594"/>
              <a:gd name="connsiteX4" fmla="*/ 786537 w 3100209"/>
              <a:gd name="connsiteY4" fmla="*/ 0 h 1551594"/>
              <a:gd name="connsiteX5" fmla="*/ 791106 w 3100209"/>
              <a:gd name="connsiteY5" fmla="*/ 27406 h 1551594"/>
              <a:gd name="connsiteX6" fmla="*/ 790601 w 3100209"/>
              <a:gd name="connsiteY6" fmla="*/ 21412 h 1551594"/>
              <a:gd name="connsiteX7" fmla="*/ 797195 w 3100209"/>
              <a:gd name="connsiteY7" fmla="*/ 64619 h 1551594"/>
              <a:gd name="connsiteX8" fmla="*/ 1546801 w 3100209"/>
              <a:gd name="connsiteY8" fmla="*/ 675565 h 1551594"/>
              <a:gd name="connsiteX9" fmla="*/ 2295142 w 3100209"/>
              <a:gd name="connsiteY9" fmla="*/ 69757 h 1551594"/>
              <a:gd name="connsiteX10" fmla="*/ 2305818 w 3100209"/>
              <a:gd name="connsiteY10" fmla="*/ 2775 h 1551594"/>
              <a:gd name="connsiteX11" fmla="*/ 3088073 w 3100209"/>
              <a:gd name="connsiteY11" fmla="*/ 454411 h 1551594"/>
              <a:gd name="connsiteX12" fmla="*/ 3100209 w 3100209"/>
              <a:gd name="connsiteY12" fmla="*/ 439059 h 1551594"/>
              <a:gd name="connsiteX13" fmla="*/ 3092302 w 3100209"/>
              <a:gd name="connsiteY13" fmla="*/ 457632 h 1551594"/>
              <a:gd name="connsiteX14" fmla="*/ 3087546 w 3100209"/>
              <a:gd name="connsiteY14" fmla="*/ 460227 h 1551594"/>
              <a:gd name="connsiteX15" fmla="*/ 1546801 w 3100209"/>
              <a:gd name="connsiteY15" fmla="*/ 1551594 h 1551594"/>
              <a:gd name="connsiteX16" fmla="*/ 1546576 w 3100209"/>
              <a:gd name="connsiteY16" fmla="*/ 1551584 h 1551594"/>
              <a:gd name="connsiteX17" fmla="*/ 1563735 w 3100209"/>
              <a:gd name="connsiteY17" fmla="*/ 1550717 h 1551594"/>
              <a:gd name="connsiteX18" fmla="*/ 1501543 w 3100209"/>
              <a:gd name="connsiteY18" fmla="*/ 1549328 h 1551594"/>
              <a:gd name="connsiteX19" fmla="*/ 1542422 w 3100209"/>
              <a:gd name="connsiteY19" fmla="*/ 1551393 h 1551594"/>
              <a:gd name="connsiteX20" fmla="*/ 1393745 w 3100209"/>
              <a:gd name="connsiteY20" fmla="*/ 1544551 h 1551594"/>
              <a:gd name="connsiteX21" fmla="*/ 45591 w 3100209"/>
              <a:gd name="connsiteY21" fmla="*/ 572045 h 1551594"/>
              <a:gd name="connsiteX22" fmla="*/ 0 w 3100209"/>
              <a:gd name="connsiteY22" fmla="*/ 454109 h 1551594"/>
              <a:gd name="connsiteX23" fmla="*/ 786537 w 3100209"/>
              <a:gd name="connsiteY23" fmla="*/ 0 h 1551594"/>
              <a:gd name="connsiteX0" fmla="*/ 880123 w 3092302"/>
              <a:gd name="connsiteY0" fmla="*/ 285882 h 1551594"/>
              <a:gd name="connsiteX1" fmla="*/ 883752 w 3092302"/>
              <a:gd name="connsiteY1" fmla="*/ 292989 h 1551594"/>
              <a:gd name="connsiteX2" fmla="*/ 888149 w 3092302"/>
              <a:gd name="connsiteY2" fmla="*/ 299094 h 1551594"/>
              <a:gd name="connsiteX3" fmla="*/ 880123 w 3092302"/>
              <a:gd name="connsiteY3" fmla="*/ 285882 h 1551594"/>
              <a:gd name="connsiteX4" fmla="*/ 786537 w 3092302"/>
              <a:gd name="connsiteY4" fmla="*/ 0 h 1551594"/>
              <a:gd name="connsiteX5" fmla="*/ 791106 w 3092302"/>
              <a:gd name="connsiteY5" fmla="*/ 27406 h 1551594"/>
              <a:gd name="connsiteX6" fmla="*/ 790601 w 3092302"/>
              <a:gd name="connsiteY6" fmla="*/ 21412 h 1551594"/>
              <a:gd name="connsiteX7" fmla="*/ 797195 w 3092302"/>
              <a:gd name="connsiteY7" fmla="*/ 64619 h 1551594"/>
              <a:gd name="connsiteX8" fmla="*/ 1546801 w 3092302"/>
              <a:gd name="connsiteY8" fmla="*/ 675565 h 1551594"/>
              <a:gd name="connsiteX9" fmla="*/ 2295142 w 3092302"/>
              <a:gd name="connsiteY9" fmla="*/ 69757 h 1551594"/>
              <a:gd name="connsiteX10" fmla="*/ 2305818 w 3092302"/>
              <a:gd name="connsiteY10" fmla="*/ 2775 h 1551594"/>
              <a:gd name="connsiteX11" fmla="*/ 3088073 w 3092302"/>
              <a:gd name="connsiteY11" fmla="*/ 454411 h 1551594"/>
              <a:gd name="connsiteX12" fmla="*/ 3081136 w 3092302"/>
              <a:gd name="connsiteY12" fmla="*/ 462899 h 1551594"/>
              <a:gd name="connsiteX13" fmla="*/ 3092302 w 3092302"/>
              <a:gd name="connsiteY13" fmla="*/ 457632 h 1551594"/>
              <a:gd name="connsiteX14" fmla="*/ 3087546 w 3092302"/>
              <a:gd name="connsiteY14" fmla="*/ 460227 h 1551594"/>
              <a:gd name="connsiteX15" fmla="*/ 1546801 w 3092302"/>
              <a:gd name="connsiteY15" fmla="*/ 1551594 h 1551594"/>
              <a:gd name="connsiteX16" fmla="*/ 1546576 w 3092302"/>
              <a:gd name="connsiteY16" fmla="*/ 1551584 h 1551594"/>
              <a:gd name="connsiteX17" fmla="*/ 1563735 w 3092302"/>
              <a:gd name="connsiteY17" fmla="*/ 1550717 h 1551594"/>
              <a:gd name="connsiteX18" fmla="*/ 1501543 w 3092302"/>
              <a:gd name="connsiteY18" fmla="*/ 1549328 h 1551594"/>
              <a:gd name="connsiteX19" fmla="*/ 1542422 w 3092302"/>
              <a:gd name="connsiteY19" fmla="*/ 1551393 h 1551594"/>
              <a:gd name="connsiteX20" fmla="*/ 1393745 w 3092302"/>
              <a:gd name="connsiteY20" fmla="*/ 1544551 h 1551594"/>
              <a:gd name="connsiteX21" fmla="*/ 45591 w 3092302"/>
              <a:gd name="connsiteY21" fmla="*/ 572045 h 1551594"/>
              <a:gd name="connsiteX22" fmla="*/ 0 w 3092302"/>
              <a:gd name="connsiteY22" fmla="*/ 454109 h 1551594"/>
              <a:gd name="connsiteX23" fmla="*/ 786537 w 3092302"/>
              <a:gd name="connsiteY23" fmla="*/ 0 h 1551594"/>
              <a:gd name="connsiteX0" fmla="*/ 880123 w 3092302"/>
              <a:gd name="connsiteY0" fmla="*/ 285882 h 1551594"/>
              <a:gd name="connsiteX1" fmla="*/ 883752 w 3092302"/>
              <a:gd name="connsiteY1" fmla="*/ 292989 h 1551594"/>
              <a:gd name="connsiteX2" fmla="*/ 888149 w 3092302"/>
              <a:gd name="connsiteY2" fmla="*/ 299094 h 1551594"/>
              <a:gd name="connsiteX3" fmla="*/ 880123 w 3092302"/>
              <a:gd name="connsiteY3" fmla="*/ 285882 h 1551594"/>
              <a:gd name="connsiteX4" fmla="*/ 786537 w 3092302"/>
              <a:gd name="connsiteY4" fmla="*/ 0 h 1551594"/>
              <a:gd name="connsiteX5" fmla="*/ 791106 w 3092302"/>
              <a:gd name="connsiteY5" fmla="*/ 27406 h 1551594"/>
              <a:gd name="connsiteX6" fmla="*/ 790601 w 3092302"/>
              <a:gd name="connsiteY6" fmla="*/ 21412 h 1551594"/>
              <a:gd name="connsiteX7" fmla="*/ 797195 w 3092302"/>
              <a:gd name="connsiteY7" fmla="*/ 64619 h 1551594"/>
              <a:gd name="connsiteX8" fmla="*/ 1546801 w 3092302"/>
              <a:gd name="connsiteY8" fmla="*/ 675565 h 1551594"/>
              <a:gd name="connsiteX9" fmla="*/ 2295142 w 3092302"/>
              <a:gd name="connsiteY9" fmla="*/ 69757 h 1551594"/>
              <a:gd name="connsiteX10" fmla="*/ 2305818 w 3092302"/>
              <a:gd name="connsiteY10" fmla="*/ 2775 h 1551594"/>
              <a:gd name="connsiteX11" fmla="*/ 3088073 w 3092302"/>
              <a:gd name="connsiteY11" fmla="*/ 454411 h 1551594"/>
              <a:gd name="connsiteX12" fmla="*/ 3081136 w 3092302"/>
              <a:gd name="connsiteY12" fmla="*/ 462899 h 1551594"/>
              <a:gd name="connsiteX13" fmla="*/ 3092302 w 3092302"/>
              <a:gd name="connsiteY13" fmla="*/ 457632 h 1551594"/>
              <a:gd name="connsiteX14" fmla="*/ 3087546 w 3092302"/>
              <a:gd name="connsiteY14" fmla="*/ 460227 h 1551594"/>
              <a:gd name="connsiteX15" fmla="*/ 1546801 w 3092302"/>
              <a:gd name="connsiteY15" fmla="*/ 1551594 h 1551594"/>
              <a:gd name="connsiteX16" fmla="*/ 1546576 w 3092302"/>
              <a:gd name="connsiteY16" fmla="*/ 1551584 h 1551594"/>
              <a:gd name="connsiteX17" fmla="*/ 1563735 w 3092302"/>
              <a:gd name="connsiteY17" fmla="*/ 1550717 h 1551594"/>
              <a:gd name="connsiteX18" fmla="*/ 1501543 w 3092302"/>
              <a:gd name="connsiteY18" fmla="*/ 1549328 h 1551594"/>
              <a:gd name="connsiteX19" fmla="*/ 1542422 w 3092302"/>
              <a:gd name="connsiteY19" fmla="*/ 1551393 h 1551594"/>
              <a:gd name="connsiteX20" fmla="*/ 1393745 w 3092302"/>
              <a:gd name="connsiteY20" fmla="*/ 1544551 h 1551594"/>
              <a:gd name="connsiteX21" fmla="*/ 45591 w 3092302"/>
              <a:gd name="connsiteY21" fmla="*/ 572045 h 1551594"/>
              <a:gd name="connsiteX22" fmla="*/ 0 w 3092302"/>
              <a:gd name="connsiteY22" fmla="*/ 454109 h 1551594"/>
              <a:gd name="connsiteX23" fmla="*/ 786537 w 3092302"/>
              <a:gd name="connsiteY23" fmla="*/ 0 h 1551594"/>
              <a:gd name="connsiteX0" fmla="*/ 880123 w 3092302"/>
              <a:gd name="connsiteY0" fmla="*/ 285882 h 1551594"/>
              <a:gd name="connsiteX1" fmla="*/ 883752 w 3092302"/>
              <a:gd name="connsiteY1" fmla="*/ 292989 h 1551594"/>
              <a:gd name="connsiteX2" fmla="*/ 888149 w 3092302"/>
              <a:gd name="connsiteY2" fmla="*/ 299094 h 1551594"/>
              <a:gd name="connsiteX3" fmla="*/ 880123 w 3092302"/>
              <a:gd name="connsiteY3" fmla="*/ 285882 h 1551594"/>
              <a:gd name="connsiteX4" fmla="*/ 786537 w 3092302"/>
              <a:gd name="connsiteY4" fmla="*/ 0 h 1551594"/>
              <a:gd name="connsiteX5" fmla="*/ 791106 w 3092302"/>
              <a:gd name="connsiteY5" fmla="*/ 27406 h 1551594"/>
              <a:gd name="connsiteX6" fmla="*/ 790601 w 3092302"/>
              <a:gd name="connsiteY6" fmla="*/ 21412 h 1551594"/>
              <a:gd name="connsiteX7" fmla="*/ 797195 w 3092302"/>
              <a:gd name="connsiteY7" fmla="*/ 64619 h 1551594"/>
              <a:gd name="connsiteX8" fmla="*/ 1546801 w 3092302"/>
              <a:gd name="connsiteY8" fmla="*/ 675565 h 1551594"/>
              <a:gd name="connsiteX9" fmla="*/ 2295142 w 3092302"/>
              <a:gd name="connsiteY9" fmla="*/ 69757 h 1551594"/>
              <a:gd name="connsiteX10" fmla="*/ 2305818 w 3092302"/>
              <a:gd name="connsiteY10" fmla="*/ 2775 h 1551594"/>
              <a:gd name="connsiteX11" fmla="*/ 3088073 w 3092302"/>
              <a:gd name="connsiteY11" fmla="*/ 454411 h 1551594"/>
              <a:gd name="connsiteX12" fmla="*/ 3081136 w 3092302"/>
              <a:gd name="connsiteY12" fmla="*/ 462899 h 1551594"/>
              <a:gd name="connsiteX13" fmla="*/ 3092302 w 3092302"/>
              <a:gd name="connsiteY13" fmla="*/ 457632 h 1551594"/>
              <a:gd name="connsiteX14" fmla="*/ 3087546 w 3092302"/>
              <a:gd name="connsiteY14" fmla="*/ 460227 h 1551594"/>
              <a:gd name="connsiteX15" fmla="*/ 1546801 w 3092302"/>
              <a:gd name="connsiteY15" fmla="*/ 1551594 h 1551594"/>
              <a:gd name="connsiteX16" fmla="*/ 1546576 w 3092302"/>
              <a:gd name="connsiteY16" fmla="*/ 1551584 h 1551594"/>
              <a:gd name="connsiteX17" fmla="*/ 1563735 w 3092302"/>
              <a:gd name="connsiteY17" fmla="*/ 1550717 h 1551594"/>
              <a:gd name="connsiteX18" fmla="*/ 1501543 w 3092302"/>
              <a:gd name="connsiteY18" fmla="*/ 1549328 h 1551594"/>
              <a:gd name="connsiteX19" fmla="*/ 1542422 w 3092302"/>
              <a:gd name="connsiteY19" fmla="*/ 1551393 h 1551594"/>
              <a:gd name="connsiteX20" fmla="*/ 1393745 w 3092302"/>
              <a:gd name="connsiteY20" fmla="*/ 1544551 h 1551594"/>
              <a:gd name="connsiteX21" fmla="*/ 45591 w 3092302"/>
              <a:gd name="connsiteY21" fmla="*/ 572045 h 1551594"/>
              <a:gd name="connsiteX22" fmla="*/ 0 w 3092302"/>
              <a:gd name="connsiteY22" fmla="*/ 454109 h 1551594"/>
              <a:gd name="connsiteX23" fmla="*/ 786537 w 3092302"/>
              <a:gd name="connsiteY23" fmla="*/ 0 h 155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92302" h="1551594">
                <a:moveTo>
                  <a:pt x="880123" y="285882"/>
                </a:moveTo>
                <a:cubicBezTo>
                  <a:pt x="881105" y="288376"/>
                  <a:pt x="882422" y="290684"/>
                  <a:pt x="883752" y="292989"/>
                </a:cubicBezTo>
                <a:lnTo>
                  <a:pt x="888149" y="299094"/>
                </a:lnTo>
                <a:lnTo>
                  <a:pt x="880123" y="285882"/>
                </a:lnTo>
                <a:close/>
                <a:moveTo>
                  <a:pt x="786537" y="0"/>
                </a:moveTo>
                <a:lnTo>
                  <a:pt x="791106" y="27406"/>
                </a:lnTo>
                <a:cubicBezTo>
                  <a:pt x="790938" y="25408"/>
                  <a:pt x="790769" y="23410"/>
                  <a:pt x="790601" y="21412"/>
                </a:cubicBezTo>
                <a:lnTo>
                  <a:pt x="797195" y="64619"/>
                </a:lnTo>
                <a:cubicBezTo>
                  <a:pt x="868542" y="413285"/>
                  <a:pt x="1177042" y="675565"/>
                  <a:pt x="1546801" y="675565"/>
                </a:cubicBezTo>
                <a:cubicBezTo>
                  <a:pt x="1914741" y="675565"/>
                  <a:pt x="2222023" y="415860"/>
                  <a:pt x="2295142" y="69757"/>
                </a:cubicBezTo>
                <a:lnTo>
                  <a:pt x="2305818" y="2775"/>
                </a:lnTo>
                <a:lnTo>
                  <a:pt x="3088073" y="454411"/>
                </a:lnTo>
                <a:cubicBezTo>
                  <a:pt x="3103491" y="411961"/>
                  <a:pt x="3069407" y="506944"/>
                  <a:pt x="3081136" y="462899"/>
                </a:cubicBezTo>
                <a:lnTo>
                  <a:pt x="3092302" y="457632"/>
                </a:lnTo>
                <a:lnTo>
                  <a:pt x="3087546" y="460227"/>
                </a:lnTo>
                <a:cubicBezTo>
                  <a:pt x="2875140" y="1041414"/>
                  <a:pt x="2319483" y="1551594"/>
                  <a:pt x="1546801" y="1551594"/>
                </a:cubicBezTo>
                <a:lnTo>
                  <a:pt x="1546576" y="1551584"/>
                </a:lnTo>
                <a:lnTo>
                  <a:pt x="1563735" y="1550717"/>
                </a:lnTo>
                <a:lnTo>
                  <a:pt x="1501543" y="1549328"/>
                </a:lnTo>
                <a:lnTo>
                  <a:pt x="1542422" y="1551393"/>
                </a:lnTo>
                <a:lnTo>
                  <a:pt x="1393745" y="1544551"/>
                </a:lnTo>
                <a:cubicBezTo>
                  <a:pt x="789032" y="1488624"/>
                  <a:pt x="279483" y="1104614"/>
                  <a:pt x="45591" y="572045"/>
                </a:cubicBezTo>
                <a:lnTo>
                  <a:pt x="0" y="454109"/>
                </a:lnTo>
                <a:lnTo>
                  <a:pt x="786537" y="0"/>
                </a:lnTo>
                <a:close/>
              </a:path>
            </a:pathLst>
          </a:cu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10" name="Freeform 109"/>
          <p:cNvSpPr/>
          <p:nvPr/>
        </p:nvSpPr>
        <p:spPr bwMode="auto">
          <a:xfrm>
            <a:off x="756773" y="2453096"/>
            <a:ext cx="1601944" cy="2131434"/>
          </a:xfrm>
          <a:custGeom>
            <a:avLst/>
            <a:gdLst>
              <a:gd name="connsiteX0" fmla="*/ 1596332 w 1658524"/>
              <a:gd name="connsiteY0" fmla="*/ 3280095 h 3282360"/>
              <a:gd name="connsiteX1" fmla="*/ 1658524 w 1658524"/>
              <a:gd name="connsiteY1" fmla="*/ 3281484 h 3282360"/>
              <a:gd name="connsiteX2" fmla="*/ 1641180 w 1658524"/>
              <a:gd name="connsiteY2" fmla="*/ 3282360 h 3282360"/>
              <a:gd name="connsiteX3" fmla="*/ 974912 w 1658524"/>
              <a:gd name="connsiteY3" fmla="*/ 2016649 h 3282360"/>
              <a:gd name="connsiteX4" fmla="*/ 982938 w 1658524"/>
              <a:gd name="connsiteY4" fmla="*/ 2029861 h 3282360"/>
              <a:gd name="connsiteX5" fmla="*/ 978541 w 1658524"/>
              <a:gd name="connsiteY5" fmla="*/ 2023756 h 3282360"/>
              <a:gd name="connsiteX6" fmla="*/ 974912 w 1658524"/>
              <a:gd name="connsiteY6" fmla="*/ 2016649 h 3282360"/>
              <a:gd name="connsiteX7" fmla="*/ 1634793 w 1658524"/>
              <a:gd name="connsiteY7" fmla="*/ 323 h 3282360"/>
              <a:gd name="connsiteX8" fmla="*/ 1634793 w 1658524"/>
              <a:gd name="connsiteY8" fmla="*/ 876089 h 3282360"/>
              <a:gd name="connsiteX9" fmla="*/ 1635948 w 1658524"/>
              <a:gd name="connsiteY9" fmla="*/ 876030 h 3282360"/>
              <a:gd name="connsiteX10" fmla="*/ 1638554 w 1658524"/>
              <a:gd name="connsiteY10" fmla="*/ 876162 h 3282360"/>
              <a:gd name="connsiteX11" fmla="*/ 1562948 w 1658524"/>
              <a:gd name="connsiteY11" fmla="*/ 879980 h 3282360"/>
              <a:gd name="connsiteX12" fmla="*/ 876029 w 1658524"/>
              <a:gd name="connsiteY12" fmla="*/ 1641180 h 3282360"/>
              <a:gd name="connsiteX13" fmla="*/ 885895 w 1658524"/>
              <a:gd name="connsiteY13" fmla="*/ 1758173 h 3282360"/>
              <a:gd name="connsiteX14" fmla="*/ 881326 w 1658524"/>
              <a:gd name="connsiteY14" fmla="*/ 1730767 h 3282360"/>
              <a:gd name="connsiteX15" fmla="*/ 94266 w 1658524"/>
              <a:gd name="connsiteY15" fmla="*/ 2185177 h 3282360"/>
              <a:gd name="connsiteX16" fmla="*/ 83587 w 1658524"/>
              <a:gd name="connsiteY16" fmla="*/ 2151160 h 3282360"/>
              <a:gd name="connsiteX17" fmla="*/ 80571 w 1658524"/>
              <a:gd name="connsiteY17" fmla="*/ 2141554 h 3282360"/>
              <a:gd name="connsiteX18" fmla="*/ 80572 w 1658524"/>
              <a:gd name="connsiteY18" fmla="*/ 2141559 h 3282360"/>
              <a:gd name="connsiteX19" fmla="*/ 53520 w 1658524"/>
              <a:gd name="connsiteY19" fmla="*/ 2055388 h 3282360"/>
              <a:gd name="connsiteX20" fmla="*/ 0 w 1658524"/>
              <a:gd name="connsiteY20" fmla="*/ 1641180 h 3282360"/>
              <a:gd name="connsiteX21" fmla="*/ 1473379 w 1658524"/>
              <a:gd name="connsiteY21" fmla="*/ 8473 h 3282360"/>
              <a:gd name="connsiteX22" fmla="*/ 1641180 w 1658524"/>
              <a:gd name="connsiteY22" fmla="*/ 0 h 3282360"/>
              <a:gd name="connsiteX23" fmla="*/ 1642335 w 1658524"/>
              <a:gd name="connsiteY23" fmla="*/ 59 h 3282360"/>
              <a:gd name="connsiteX24" fmla="*/ 1642335 w 1658524"/>
              <a:gd name="connsiteY24" fmla="*/ 324 h 3282360"/>
              <a:gd name="connsiteX25" fmla="*/ 1638554 w 1658524"/>
              <a:gd name="connsiteY25" fmla="*/ 133 h 3282360"/>
              <a:gd name="connsiteX0" fmla="*/ 1641180 w 1658524"/>
              <a:gd name="connsiteY0" fmla="*/ 3282360 h 3282360"/>
              <a:gd name="connsiteX1" fmla="*/ 1658524 w 1658524"/>
              <a:gd name="connsiteY1" fmla="*/ 3281484 h 3282360"/>
              <a:gd name="connsiteX2" fmla="*/ 1641180 w 1658524"/>
              <a:gd name="connsiteY2" fmla="*/ 3282360 h 3282360"/>
              <a:gd name="connsiteX3" fmla="*/ 974912 w 1658524"/>
              <a:gd name="connsiteY3" fmla="*/ 2016649 h 3282360"/>
              <a:gd name="connsiteX4" fmla="*/ 982938 w 1658524"/>
              <a:gd name="connsiteY4" fmla="*/ 2029861 h 3282360"/>
              <a:gd name="connsiteX5" fmla="*/ 978541 w 1658524"/>
              <a:gd name="connsiteY5" fmla="*/ 2023756 h 3282360"/>
              <a:gd name="connsiteX6" fmla="*/ 974912 w 1658524"/>
              <a:gd name="connsiteY6" fmla="*/ 2016649 h 3282360"/>
              <a:gd name="connsiteX7" fmla="*/ 1634793 w 1658524"/>
              <a:gd name="connsiteY7" fmla="*/ 323 h 3282360"/>
              <a:gd name="connsiteX8" fmla="*/ 1634793 w 1658524"/>
              <a:gd name="connsiteY8" fmla="*/ 876089 h 3282360"/>
              <a:gd name="connsiteX9" fmla="*/ 1635948 w 1658524"/>
              <a:gd name="connsiteY9" fmla="*/ 876030 h 3282360"/>
              <a:gd name="connsiteX10" fmla="*/ 1638554 w 1658524"/>
              <a:gd name="connsiteY10" fmla="*/ 876162 h 3282360"/>
              <a:gd name="connsiteX11" fmla="*/ 1562948 w 1658524"/>
              <a:gd name="connsiteY11" fmla="*/ 879980 h 3282360"/>
              <a:gd name="connsiteX12" fmla="*/ 876029 w 1658524"/>
              <a:gd name="connsiteY12" fmla="*/ 1641180 h 3282360"/>
              <a:gd name="connsiteX13" fmla="*/ 885895 w 1658524"/>
              <a:gd name="connsiteY13" fmla="*/ 1758173 h 3282360"/>
              <a:gd name="connsiteX14" fmla="*/ 881326 w 1658524"/>
              <a:gd name="connsiteY14" fmla="*/ 1730767 h 3282360"/>
              <a:gd name="connsiteX15" fmla="*/ 94266 w 1658524"/>
              <a:gd name="connsiteY15" fmla="*/ 2185177 h 3282360"/>
              <a:gd name="connsiteX16" fmla="*/ 83587 w 1658524"/>
              <a:gd name="connsiteY16" fmla="*/ 2151160 h 3282360"/>
              <a:gd name="connsiteX17" fmla="*/ 80571 w 1658524"/>
              <a:gd name="connsiteY17" fmla="*/ 2141554 h 3282360"/>
              <a:gd name="connsiteX18" fmla="*/ 80572 w 1658524"/>
              <a:gd name="connsiteY18" fmla="*/ 2141559 h 3282360"/>
              <a:gd name="connsiteX19" fmla="*/ 53520 w 1658524"/>
              <a:gd name="connsiteY19" fmla="*/ 2055388 h 3282360"/>
              <a:gd name="connsiteX20" fmla="*/ 0 w 1658524"/>
              <a:gd name="connsiteY20" fmla="*/ 1641180 h 3282360"/>
              <a:gd name="connsiteX21" fmla="*/ 1473379 w 1658524"/>
              <a:gd name="connsiteY21" fmla="*/ 8473 h 3282360"/>
              <a:gd name="connsiteX22" fmla="*/ 1634793 w 1658524"/>
              <a:gd name="connsiteY22" fmla="*/ 323 h 3282360"/>
              <a:gd name="connsiteX23" fmla="*/ 1641180 w 1658524"/>
              <a:gd name="connsiteY23" fmla="*/ 0 h 3282360"/>
              <a:gd name="connsiteX24" fmla="*/ 1642335 w 1658524"/>
              <a:gd name="connsiteY24" fmla="*/ 59 h 3282360"/>
              <a:gd name="connsiteX25" fmla="*/ 1642335 w 1658524"/>
              <a:gd name="connsiteY25" fmla="*/ 324 h 3282360"/>
              <a:gd name="connsiteX26" fmla="*/ 1638554 w 1658524"/>
              <a:gd name="connsiteY26" fmla="*/ 133 h 3282360"/>
              <a:gd name="connsiteX27" fmla="*/ 1641180 w 1658524"/>
              <a:gd name="connsiteY27" fmla="*/ 0 h 3282360"/>
              <a:gd name="connsiteX0" fmla="*/ 974912 w 1642335"/>
              <a:gd name="connsiteY0" fmla="*/ 2016649 h 2185177"/>
              <a:gd name="connsiteX1" fmla="*/ 982938 w 1642335"/>
              <a:gd name="connsiteY1" fmla="*/ 2029861 h 2185177"/>
              <a:gd name="connsiteX2" fmla="*/ 978541 w 1642335"/>
              <a:gd name="connsiteY2" fmla="*/ 2023756 h 2185177"/>
              <a:gd name="connsiteX3" fmla="*/ 974912 w 1642335"/>
              <a:gd name="connsiteY3" fmla="*/ 2016649 h 2185177"/>
              <a:gd name="connsiteX4" fmla="*/ 1634793 w 1642335"/>
              <a:gd name="connsiteY4" fmla="*/ 323 h 2185177"/>
              <a:gd name="connsiteX5" fmla="*/ 1634793 w 1642335"/>
              <a:gd name="connsiteY5" fmla="*/ 876089 h 2185177"/>
              <a:gd name="connsiteX6" fmla="*/ 1635948 w 1642335"/>
              <a:gd name="connsiteY6" fmla="*/ 876030 h 2185177"/>
              <a:gd name="connsiteX7" fmla="*/ 1638554 w 1642335"/>
              <a:gd name="connsiteY7" fmla="*/ 876162 h 2185177"/>
              <a:gd name="connsiteX8" fmla="*/ 1562948 w 1642335"/>
              <a:gd name="connsiteY8" fmla="*/ 879980 h 2185177"/>
              <a:gd name="connsiteX9" fmla="*/ 876029 w 1642335"/>
              <a:gd name="connsiteY9" fmla="*/ 1641180 h 2185177"/>
              <a:gd name="connsiteX10" fmla="*/ 885895 w 1642335"/>
              <a:gd name="connsiteY10" fmla="*/ 1758173 h 2185177"/>
              <a:gd name="connsiteX11" fmla="*/ 881326 w 1642335"/>
              <a:gd name="connsiteY11" fmla="*/ 1730767 h 2185177"/>
              <a:gd name="connsiteX12" fmla="*/ 94266 w 1642335"/>
              <a:gd name="connsiteY12" fmla="*/ 2185177 h 2185177"/>
              <a:gd name="connsiteX13" fmla="*/ 83587 w 1642335"/>
              <a:gd name="connsiteY13" fmla="*/ 2151160 h 2185177"/>
              <a:gd name="connsiteX14" fmla="*/ 80571 w 1642335"/>
              <a:gd name="connsiteY14" fmla="*/ 2141554 h 2185177"/>
              <a:gd name="connsiteX15" fmla="*/ 80572 w 1642335"/>
              <a:gd name="connsiteY15" fmla="*/ 2141559 h 2185177"/>
              <a:gd name="connsiteX16" fmla="*/ 53520 w 1642335"/>
              <a:gd name="connsiteY16" fmla="*/ 2055388 h 2185177"/>
              <a:gd name="connsiteX17" fmla="*/ 0 w 1642335"/>
              <a:gd name="connsiteY17" fmla="*/ 1641180 h 2185177"/>
              <a:gd name="connsiteX18" fmla="*/ 1473379 w 1642335"/>
              <a:gd name="connsiteY18" fmla="*/ 8473 h 2185177"/>
              <a:gd name="connsiteX19" fmla="*/ 1634793 w 1642335"/>
              <a:gd name="connsiteY19" fmla="*/ 323 h 2185177"/>
              <a:gd name="connsiteX20" fmla="*/ 1641180 w 1642335"/>
              <a:gd name="connsiteY20" fmla="*/ 0 h 2185177"/>
              <a:gd name="connsiteX21" fmla="*/ 1642335 w 1642335"/>
              <a:gd name="connsiteY21" fmla="*/ 59 h 2185177"/>
              <a:gd name="connsiteX22" fmla="*/ 1642335 w 1642335"/>
              <a:gd name="connsiteY22" fmla="*/ 324 h 2185177"/>
              <a:gd name="connsiteX23" fmla="*/ 1638554 w 1642335"/>
              <a:gd name="connsiteY23" fmla="*/ 133 h 2185177"/>
              <a:gd name="connsiteX24" fmla="*/ 1641180 w 1642335"/>
              <a:gd name="connsiteY24" fmla="*/ 0 h 2185177"/>
              <a:gd name="connsiteX0" fmla="*/ 978541 w 1642335"/>
              <a:gd name="connsiteY0" fmla="*/ 2023756 h 2185177"/>
              <a:gd name="connsiteX1" fmla="*/ 982938 w 1642335"/>
              <a:gd name="connsiteY1" fmla="*/ 2029861 h 2185177"/>
              <a:gd name="connsiteX2" fmla="*/ 978541 w 1642335"/>
              <a:gd name="connsiteY2" fmla="*/ 2023756 h 2185177"/>
              <a:gd name="connsiteX3" fmla="*/ 1634793 w 1642335"/>
              <a:gd name="connsiteY3" fmla="*/ 323 h 2185177"/>
              <a:gd name="connsiteX4" fmla="*/ 1634793 w 1642335"/>
              <a:gd name="connsiteY4" fmla="*/ 876089 h 2185177"/>
              <a:gd name="connsiteX5" fmla="*/ 1635948 w 1642335"/>
              <a:gd name="connsiteY5" fmla="*/ 876030 h 2185177"/>
              <a:gd name="connsiteX6" fmla="*/ 1638554 w 1642335"/>
              <a:gd name="connsiteY6" fmla="*/ 876162 h 2185177"/>
              <a:gd name="connsiteX7" fmla="*/ 1562948 w 1642335"/>
              <a:gd name="connsiteY7" fmla="*/ 879980 h 2185177"/>
              <a:gd name="connsiteX8" fmla="*/ 876029 w 1642335"/>
              <a:gd name="connsiteY8" fmla="*/ 1641180 h 2185177"/>
              <a:gd name="connsiteX9" fmla="*/ 885895 w 1642335"/>
              <a:gd name="connsiteY9" fmla="*/ 1758173 h 2185177"/>
              <a:gd name="connsiteX10" fmla="*/ 881326 w 1642335"/>
              <a:gd name="connsiteY10" fmla="*/ 1730767 h 2185177"/>
              <a:gd name="connsiteX11" fmla="*/ 94266 w 1642335"/>
              <a:gd name="connsiteY11" fmla="*/ 2185177 h 2185177"/>
              <a:gd name="connsiteX12" fmla="*/ 83587 w 1642335"/>
              <a:gd name="connsiteY12" fmla="*/ 2151160 h 2185177"/>
              <a:gd name="connsiteX13" fmla="*/ 80571 w 1642335"/>
              <a:gd name="connsiteY13" fmla="*/ 2141554 h 2185177"/>
              <a:gd name="connsiteX14" fmla="*/ 80572 w 1642335"/>
              <a:gd name="connsiteY14" fmla="*/ 2141559 h 2185177"/>
              <a:gd name="connsiteX15" fmla="*/ 53520 w 1642335"/>
              <a:gd name="connsiteY15" fmla="*/ 2055388 h 2185177"/>
              <a:gd name="connsiteX16" fmla="*/ 0 w 1642335"/>
              <a:gd name="connsiteY16" fmla="*/ 1641180 h 2185177"/>
              <a:gd name="connsiteX17" fmla="*/ 1473379 w 1642335"/>
              <a:gd name="connsiteY17" fmla="*/ 8473 h 2185177"/>
              <a:gd name="connsiteX18" fmla="*/ 1634793 w 1642335"/>
              <a:gd name="connsiteY18" fmla="*/ 323 h 2185177"/>
              <a:gd name="connsiteX19" fmla="*/ 1641180 w 1642335"/>
              <a:gd name="connsiteY19" fmla="*/ 0 h 2185177"/>
              <a:gd name="connsiteX20" fmla="*/ 1642335 w 1642335"/>
              <a:gd name="connsiteY20" fmla="*/ 59 h 2185177"/>
              <a:gd name="connsiteX21" fmla="*/ 1642335 w 1642335"/>
              <a:gd name="connsiteY21" fmla="*/ 324 h 2185177"/>
              <a:gd name="connsiteX22" fmla="*/ 1638554 w 1642335"/>
              <a:gd name="connsiteY22" fmla="*/ 133 h 2185177"/>
              <a:gd name="connsiteX23" fmla="*/ 1641180 w 1642335"/>
              <a:gd name="connsiteY23" fmla="*/ 0 h 2185177"/>
              <a:gd name="connsiteX0" fmla="*/ 1634793 w 1642335"/>
              <a:gd name="connsiteY0" fmla="*/ 323 h 2185177"/>
              <a:gd name="connsiteX1" fmla="*/ 1634793 w 1642335"/>
              <a:gd name="connsiteY1" fmla="*/ 876089 h 2185177"/>
              <a:gd name="connsiteX2" fmla="*/ 1635948 w 1642335"/>
              <a:gd name="connsiteY2" fmla="*/ 876030 h 2185177"/>
              <a:gd name="connsiteX3" fmla="*/ 1638554 w 1642335"/>
              <a:gd name="connsiteY3" fmla="*/ 876162 h 2185177"/>
              <a:gd name="connsiteX4" fmla="*/ 1562948 w 1642335"/>
              <a:gd name="connsiteY4" fmla="*/ 879980 h 2185177"/>
              <a:gd name="connsiteX5" fmla="*/ 876029 w 1642335"/>
              <a:gd name="connsiteY5" fmla="*/ 1641180 h 2185177"/>
              <a:gd name="connsiteX6" fmla="*/ 885895 w 1642335"/>
              <a:gd name="connsiteY6" fmla="*/ 1758173 h 2185177"/>
              <a:gd name="connsiteX7" fmla="*/ 881326 w 1642335"/>
              <a:gd name="connsiteY7" fmla="*/ 1730767 h 2185177"/>
              <a:gd name="connsiteX8" fmla="*/ 94266 w 1642335"/>
              <a:gd name="connsiteY8" fmla="*/ 2185177 h 2185177"/>
              <a:gd name="connsiteX9" fmla="*/ 83587 w 1642335"/>
              <a:gd name="connsiteY9" fmla="*/ 2151160 h 2185177"/>
              <a:gd name="connsiteX10" fmla="*/ 80571 w 1642335"/>
              <a:gd name="connsiteY10" fmla="*/ 2141554 h 2185177"/>
              <a:gd name="connsiteX11" fmla="*/ 80572 w 1642335"/>
              <a:gd name="connsiteY11" fmla="*/ 2141559 h 2185177"/>
              <a:gd name="connsiteX12" fmla="*/ 53520 w 1642335"/>
              <a:gd name="connsiteY12" fmla="*/ 2055388 h 2185177"/>
              <a:gd name="connsiteX13" fmla="*/ 0 w 1642335"/>
              <a:gd name="connsiteY13" fmla="*/ 1641180 h 2185177"/>
              <a:gd name="connsiteX14" fmla="*/ 1473379 w 1642335"/>
              <a:gd name="connsiteY14" fmla="*/ 8473 h 2185177"/>
              <a:gd name="connsiteX15" fmla="*/ 1634793 w 1642335"/>
              <a:gd name="connsiteY15" fmla="*/ 323 h 2185177"/>
              <a:gd name="connsiteX16" fmla="*/ 1641180 w 1642335"/>
              <a:gd name="connsiteY16" fmla="*/ 0 h 2185177"/>
              <a:gd name="connsiteX17" fmla="*/ 1642335 w 1642335"/>
              <a:gd name="connsiteY17" fmla="*/ 59 h 2185177"/>
              <a:gd name="connsiteX18" fmla="*/ 1642335 w 1642335"/>
              <a:gd name="connsiteY18" fmla="*/ 324 h 2185177"/>
              <a:gd name="connsiteX19" fmla="*/ 1638554 w 1642335"/>
              <a:gd name="connsiteY19" fmla="*/ 133 h 2185177"/>
              <a:gd name="connsiteX20" fmla="*/ 1641180 w 1642335"/>
              <a:gd name="connsiteY20" fmla="*/ 0 h 2185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2335" h="2185177">
                <a:moveTo>
                  <a:pt x="1634793" y="323"/>
                </a:moveTo>
                <a:lnTo>
                  <a:pt x="1634793" y="876089"/>
                </a:lnTo>
                <a:cubicBezTo>
                  <a:pt x="1635178" y="876030"/>
                  <a:pt x="1635563" y="876030"/>
                  <a:pt x="1635948" y="876030"/>
                </a:cubicBezTo>
                <a:lnTo>
                  <a:pt x="1638554" y="876162"/>
                </a:lnTo>
                <a:lnTo>
                  <a:pt x="1562948" y="879980"/>
                </a:lnTo>
                <a:cubicBezTo>
                  <a:pt x="1177116" y="919163"/>
                  <a:pt x="876029" y="1245010"/>
                  <a:pt x="876029" y="1641180"/>
                </a:cubicBezTo>
                <a:cubicBezTo>
                  <a:pt x="876029" y="1681011"/>
                  <a:pt x="879073" y="1720131"/>
                  <a:pt x="885895" y="1758173"/>
                </a:cubicBezTo>
                <a:lnTo>
                  <a:pt x="881326" y="1730767"/>
                </a:lnTo>
                <a:lnTo>
                  <a:pt x="94266" y="2185177"/>
                </a:lnTo>
                <a:lnTo>
                  <a:pt x="83587" y="2151160"/>
                </a:lnTo>
                <a:lnTo>
                  <a:pt x="80571" y="2141554"/>
                </a:lnTo>
                <a:cubicBezTo>
                  <a:pt x="80571" y="2141556"/>
                  <a:pt x="80572" y="2141557"/>
                  <a:pt x="80572" y="2141559"/>
                </a:cubicBezTo>
                <a:lnTo>
                  <a:pt x="53520" y="2055388"/>
                </a:lnTo>
                <a:cubicBezTo>
                  <a:pt x="18335" y="1923253"/>
                  <a:pt x="0" y="1784358"/>
                  <a:pt x="0" y="1641180"/>
                </a:cubicBezTo>
                <a:cubicBezTo>
                  <a:pt x="0" y="791432"/>
                  <a:pt x="645805" y="92518"/>
                  <a:pt x="1473379" y="8473"/>
                </a:cubicBezTo>
                <a:lnTo>
                  <a:pt x="1634793" y="323"/>
                </a:lnTo>
                <a:close/>
                <a:moveTo>
                  <a:pt x="1641180" y="0"/>
                </a:moveTo>
                <a:lnTo>
                  <a:pt x="1642335" y="59"/>
                </a:lnTo>
                <a:lnTo>
                  <a:pt x="1642335" y="324"/>
                </a:lnTo>
                <a:lnTo>
                  <a:pt x="1638554" y="133"/>
                </a:lnTo>
                <a:lnTo>
                  <a:pt x="1641180" y="0"/>
                </a:lnTo>
                <a:close/>
              </a:path>
            </a:pathLst>
          </a:custGeom>
          <a:solidFill>
            <a:srgbClr val="DC3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0" name="Donut 28"/>
          <p:cNvSpPr/>
          <p:nvPr/>
        </p:nvSpPr>
        <p:spPr bwMode="auto">
          <a:xfrm flipH="1">
            <a:off x="2387039" y="2453097"/>
            <a:ext cx="1601944" cy="2131434"/>
          </a:xfrm>
          <a:custGeom>
            <a:avLst/>
            <a:gdLst>
              <a:gd name="connsiteX0" fmla="*/ 1966050 w 1986827"/>
              <a:gd name="connsiteY0" fmla="*/ 3932100 h 3932100"/>
              <a:gd name="connsiteX1" fmla="*/ 1986827 w 1986827"/>
              <a:gd name="connsiteY1" fmla="*/ 3931051 h 3932100"/>
              <a:gd name="connsiteX2" fmla="*/ 1966050 w 1986827"/>
              <a:gd name="connsiteY2" fmla="*/ 3932100 h 3932100"/>
              <a:gd name="connsiteX3" fmla="*/ 1167894 w 1986827"/>
              <a:gd name="connsiteY3" fmla="*/ 2415843 h 3932100"/>
              <a:gd name="connsiteX4" fmla="*/ 1177509 w 1986827"/>
              <a:gd name="connsiteY4" fmla="*/ 2431670 h 3932100"/>
              <a:gd name="connsiteX5" fmla="*/ 1172242 w 1986827"/>
              <a:gd name="connsiteY5" fmla="*/ 2424356 h 3932100"/>
              <a:gd name="connsiteX6" fmla="*/ 1167894 w 1986827"/>
              <a:gd name="connsiteY6" fmla="*/ 2415843 h 3932100"/>
              <a:gd name="connsiteX7" fmla="*/ 1966050 w 1986827"/>
              <a:gd name="connsiteY7" fmla="*/ 0 h 3932100"/>
              <a:gd name="connsiteX8" fmla="*/ 1967433 w 1986827"/>
              <a:gd name="connsiteY8" fmla="*/ 70 h 3932100"/>
              <a:gd name="connsiteX9" fmla="*/ 1967433 w 1986827"/>
              <a:gd name="connsiteY9" fmla="*/ 1049508 h 3932100"/>
              <a:gd name="connsiteX10" fmla="*/ 1966050 w 1986827"/>
              <a:gd name="connsiteY10" fmla="*/ 1049438 h 3932100"/>
              <a:gd name="connsiteX11" fmla="*/ 1049438 w 1986827"/>
              <a:gd name="connsiteY11" fmla="*/ 1966050 h 3932100"/>
              <a:gd name="connsiteX12" fmla="*/ 1061257 w 1986827"/>
              <a:gd name="connsiteY12" fmla="*/ 2106201 h 3932100"/>
              <a:gd name="connsiteX13" fmla="*/ 1055783 w 1986827"/>
              <a:gd name="connsiteY13" fmla="*/ 2073370 h 3932100"/>
              <a:gd name="connsiteX14" fmla="*/ 112926 w 1986827"/>
              <a:gd name="connsiteY14" fmla="*/ 2617730 h 3932100"/>
              <a:gd name="connsiteX15" fmla="*/ 0 w 1986827"/>
              <a:gd name="connsiteY15" fmla="*/ 1966050 h 3932100"/>
              <a:gd name="connsiteX16" fmla="*/ 1966050 w 1986827"/>
              <a:gd name="connsiteY16" fmla="*/ 0 h 3932100"/>
              <a:gd name="connsiteX0" fmla="*/ 1167894 w 1967433"/>
              <a:gd name="connsiteY0" fmla="*/ 2415843 h 2617729"/>
              <a:gd name="connsiteX1" fmla="*/ 1177509 w 1967433"/>
              <a:gd name="connsiteY1" fmla="*/ 2431670 h 2617729"/>
              <a:gd name="connsiteX2" fmla="*/ 1172242 w 1967433"/>
              <a:gd name="connsiteY2" fmla="*/ 2424356 h 2617729"/>
              <a:gd name="connsiteX3" fmla="*/ 1167894 w 1967433"/>
              <a:gd name="connsiteY3" fmla="*/ 2415843 h 2617729"/>
              <a:gd name="connsiteX4" fmla="*/ 1966050 w 1967433"/>
              <a:gd name="connsiteY4" fmla="*/ 0 h 2617729"/>
              <a:gd name="connsiteX5" fmla="*/ 1967433 w 1967433"/>
              <a:gd name="connsiteY5" fmla="*/ 70 h 2617729"/>
              <a:gd name="connsiteX6" fmla="*/ 1967433 w 1967433"/>
              <a:gd name="connsiteY6" fmla="*/ 1049508 h 2617729"/>
              <a:gd name="connsiteX7" fmla="*/ 1966050 w 1967433"/>
              <a:gd name="connsiteY7" fmla="*/ 1049438 h 2617729"/>
              <a:gd name="connsiteX8" fmla="*/ 1049438 w 1967433"/>
              <a:gd name="connsiteY8" fmla="*/ 1966050 h 2617729"/>
              <a:gd name="connsiteX9" fmla="*/ 1061257 w 1967433"/>
              <a:gd name="connsiteY9" fmla="*/ 2106201 h 2617729"/>
              <a:gd name="connsiteX10" fmla="*/ 1055783 w 1967433"/>
              <a:gd name="connsiteY10" fmla="*/ 2073370 h 2617729"/>
              <a:gd name="connsiteX11" fmla="*/ 112926 w 1967433"/>
              <a:gd name="connsiteY11" fmla="*/ 2617730 h 2617729"/>
              <a:gd name="connsiteX12" fmla="*/ 0 w 1967433"/>
              <a:gd name="connsiteY12" fmla="*/ 1966050 h 2617729"/>
              <a:gd name="connsiteX13" fmla="*/ 1966050 w 1967433"/>
              <a:gd name="connsiteY13" fmla="*/ 0 h 2617729"/>
              <a:gd name="connsiteX0" fmla="*/ 1172242 w 1967433"/>
              <a:gd name="connsiteY0" fmla="*/ 2424356 h 2617730"/>
              <a:gd name="connsiteX1" fmla="*/ 1177509 w 1967433"/>
              <a:gd name="connsiteY1" fmla="*/ 2431670 h 2617730"/>
              <a:gd name="connsiteX2" fmla="*/ 1172242 w 1967433"/>
              <a:gd name="connsiteY2" fmla="*/ 2424356 h 2617730"/>
              <a:gd name="connsiteX3" fmla="*/ 1966050 w 1967433"/>
              <a:gd name="connsiteY3" fmla="*/ 0 h 2617730"/>
              <a:gd name="connsiteX4" fmla="*/ 1967433 w 1967433"/>
              <a:gd name="connsiteY4" fmla="*/ 70 h 2617730"/>
              <a:gd name="connsiteX5" fmla="*/ 1967433 w 1967433"/>
              <a:gd name="connsiteY5" fmla="*/ 1049508 h 2617730"/>
              <a:gd name="connsiteX6" fmla="*/ 1966050 w 1967433"/>
              <a:gd name="connsiteY6" fmla="*/ 1049438 h 2617730"/>
              <a:gd name="connsiteX7" fmla="*/ 1049438 w 1967433"/>
              <a:gd name="connsiteY7" fmla="*/ 1966050 h 2617730"/>
              <a:gd name="connsiteX8" fmla="*/ 1061257 w 1967433"/>
              <a:gd name="connsiteY8" fmla="*/ 2106201 h 2617730"/>
              <a:gd name="connsiteX9" fmla="*/ 1055783 w 1967433"/>
              <a:gd name="connsiteY9" fmla="*/ 2073370 h 2617730"/>
              <a:gd name="connsiteX10" fmla="*/ 112926 w 1967433"/>
              <a:gd name="connsiteY10" fmla="*/ 2617730 h 2617730"/>
              <a:gd name="connsiteX11" fmla="*/ 0 w 1967433"/>
              <a:gd name="connsiteY11" fmla="*/ 1966050 h 2617730"/>
              <a:gd name="connsiteX12" fmla="*/ 1966050 w 1967433"/>
              <a:gd name="connsiteY12" fmla="*/ 0 h 2617730"/>
              <a:gd name="connsiteX0" fmla="*/ 1966050 w 1967433"/>
              <a:gd name="connsiteY0" fmla="*/ 0 h 2617730"/>
              <a:gd name="connsiteX1" fmla="*/ 1967433 w 1967433"/>
              <a:gd name="connsiteY1" fmla="*/ 70 h 2617730"/>
              <a:gd name="connsiteX2" fmla="*/ 1967433 w 1967433"/>
              <a:gd name="connsiteY2" fmla="*/ 1049508 h 2617730"/>
              <a:gd name="connsiteX3" fmla="*/ 1966050 w 1967433"/>
              <a:gd name="connsiteY3" fmla="*/ 1049438 h 2617730"/>
              <a:gd name="connsiteX4" fmla="*/ 1049438 w 1967433"/>
              <a:gd name="connsiteY4" fmla="*/ 1966050 h 2617730"/>
              <a:gd name="connsiteX5" fmla="*/ 1061257 w 1967433"/>
              <a:gd name="connsiteY5" fmla="*/ 2106201 h 2617730"/>
              <a:gd name="connsiteX6" fmla="*/ 1055783 w 1967433"/>
              <a:gd name="connsiteY6" fmla="*/ 2073370 h 2617730"/>
              <a:gd name="connsiteX7" fmla="*/ 112926 w 1967433"/>
              <a:gd name="connsiteY7" fmla="*/ 2617730 h 2617730"/>
              <a:gd name="connsiteX8" fmla="*/ 0 w 1967433"/>
              <a:gd name="connsiteY8" fmla="*/ 1966050 h 2617730"/>
              <a:gd name="connsiteX9" fmla="*/ 1966050 w 1967433"/>
              <a:gd name="connsiteY9" fmla="*/ 0 h 2617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7433" h="2617730">
                <a:moveTo>
                  <a:pt x="1966050" y="0"/>
                </a:moveTo>
                <a:lnTo>
                  <a:pt x="1967433" y="70"/>
                </a:lnTo>
                <a:lnTo>
                  <a:pt x="1967433" y="1049508"/>
                </a:lnTo>
                <a:cubicBezTo>
                  <a:pt x="1966972" y="1049438"/>
                  <a:pt x="1966511" y="1049438"/>
                  <a:pt x="1966050" y="1049438"/>
                </a:cubicBezTo>
                <a:cubicBezTo>
                  <a:pt x="1459819" y="1049438"/>
                  <a:pt x="1049438" y="1459819"/>
                  <a:pt x="1049438" y="1966050"/>
                </a:cubicBezTo>
                <a:cubicBezTo>
                  <a:pt x="1049438" y="2013765"/>
                  <a:pt x="1053084" y="2060629"/>
                  <a:pt x="1061257" y="2106201"/>
                </a:cubicBezTo>
                <a:lnTo>
                  <a:pt x="1055783" y="2073370"/>
                </a:lnTo>
                <a:lnTo>
                  <a:pt x="112926" y="2617730"/>
                </a:lnTo>
                <a:cubicBezTo>
                  <a:pt x="39047" y="2414315"/>
                  <a:pt x="0" y="2194742"/>
                  <a:pt x="0" y="1966050"/>
                </a:cubicBezTo>
                <a:cubicBezTo>
                  <a:pt x="0" y="880231"/>
                  <a:pt x="880231" y="0"/>
                  <a:pt x="1966050" y="0"/>
                </a:cubicBezTo>
                <a:close/>
              </a:path>
            </a:pathLst>
          </a:cu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1" name="Oval 120"/>
          <p:cNvSpPr/>
          <p:nvPr/>
        </p:nvSpPr>
        <p:spPr bwMode="auto">
          <a:xfrm>
            <a:off x="1586875" y="3276802"/>
            <a:ext cx="1566846" cy="1566846"/>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1961" b="1" dirty="0">
              <a:solidFill>
                <a:srgbClr val="FFFFFF"/>
              </a:solidFill>
              <a:latin typeface="Segoe UI Light"/>
              <a:ea typeface="Segoe UI" pitchFamily="34" charset="0"/>
              <a:cs typeface="Segoe UI" pitchFamily="34" charset="0"/>
            </a:endParaRPr>
          </a:p>
        </p:txBody>
      </p:sp>
      <p:grpSp>
        <p:nvGrpSpPr>
          <p:cNvPr id="122" name="Group 121"/>
          <p:cNvGrpSpPr/>
          <p:nvPr/>
        </p:nvGrpSpPr>
        <p:grpSpPr>
          <a:xfrm>
            <a:off x="1046839" y="2705531"/>
            <a:ext cx="2927765" cy="2736748"/>
            <a:chOff x="1318785" y="2813121"/>
            <a:chExt cx="2986897" cy="2792022"/>
          </a:xfrm>
        </p:grpSpPr>
        <p:sp>
          <p:nvSpPr>
            <p:cNvPr id="139" name="icon GEARS"/>
            <p:cNvSpPr>
              <a:spLocks noEditPoints="1"/>
            </p:cNvSpPr>
            <p:nvPr/>
          </p:nvSpPr>
          <p:spPr bwMode="auto">
            <a:xfrm>
              <a:off x="1318785" y="3399586"/>
              <a:ext cx="655257" cy="547080"/>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chemeClr val="bg1"/>
            </a:solidFill>
            <a:ln>
              <a:noFill/>
            </a:ln>
            <a:extLst/>
          </p:spPr>
          <p:txBody>
            <a:bodyPr/>
            <a:lstStyle/>
            <a:p>
              <a:pPr defTabSz="913330" fontAlgn="base">
                <a:spcBef>
                  <a:spcPct val="0"/>
                </a:spcBef>
                <a:spcAft>
                  <a:spcPct val="0"/>
                </a:spcAft>
              </a:pPr>
              <a:endParaRPr lang="en-US" sz="1961">
                <a:solidFill>
                  <a:srgbClr val="000000"/>
                </a:solidFill>
                <a:ea typeface="MS PGothic" charset="0"/>
              </a:endParaRPr>
            </a:p>
          </p:txBody>
        </p:sp>
        <p:grpSp>
          <p:nvGrpSpPr>
            <p:cNvPr id="140" name="Group 139"/>
            <p:cNvGrpSpPr/>
            <p:nvPr/>
          </p:nvGrpSpPr>
          <p:grpSpPr>
            <a:xfrm>
              <a:off x="2140924" y="5097561"/>
              <a:ext cx="428465" cy="507582"/>
              <a:chOff x="4583208" y="4043392"/>
              <a:chExt cx="664910" cy="787691"/>
            </a:xfrm>
          </p:grpSpPr>
          <p:sp>
            <p:nvSpPr>
              <p:cNvPr id="148" name="Freeform 9"/>
              <p:cNvSpPr>
                <a:spLocks noEditPoints="1"/>
              </p:cNvSpPr>
              <p:nvPr/>
            </p:nvSpPr>
            <p:spPr bwMode="auto">
              <a:xfrm>
                <a:off x="4583208" y="4043392"/>
                <a:ext cx="664910" cy="787691"/>
              </a:xfrm>
              <a:custGeom>
                <a:avLst/>
                <a:gdLst>
                  <a:gd name="T0" fmla="*/ 473133 w 2604"/>
                  <a:gd name="T1" fmla="*/ 59369 h 3084"/>
                  <a:gd name="T2" fmla="*/ 420184 w 2604"/>
                  <a:gd name="T3" fmla="*/ 28361 h 3084"/>
                  <a:gd name="T4" fmla="*/ 341707 w 2604"/>
                  <a:gd name="T5" fmla="*/ 7563 h 3084"/>
                  <a:gd name="T6" fmla="*/ 246778 w 2604"/>
                  <a:gd name="T7" fmla="*/ 0 h 3084"/>
                  <a:gd name="T8" fmla="*/ 246778 w 2604"/>
                  <a:gd name="T9" fmla="*/ 0 h 3084"/>
                  <a:gd name="T10" fmla="*/ 246778 w 2604"/>
                  <a:gd name="T11" fmla="*/ 0 h 3084"/>
                  <a:gd name="T12" fmla="*/ 246211 w 2604"/>
                  <a:gd name="T13" fmla="*/ 0 h 3084"/>
                  <a:gd name="T14" fmla="*/ 245643 w 2604"/>
                  <a:gd name="T15" fmla="*/ 0 h 3084"/>
                  <a:gd name="T16" fmla="*/ 245643 w 2604"/>
                  <a:gd name="T17" fmla="*/ 0 h 3084"/>
                  <a:gd name="T18" fmla="*/ 245643 w 2604"/>
                  <a:gd name="T19" fmla="*/ 0 h 3084"/>
                  <a:gd name="T20" fmla="*/ 150714 w 2604"/>
                  <a:gd name="T21" fmla="*/ 7563 h 3084"/>
                  <a:gd name="T22" fmla="*/ 72237 w 2604"/>
                  <a:gd name="T23" fmla="*/ 28361 h 3084"/>
                  <a:gd name="T24" fmla="*/ 19288 w 2604"/>
                  <a:gd name="T25" fmla="*/ 59369 h 3084"/>
                  <a:gd name="T26" fmla="*/ 0 w 2604"/>
                  <a:gd name="T27" fmla="*/ 97183 h 3084"/>
                  <a:gd name="T28" fmla="*/ 0 w 2604"/>
                  <a:gd name="T29" fmla="*/ 485916 h 3084"/>
                  <a:gd name="T30" fmla="*/ 4917 w 2604"/>
                  <a:gd name="T31" fmla="*/ 505390 h 3084"/>
                  <a:gd name="T32" fmla="*/ 19288 w 2604"/>
                  <a:gd name="T33" fmla="*/ 523730 h 3084"/>
                  <a:gd name="T34" fmla="*/ 72237 w 2604"/>
                  <a:gd name="T35" fmla="*/ 554549 h 3084"/>
                  <a:gd name="T36" fmla="*/ 245643 w 2604"/>
                  <a:gd name="T37" fmla="*/ 583099 h 3084"/>
                  <a:gd name="T38" fmla="*/ 245643 w 2604"/>
                  <a:gd name="T39" fmla="*/ 583099 h 3084"/>
                  <a:gd name="T40" fmla="*/ 245643 w 2604"/>
                  <a:gd name="T41" fmla="*/ 583099 h 3084"/>
                  <a:gd name="T42" fmla="*/ 246211 w 2604"/>
                  <a:gd name="T43" fmla="*/ 583099 h 3084"/>
                  <a:gd name="T44" fmla="*/ 246778 w 2604"/>
                  <a:gd name="T45" fmla="*/ 583099 h 3084"/>
                  <a:gd name="T46" fmla="*/ 246778 w 2604"/>
                  <a:gd name="T47" fmla="*/ 583099 h 3084"/>
                  <a:gd name="T48" fmla="*/ 246778 w 2604"/>
                  <a:gd name="T49" fmla="*/ 583099 h 3084"/>
                  <a:gd name="T50" fmla="*/ 420184 w 2604"/>
                  <a:gd name="T51" fmla="*/ 554549 h 3084"/>
                  <a:gd name="T52" fmla="*/ 473133 w 2604"/>
                  <a:gd name="T53" fmla="*/ 523730 h 3084"/>
                  <a:gd name="T54" fmla="*/ 487504 w 2604"/>
                  <a:gd name="T55" fmla="*/ 505390 h 3084"/>
                  <a:gd name="T56" fmla="*/ 492421 w 2604"/>
                  <a:gd name="T57" fmla="*/ 485916 h 3084"/>
                  <a:gd name="T58" fmla="*/ 492421 w 2604"/>
                  <a:gd name="T59" fmla="*/ 97183 h 3084"/>
                  <a:gd name="T60" fmla="*/ 473133 w 2604"/>
                  <a:gd name="T61" fmla="*/ 59369 h 3084"/>
                  <a:gd name="T62" fmla="*/ 246211 w 2604"/>
                  <a:gd name="T63" fmla="*/ 145586 h 3084"/>
                  <a:gd name="T64" fmla="*/ 43304 w 2604"/>
                  <a:gd name="T65" fmla="*/ 87351 h 3084"/>
                  <a:gd name="T66" fmla="*/ 246211 w 2604"/>
                  <a:gd name="T67" fmla="*/ 29117 h 3084"/>
                  <a:gd name="T68" fmla="*/ 449117 w 2604"/>
                  <a:gd name="T69" fmla="*/ 87351 h 3084"/>
                  <a:gd name="T70" fmla="*/ 246211 w 2604"/>
                  <a:gd name="T71" fmla="*/ 145586 h 308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604" h="3084">
                    <a:moveTo>
                      <a:pt x="2502" y="314"/>
                    </a:moveTo>
                    <a:cubicBezTo>
                      <a:pt x="2436" y="252"/>
                      <a:pt x="2340" y="197"/>
                      <a:pt x="2222" y="150"/>
                    </a:cubicBezTo>
                    <a:cubicBezTo>
                      <a:pt x="2104" y="104"/>
                      <a:pt x="1963" y="66"/>
                      <a:pt x="1807" y="40"/>
                    </a:cubicBezTo>
                    <a:cubicBezTo>
                      <a:pt x="1652" y="14"/>
                      <a:pt x="1483" y="0"/>
                      <a:pt x="1305" y="0"/>
                    </a:cubicBezTo>
                    <a:cubicBezTo>
                      <a:pt x="1305" y="0"/>
                      <a:pt x="1305" y="0"/>
                      <a:pt x="1305" y="0"/>
                    </a:cubicBezTo>
                    <a:cubicBezTo>
                      <a:pt x="1305" y="0"/>
                      <a:pt x="1305" y="0"/>
                      <a:pt x="1305" y="0"/>
                    </a:cubicBezTo>
                    <a:cubicBezTo>
                      <a:pt x="1304" y="0"/>
                      <a:pt x="1303" y="0"/>
                      <a:pt x="1302" y="0"/>
                    </a:cubicBezTo>
                    <a:cubicBezTo>
                      <a:pt x="1301" y="0"/>
                      <a:pt x="1300" y="0"/>
                      <a:pt x="1299" y="0"/>
                    </a:cubicBezTo>
                    <a:cubicBezTo>
                      <a:pt x="1299" y="0"/>
                      <a:pt x="1299" y="0"/>
                      <a:pt x="1299" y="0"/>
                    </a:cubicBezTo>
                    <a:cubicBezTo>
                      <a:pt x="1299" y="0"/>
                      <a:pt x="1299" y="0"/>
                      <a:pt x="1299" y="0"/>
                    </a:cubicBezTo>
                    <a:cubicBezTo>
                      <a:pt x="1121" y="0"/>
                      <a:pt x="951" y="14"/>
                      <a:pt x="797" y="40"/>
                    </a:cubicBezTo>
                    <a:cubicBezTo>
                      <a:pt x="641" y="66"/>
                      <a:pt x="500" y="104"/>
                      <a:pt x="382" y="150"/>
                    </a:cubicBezTo>
                    <a:cubicBezTo>
                      <a:pt x="264" y="197"/>
                      <a:pt x="168" y="252"/>
                      <a:pt x="102" y="314"/>
                    </a:cubicBezTo>
                    <a:cubicBezTo>
                      <a:pt x="36" y="375"/>
                      <a:pt x="0" y="443"/>
                      <a:pt x="0" y="514"/>
                    </a:cubicBezTo>
                    <a:cubicBezTo>
                      <a:pt x="0" y="2570"/>
                      <a:pt x="0" y="2570"/>
                      <a:pt x="0" y="2570"/>
                    </a:cubicBezTo>
                    <a:cubicBezTo>
                      <a:pt x="0" y="2605"/>
                      <a:pt x="9" y="2640"/>
                      <a:pt x="26" y="2673"/>
                    </a:cubicBezTo>
                    <a:cubicBezTo>
                      <a:pt x="44" y="2707"/>
                      <a:pt x="69" y="2739"/>
                      <a:pt x="102" y="2770"/>
                    </a:cubicBezTo>
                    <a:cubicBezTo>
                      <a:pt x="168" y="2831"/>
                      <a:pt x="264" y="2887"/>
                      <a:pt x="382" y="2933"/>
                    </a:cubicBezTo>
                    <a:cubicBezTo>
                      <a:pt x="617" y="3026"/>
                      <a:pt x="941" y="3083"/>
                      <a:pt x="1299" y="3084"/>
                    </a:cubicBezTo>
                    <a:cubicBezTo>
                      <a:pt x="1299" y="3084"/>
                      <a:pt x="1299" y="3084"/>
                      <a:pt x="1299" y="3084"/>
                    </a:cubicBezTo>
                    <a:cubicBezTo>
                      <a:pt x="1299" y="3084"/>
                      <a:pt x="1299" y="3084"/>
                      <a:pt x="1299" y="3084"/>
                    </a:cubicBezTo>
                    <a:cubicBezTo>
                      <a:pt x="1300" y="3084"/>
                      <a:pt x="1301" y="3084"/>
                      <a:pt x="1302" y="3084"/>
                    </a:cubicBezTo>
                    <a:cubicBezTo>
                      <a:pt x="1303" y="3084"/>
                      <a:pt x="1304" y="3084"/>
                      <a:pt x="1305" y="3084"/>
                    </a:cubicBezTo>
                    <a:cubicBezTo>
                      <a:pt x="1305" y="3084"/>
                      <a:pt x="1305" y="3084"/>
                      <a:pt x="1305" y="3084"/>
                    </a:cubicBezTo>
                    <a:cubicBezTo>
                      <a:pt x="1305" y="3084"/>
                      <a:pt x="1305" y="3084"/>
                      <a:pt x="1305" y="3084"/>
                    </a:cubicBezTo>
                    <a:cubicBezTo>
                      <a:pt x="1663" y="3083"/>
                      <a:pt x="1987" y="3026"/>
                      <a:pt x="2222" y="2933"/>
                    </a:cubicBezTo>
                    <a:cubicBezTo>
                      <a:pt x="2340" y="2887"/>
                      <a:pt x="2436" y="2831"/>
                      <a:pt x="2502" y="2770"/>
                    </a:cubicBezTo>
                    <a:cubicBezTo>
                      <a:pt x="2535" y="2739"/>
                      <a:pt x="2560" y="2707"/>
                      <a:pt x="2578" y="2673"/>
                    </a:cubicBezTo>
                    <a:cubicBezTo>
                      <a:pt x="2595" y="2640"/>
                      <a:pt x="2604" y="2605"/>
                      <a:pt x="2604" y="2570"/>
                    </a:cubicBezTo>
                    <a:cubicBezTo>
                      <a:pt x="2604" y="514"/>
                      <a:pt x="2604" y="514"/>
                      <a:pt x="2604" y="514"/>
                    </a:cubicBezTo>
                    <a:cubicBezTo>
                      <a:pt x="2604" y="443"/>
                      <a:pt x="2568" y="375"/>
                      <a:pt x="2502" y="314"/>
                    </a:cubicBezTo>
                    <a:close/>
                    <a:moveTo>
                      <a:pt x="1302" y="770"/>
                    </a:moveTo>
                    <a:cubicBezTo>
                      <a:pt x="708" y="769"/>
                      <a:pt x="229" y="631"/>
                      <a:pt x="229" y="462"/>
                    </a:cubicBezTo>
                    <a:cubicBezTo>
                      <a:pt x="229" y="293"/>
                      <a:pt x="708" y="155"/>
                      <a:pt x="1302" y="154"/>
                    </a:cubicBezTo>
                    <a:cubicBezTo>
                      <a:pt x="1896" y="155"/>
                      <a:pt x="2375" y="293"/>
                      <a:pt x="2375" y="462"/>
                    </a:cubicBezTo>
                    <a:cubicBezTo>
                      <a:pt x="2375" y="631"/>
                      <a:pt x="1896" y="769"/>
                      <a:pt x="1302" y="770"/>
                    </a:cubicBezTo>
                    <a:close/>
                  </a:path>
                </a:pathLst>
              </a:custGeom>
              <a:solidFill>
                <a:schemeClr val="bg1"/>
              </a:solidFill>
              <a:ln>
                <a:noFill/>
              </a:ln>
              <a:extLst/>
            </p:spPr>
            <p:txBody>
              <a:bodyPr lIns="89617" tIns="44808" rIns="89617" bIns="44808"/>
              <a:lstStyle/>
              <a:p>
                <a:pPr defTabSz="913330" fontAlgn="base">
                  <a:spcBef>
                    <a:spcPct val="0"/>
                  </a:spcBef>
                  <a:spcAft>
                    <a:spcPct val="0"/>
                  </a:spcAft>
                </a:pPr>
                <a:endParaRPr lang="en-US" sz="1961">
                  <a:solidFill>
                    <a:srgbClr val="000000"/>
                  </a:solidFill>
                  <a:ea typeface="MS PGothic" charset="0"/>
                </a:endParaRPr>
              </a:p>
            </p:txBody>
          </p:sp>
          <p:sp>
            <p:nvSpPr>
              <p:cNvPr id="149" name="icon  BINARY"/>
              <p:cNvSpPr>
                <a:spLocks noEditPoints="1"/>
              </p:cNvSpPr>
              <p:nvPr/>
            </p:nvSpPr>
            <p:spPr bwMode="auto">
              <a:xfrm>
                <a:off x="4698332" y="4352247"/>
                <a:ext cx="400361" cy="328644"/>
              </a:xfrm>
              <a:custGeom>
                <a:avLst/>
                <a:gdLst>
                  <a:gd name="T0" fmla="*/ 2147483647 w 275"/>
                  <a:gd name="T1" fmla="*/ 2147483647 h 226"/>
                  <a:gd name="T2" fmla="*/ 2147483647 w 275"/>
                  <a:gd name="T3" fmla="*/ 0 h 226"/>
                  <a:gd name="T4" fmla="*/ 2147483647 w 275"/>
                  <a:gd name="T5" fmla="*/ 2147483647 h 226"/>
                  <a:gd name="T6" fmla="*/ 2147483647 w 275"/>
                  <a:gd name="T7" fmla="*/ 2147483647 h 226"/>
                  <a:gd name="T8" fmla="*/ 2147483647 w 275"/>
                  <a:gd name="T9" fmla="*/ 2147483647 h 226"/>
                  <a:gd name="T10" fmla="*/ 2147483647 w 275"/>
                  <a:gd name="T11" fmla="*/ 2147483647 h 226"/>
                  <a:gd name="T12" fmla="*/ 2147483647 w 275"/>
                  <a:gd name="T13" fmla="*/ 2147483647 h 226"/>
                  <a:gd name="T14" fmla="*/ 2147483647 w 275"/>
                  <a:gd name="T15" fmla="*/ 2147483647 h 226"/>
                  <a:gd name="T16" fmla="*/ 2147483647 w 275"/>
                  <a:gd name="T17" fmla="*/ 2147483647 h 226"/>
                  <a:gd name="T18" fmla="*/ 2147483647 w 275"/>
                  <a:gd name="T19" fmla="*/ 2147483647 h 226"/>
                  <a:gd name="T20" fmla="*/ 2147483647 w 275"/>
                  <a:gd name="T21" fmla="*/ 2147483647 h 226"/>
                  <a:gd name="T22" fmla="*/ 2147483647 w 275"/>
                  <a:gd name="T23" fmla="*/ 2147483647 h 226"/>
                  <a:gd name="T24" fmla="*/ 2147483647 w 275"/>
                  <a:gd name="T25" fmla="*/ 2147483647 h 226"/>
                  <a:gd name="T26" fmla="*/ 2147483647 w 275"/>
                  <a:gd name="T27" fmla="*/ 2147483647 h 226"/>
                  <a:gd name="T28" fmla="*/ 2147483647 w 275"/>
                  <a:gd name="T29" fmla="*/ 2147483647 h 226"/>
                  <a:gd name="T30" fmla="*/ 2147483647 w 275"/>
                  <a:gd name="T31" fmla="*/ 2147483647 h 226"/>
                  <a:gd name="T32" fmla="*/ 2147483647 w 275"/>
                  <a:gd name="T33" fmla="*/ 2147483647 h 226"/>
                  <a:gd name="T34" fmla="*/ 2147483647 w 275"/>
                  <a:gd name="T35" fmla="*/ 2147483647 h 226"/>
                  <a:gd name="T36" fmla="*/ 2147483647 w 275"/>
                  <a:gd name="T37" fmla="*/ 2147483647 h 226"/>
                  <a:gd name="T38" fmla="*/ 0 w 275"/>
                  <a:gd name="T39" fmla="*/ 2147483647 h 226"/>
                  <a:gd name="T40" fmla="*/ 2147483647 w 275"/>
                  <a:gd name="T41" fmla="*/ 2147483647 h 226"/>
                  <a:gd name="T42" fmla="*/ 2147483647 w 275"/>
                  <a:gd name="T43" fmla="*/ 2147483647 h 226"/>
                  <a:gd name="T44" fmla="*/ 2147483647 w 275"/>
                  <a:gd name="T45" fmla="*/ 2147483647 h 226"/>
                  <a:gd name="T46" fmla="*/ 2147483647 w 275"/>
                  <a:gd name="T47" fmla="*/ 2147483647 h 226"/>
                  <a:gd name="T48" fmla="*/ 2147483647 w 275"/>
                  <a:gd name="T49" fmla="*/ 2147483647 h 226"/>
                  <a:gd name="T50" fmla="*/ 2147483647 w 275"/>
                  <a:gd name="T51" fmla="*/ 2147483647 h 226"/>
                  <a:gd name="T52" fmla="*/ 2147483647 w 275"/>
                  <a:gd name="T53" fmla="*/ 2147483647 h 226"/>
                  <a:gd name="T54" fmla="*/ 2147483647 w 275"/>
                  <a:gd name="T55" fmla="*/ 2147483647 h 226"/>
                  <a:gd name="T56" fmla="*/ 2147483647 w 275"/>
                  <a:gd name="T57" fmla="*/ 2147483647 h 226"/>
                  <a:gd name="T58" fmla="*/ 2147483647 w 275"/>
                  <a:gd name="T59" fmla="*/ 2147483647 h 226"/>
                  <a:gd name="T60" fmla="*/ 2147483647 w 275"/>
                  <a:gd name="T61" fmla="*/ 2147483647 h 226"/>
                  <a:gd name="T62" fmla="*/ 2147483647 w 275"/>
                  <a:gd name="T63" fmla="*/ 2147483647 h 226"/>
                  <a:gd name="T64" fmla="*/ 2147483647 w 275"/>
                  <a:gd name="T65" fmla="*/ 2147483647 h 226"/>
                  <a:gd name="T66" fmla="*/ 2147483647 w 275"/>
                  <a:gd name="T67" fmla="*/ 2147483647 h 226"/>
                  <a:gd name="T68" fmla="*/ 2147483647 w 275"/>
                  <a:gd name="T69" fmla="*/ 2147483647 h 226"/>
                  <a:gd name="T70" fmla="*/ 2147483647 w 275"/>
                  <a:gd name="T71" fmla="*/ 2147483647 h 226"/>
                  <a:gd name="T72" fmla="*/ 2147483647 w 275"/>
                  <a:gd name="T73" fmla="*/ 2147483647 h 226"/>
                  <a:gd name="T74" fmla="*/ 2147483647 w 275"/>
                  <a:gd name="T75" fmla="*/ 2147483647 h 226"/>
                  <a:gd name="T76" fmla="*/ 2147483647 w 275"/>
                  <a:gd name="T77" fmla="*/ 2147483647 h 226"/>
                  <a:gd name="T78" fmla="*/ 2147483647 w 275"/>
                  <a:gd name="T79" fmla="*/ 2147483647 h 226"/>
                  <a:gd name="T80" fmla="*/ 2147483647 w 275"/>
                  <a:gd name="T81" fmla="*/ 2147483647 h 226"/>
                  <a:gd name="T82" fmla="*/ 2147483647 w 275"/>
                  <a:gd name="T83" fmla="*/ 2147483647 h 226"/>
                  <a:gd name="T84" fmla="*/ 2147483647 w 275"/>
                  <a:gd name="T85" fmla="*/ 2147483647 h 226"/>
                  <a:gd name="T86" fmla="*/ 2147483647 w 275"/>
                  <a:gd name="T87" fmla="*/ 2147483647 h 226"/>
                  <a:gd name="T88" fmla="*/ 2147483647 w 275"/>
                  <a:gd name="T89" fmla="*/ 2147483647 h 226"/>
                  <a:gd name="T90" fmla="*/ 2147483647 w 275"/>
                  <a:gd name="T91" fmla="*/ 2147483647 h 226"/>
                  <a:gd name="T92" fmla="*/ 2147483647 w 275"/>
                  <a:gd name="T93" fmla="*/ 2147483647 h 226"/>
                  <a:gd name="T94" fmla="*/ 2147483647 w 275"/>
                  <a:gd name="T95" fmla="*/ 2147483647 h 226"/>
                  <a:gd name="T96" fmla="*/ 2147483647 w 275"/>
                  <a:gd name="T97" fmla="*/ 2147483647 h 226"/>
                  <a:gd name="T98" fmla="*/ 2147483647 w 275"/>
                  <a:gd name="T99" fmla="*/ 2147483647 h 226"/>
                  <a:gd name="T100" fmla="*/ 2147483647 w 275"/>
                  <a:gd name="T101" fmla="*/ 2147483647 h 226"/>
                  <a:gd name="T102" fmla="*/ 2147483647 w 275"/>
                  <a:gd name="T103" fmla="*/ 2147483647 h 226"/>
                  <a:gd name="T104" fmla="*/ 2147483647 w 275"/>
                  <a:gd name="T105" fmla="*/ 2147483647 h 226"/>
                  <a:gd name="T106" fmla="*/ 2147483647 w 275"/>
                  <a:gd name="T107" fmla="*/ 2147483647 h 226"/>
                  <a:gd name="T108" fmla="*/ 2147483647 w 275"/>
                  <a:gd name="T109" fmla="*/ 2147483647 h 226"/>
                  <a:gd name="T110" fmla="*/ 2147483647 w 275"/>
                  <a:gd name="T111" fmla="*/ 2147483647 h 226"/>
                  <a:gd name="T112" fmla="*/ 2147483647 w 275"/>
                  <a:gd name="T113" fmla="*/ 2147483647 h 226"/>
                  <a:gd name="T114" fmla="*/ 2147483647 w 275"/>
                  <a:gd name="T115" fmla="*/ 2147483647 h 22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75" h="226">
                    <a:moveTo>
                      <a:pt x="83" y="27"/>
                    </a:moveTo>
                    <a:cubicBezTo>
                      <a:pt x="83" y="36"/>
                      <a:pt x="82" y="44"/>
                      <a:pt x="78" y="48"/>
                    </a:cubicBezTo>
                    <a:cubicBezTo>
                      <a:pt x="75" y="53"/>
                      <a:pt x="70" y="55"/>
                      <a:pt x="64" y="55"/>
                    </a:cubicBezTo>
                    <a:cubicBezTo>
                      <a:pt x="51" y="55"/>
                      <a:pt x="45" y="46"/>
                      <a:pt x="45" y="28"/>
                    </a:cubicBezTo>
                    <a:cubicBezTo>
                      <a:pt x="45" y="19"/>
                      <a:pt x="46" y="13"/>
                      <a:pt x="51" y="7"/>
                    </a:cubicBezTo>
                    <a:cubicBezTo>
                      <a:pt x="54" y="3"/>
                      <a:pt x="58" y="0"/>
                      <a:pt x="65" y="0"/>
                    </a:cubicBezTo>
                    <a:cubicBezTo>
                      <a:pt x="77" y="0"/>
                      <a:pt x="83" y="9"/>
                      <a:pt x="83" y="27"/>
                    </a:cubicBezTo>
                    <a:moveTo>
                      <a:pt x="72" y="28"/>
                    </a:moveTo>
                    <a:cubicBezTo>
                      <a:pt x="72" y="16"/>
                      <a:pt x="68" y="9"/>
                      <a:pt x="64" y="9"/>
                    </a:cubicBezTo>
                    <a:cubicBezTo>
                      <a:pt x="60" y="9"/>
                      <a:pt x="56" y="16"/>
                      <a:pt x="56" y="28"/>
                    </a:cubicBezTo>
                    <a:cubicBezTo>
                      <a:pt x="56" y="41"/>
                      <a:pt x="60" y="46"/>
                      <a:pt x="64" y="46"/>
                    </a:cubicBezTo>
                    <a:cubicBezTo>
                      <a:pt x="68" y="46"/>
                      <a:pt x="72" y="41"/>
                      <a:pt x="72" y="28"/>
                    </a:cubicBezTo>
                    <a:moveTo>
                      <a:pt x="129" y="54"/>
                    </a:moveTo>
                    <a:cubicBezTo>
                      <a:pt x="96" y="54"/>
                      <a:pt x="96" y="54"/>
                      <a:pt x="96" y="54"/>
                    </a:cubicBezTo>
                    <a:cubicBezTo>
                      <a:pt x="96" y="45"/>
                      <a:pt x="96" y="45"/>
                      <a:pt x="96" y="45"/>
                    </a:cubicBezTo>
                    <a:cubicBezTo>
                      <a:pt x="107" y="45"/>
                      <a:pt x="107" y="45"/>
                      <a:pt x="107" y="45"/>
                    </a:cubicBezTo>
                    <a:cubicBezTo>
                      <a:pt x="107" y="11"/>
                      <a:pt x="107" y="11"/>
                      <a:pt x="107" y="11"/>
                    </a:cubicBezTo>
                    <a:cubicBezTo>
                      <a:pt x="96" y="15"/>
                      <a:pt x="96" y="15"/>
                      <a:pt x="96" y="15"/>
                    </a:cubicBezTo>
                    <a:cubicBezTo>
                      <a:pt x="96" y="5"/>
                      <a:pt x="96" y="5"/>
                      <a:pt x="96" y="5"/>
                    </a:cubicBezTo>
                    <a:cubicBezTo>
                      <a:pt x="119" y="0"/>
                      <a:pt x="119" y="0"/>
                      <a:pt x="119" y="0"/>
                    </a:cubicBezTo>
                    <a:cubicBezTo>
                      <a:pt x="119" y="45"/>
                      <a:pt x="119" y="45"/>
                      <a:pt x="119" y="45"/>
                    </a:cubicBezTo>
                    <a:cubicBezTo>
                      <a:pt x="129" y="45"/>
                      <a:pt x="129" y="45"/>
                      <a:pt x="129" y="45"/>
                    </a:cubicBezTo>
                    <a:lnTo>
                      <a:pt x="129" y="54"/>
                    </a:lnTo>
                    <a:close/>
                    <a:moveTo>
                      <a:pt x="178" y="54"/>
                    </a:moveTo>
                    <a:cubicBezTo>
                      <a:pt x="144" y="54"/>
                      <a:pt x="144" y="54"/>
                      <a:pt x="144" y="54"/>
                    </a:cubicBezTo>
                    <a:cubicBezTo>
                      <a:pt x="144" y="45"/>
                      <a:pt x="144" y="45"/>
                      <a:pt x="144" y="45"/>
                    </a:cubicBezTo>
                    <a:cubicBezTo>
                      <a:pt x="155" y="45"/>
                      <a:pt x="155" y="45"/>
                      <a:pt x="155" y="45"/>
                    </a:cubicBezTo>
                    <a:cubicBezTo>
                      <a:pt x="155" y="11"/>
                      <a:pt x="155" y="11"/>
                      <a:pt x="155" y="11"/>
                    </a:cubicBezTo>
                    <a:cubicBezTo>
                      <a:pt x="144" y="15"/>
                      <a:pt x="144" y="15"/>
                      <a:pt x="144" y="15"/>
                    </a:cubicBezTo>
                    <a:cubicBezTo>
                      <a:pt x="144" y="5"/>
                      <a:pt x="144" y="5"/>
                      <a:pt x="144" y="5"/>
                    </a:cubicBezTo>
                    <a:cubicBezTo>
                      <a:pt x="167" y="0"/>
                      <a:pt x="167" y="0"/>
                      <a:pt x="167" y="0"/>
                    </a:cubicBezTo>
                    <a:cubicBezTo>
                      <a:pt x="167" y="45"/>
                      <a:pt x="167" y="45"/>
                      <a:pt x="167" y="45"/>
                    </a:cubicBezTo>
                    <a:cubicBezTo>
                      <a:pt x="178" y="45"/>
                      <a:pt x="178" y="45"/>
                      <a:pt x="178" y="45"/>
                    </a:cubicBezTo>
                    <a:lnTo>
                      <a:pt x="178" y="54"/>
                    </a:lnTo>
                    <a:close/>
                    <a:moveTo>
                      <a:pt x="227" y="27"/>
                    </a:moveTo>
                    <a:cubicBezTo>
                      <a:pt x="227" y="36"/>
                      <a:pt x="225" y="44"/>
                      <a:pt x="222" y="48"/>
                    </a:cubicBezTo>
                    <a:cubicBezTo>
                      <a:pt x="218" y="53"/>
                      <a:pt x="214" y="55"/>
                      <a:pt x="207" y="55"/>
                    </a:cubicBezTo>
                    <a:cubicBezTo>
                      <a:pt x="195" y="55"/>
                      <a:pt x="188" y="46"/>
                      <a:pt x="188" y="28"/>
                    </a:cubicBezTo>
                    <a:cubicBezTo>
                      <a:pt x="188" y="19"/>
                      <a:pt x="191" y="13"/>
                      <a:pt x="194" y="7"/>
                    </a:cubicBezTo>
                    <a:cubicBezTo>
                      <a:pt x="197" y="3"/>
                      <a:pt x="203" y="0"/>
                      <a:pt x="208" y="0"/>
                    </a:cubicBezTo>
                    <a:cubicBezTo>
                      <a:pt x="220" y="0"/>
                      <a:pt x="227" y="9"/>
                      <a:pt x="227" y="27"/>
                    </a:cubicBezTo>
                    <a:moveTo>
                      <a:pt x="215" y="28"/>
                    </a:moveTo>
                    <a:cubicBezTo>
                      <a:pt x="215" y="16"/>
                      <a:pt x="213" y="9"/>
                      <a:pt x="208" y="9"/>
                    </a:cubicBezTo>
                    <a:cubicBezTo>
                      <a:pt x="203" y="9"/>
                      <a:pt x="200" y="16"/>
                      <a:pt x="200" y="28"/>
                    </a:cubicBezTo>
                    <a:cubicBezTo>
                      <a:pt x="200" y="41"/>
                      <a:pt x="203" y="46"/>
                      <a:pt x="208" y="46"/>
                    </a:cubicBezTo>
                    <a:cubicBezTo>
                      <a:pt x="213" y="46"/>
                      <a:pt x="215" y="41"/>
                      <a:pt x="215" y="28"/>
                    </a:cubicBezTo>
                    <a:moveTo>
                      <a:pt x="275" y="27"/>
                    </a:moveTo>
                    <a:cubicBezTo>
                      <a:pt x="275" y="36"/>
                      <a:pt x="274" y="44"/>
                      <a:pt x="269" y="48"/>
                    </a:cubicBezTo>
                    <a:cubicBezTo>
                      <a:pt x="266" y="53"/>
                      <a:pt x="262" y="55"/>
                      <a:pt x="256" y="55"/>
                    </a:cubicBezTo>
                    <a:cubicBezTo>
                      <a:pt x="243" y="55"/>
                      <a:pt x="236" y="46"/>
                      <a:pt x="236" y="28"/>
                    </a:cubicBezTo>
                    <a:cubicBezTo>
                      <a:pt x="236" y="19"/>
                      <a:pt x="238" y="13"/>
                      <a:pt x="242" y="7"/>
                    </a:cubicBezTo>
                    <a:cubicBezTo>
                      <a:pt x="245" y="3"/>
                      <a:pt x="250" y="0"/>
                      <a:pt x="256" y="0"/>
                    </a:cubicBezTo>
                    <a:cubicBezTo>
                      <a:pt x="269" y="0"/>
                      <a:pt x="275" y="9"/>
                      <a:pt x="275" y="27"/>
                    </a:cubicBezTo>
                    <a:moveTo>
                      <a:pt x="263" y="28"/>
                    </a:moveTo>
                    <a:cubicBezTo>
                      <a:pt x="263" y="16"/>
                      <a:pt x="260" y="9"/>
                      <a:pt x="256" y="9"/>
                    </a:cubicBezTo>
                    <a:cubicBezTo>
                      <a:pt x="250" y="9"/>
                      <a:pt x="248" y="16"/>
                      <a:pt x="248" y="28"/>
                    </a:cubicBezTo>
                    <a:cubicBezTo>
                      <a:pt x="248" y="41"/>
                      <a:pt x="250" y="46"/>
                      <a:pt x="256" y="46"/>
                    </a:cubicBezTo>
                    <a:cubicBezTo>
                      <a:pt x="260" y="46"/>
                      <a:pt x="263" y="41"/>
                      <a:pt x="263" y="28"/>
                    </a:cubicBezTo>
                    <a:moveTo>
                      <a:pt x="34" y="140"/>
                    </a:moveTo>
                    <a:cubicBezTo>
                      <a:pt x="0" y="140"/>
                      <a:pt x="0" y="140"/>
                      <a:pt x="0" y="140"/>
                    </a:cubicBezTo>
                    <a:cubicBezTo>
                      <a:pt x="0" y="130"/>
                      <a:pt x="0" y="130"/>
                      <a:pt x="0" y="130"/>
                    </a:cubicBezTo>
                    <a:cubicBezTo>
                      <a:pt x="11" y="130"/>
                      <a:pt x="11" y="130"/>
                      <a:pt x="11" y="130"/>
                    </a:cubicBezTo>
                    <a:cubicBezTo>
                      <a:pt x="11" y="98"/>
                      <a:pt x="11" y="98"/>
                      <a:pt x="11" y="98"/>
                    </a:cubicBezTo>
                    <a:cubicBezTo>
                      <a:pt x="0" y="100"/>
                      <a:pt x="0" y="100"/>
                      <a:pt x="0" y="100"/>
                    </a:cubicBezTo>
                    <a:cubicBezTo>
                      <a:pt x="0" y="90"/>
                      <a:pt x="0" y="90"/>
                      <a:pt x="0" y="90"/>
                    </a:cubicBezTo>
                    <a:cubicBezTo>
                      <a:pt x="23" y="85"/>
                      <a:pt x="23" y="85"/>
                      <a:pt x="23" y="85"/>
                    </a:cubicBezTo>
                    <a:cubicBezTo>
                      <a:pt x="23" y="130"/>
                      <a:pt x="23" y="130"/>
                      <a:pt x="23" y="130"/>
                    </a:cubicBezTo>
                    <a:cubicBezTo>
                      <a:pt x="34" y="130"/>
                      <a:pt x="34" y="130"/>
                      <a:pt x="34" y="130"/>
                    </a:cubicBezTo>
                    <a:lnTo>
                      <a:pt x="34" y="140"/>
                    </a:lnTo>
                    <a:close/>
                    <a:moveTo>
                      <a:pt x="84" y="113"/>
                    </a:moveTo>
                    <a:cubicBezTo>
                      <a:pt x="84" y="122"/>
                      <a:pt x="81" y="129"/>
                      <a:pt x="78" y="134"/>
                    </a:cubicBezTo>
                    <a:cubicBezTo>
                      <a:pt x="75" y="139"/>
                      <a:pt x="70" y="141"/>
                      <a:pt x="64" y="141"/>
                    </a:cubicBezTo>
                    <a:cubicBezTo>
                      <a:pt x="51" y="141"/>
                      <a:pt x="45" y="132"/>
                      <a:pt x="45" y="115"/>
                    </a:cubicBezTo>
                    <a:cubicBezTo>
                      <a:pt x="45" y="104"/>
                      <a:pt x="47" y="98"/>
                      <a:pt x="50" y="93"/>
                    </a:cubicBezTo>
                    <a:cubicBezTo>
                      <a:pt x="54" y="88"/>
                      <a:pt x="58" y="85"/>
                      <a:pt x="65" y="85"/>
                    </a:cubicBezTo>
                    <a:cubicBezTo>
                      <a:pt x="77" y="85"/>
                      <a:pt x="84" y="94"/>
                      <a:pt x="84" y="113"/>
                    </a:cubicBezTo>
                    <a:moveTo>
                      <a:pt x="71" y="113"/>
                    </a:moveTo>
                    <a:cubicBezTo>
                      <a:pt x="71" y="101"/>
                      <a:pt x="69" y="94"/>
                      <a:pt x="64" y="94"/>
                    </a:cubicBezTo>
                    <a:cubicBezTo>
                      <a:pt x="59" y="94"/>
                      <a:pt x="57" y="101"/>
                      <a:pt x="57" y="113"/>
                    </a:cubicBezTo>
                    <a:cubicBezTo>
                      <a:pt x="57" y="126"/>
                      <a:pt x="59" y="132"/>
                      <a:pt x="64" y="132"/>
                    </a:cubicBezTo>
                    <a:cubicBezTo>
                      <a:pt x="69" y="132"/>
                      <a:pt x="71" y="126"/>
                      <a:pt x="71" y="113"/>
                    </a:cubicBezTo>
                    <a:moveTo>
                      <a:pt x="131" y="113"/>
                    </a:moveTo>
                    <a:cubicBezTo>
                      <a:pt x="131" y="122"/>
                      <a:pt x="129" y="129"/>
                      <a:pt x="126" y="134"/>
                    </a:cubicBezTo>
                    <a:cubicBezTo>
                      <a:pt x="122" y="139"/>
                      <a:pt x="118" y="141"/>
                      <a:pt x="111" y="141"/>
                    </a:cubicBezTo>
                    <a:cubicBezTo>
                      <a:pt x="99" y="141"/>
                      <a:pt x="92" y="132"/>
                      <a:pt x="92" y="115"/>
                    </a:cubicBezTo>
                    <a:cubicBezTo>
                      <a:pt x="92" y="104"/>
                      <a:pt x="95" y="98"/>
                      <a:pt x="98" y="93"/>
                    </a:cubicBezTo>
                    <a:cubicBezTo>
                      <a:pt x="101" y="88"/>
                      <a:pt x="106" y="85"/>
                      <a:pt x="112" y="85"/>
                    </a:cubicBezTo>
                    <a:cubicBezTo>
                      <a:pt x="125" y="85"/>
                      <a:pt x="131" y="94"/>
                      <a:pt x="131" y="113"/>
                    </a:cubicBezTo>
                    <a:moveTo>
                      <a:pt x="119" y="113"/>
                    </a:moveTo>
                    <a:cubicBezTo>
                      <a:pt x="119" y="101"/>
                      <a:pt x="117" y="94"/>
                      <a:pt x="112" y="94"/>
                    </a:cubicBezTo>
                    <a:cubicBezTo>
                      <a:pt x="107" y="94"/>
                      <a:pt x="105" y="101"/>
                      <a:pt x="105" y="113"/>
                    </a:cubicBezTo>
                    <a:cubicBezTo>
                      <a:pt x="105" y="126"/>
                      <a:pt x="107" y="132"/>
                      <a:pt x="111" y="132"/>
                    </a:cubicBezTo>
                    <a:cubicBezTo>
                      <a:pt x="117" y="132"/>
                      <a:pt x="119" y="126"/>
                      <a:pt x="119" y="113"/>
                    </a:cubicBezTo>
                    <a:moveTo>
                      <a:pt x="178" y="140"/>
                    </a:moveTo>
                    <a:cubicBezTo>
                      <a:pt x="145" y="140"/>
                      <a:pt x="145" y="140"/>
                      <a:pt x="145" y="140"/>
                    </a:cubicBezTo>
                    <a:cubicBezTo>
                      <a:pt x="145" y="130"/>
                      <a:pt x="145" y="130"/>
                      <a:pt x="145" y="130"/>
                    </a:cubicBezTo>
                    <a:cubicBezTo>
                      <a:pt x="156" y="130"/>
                      <a:pt x="156" y="130"/>
                      <a:pt x="156" y="130"/>
                    </a:cubicBezTo>
                    <a:cubicBezTo>
                      <a:pt x="156" y="98"/>
                      <a:pt x="156" y="98"/>
                      <a:pt x="156" y="98"/>
                    </a:cubicBezTo>
                    <a:cubicBezTo>
                      <a:pt x="144" y="100"/>
                      <a:pt x="144" y="100"/>
                      <a:pt x="144" y="100"/>
                    </a:cubicBezTo>
                    <a:cubicBezTo>
                      <a:pt x="144" y="90"/>
                      <a:pt x="144" y="90"/>
                      <a:pt x="144" y="90"/>
                    </a:cubicBezTo>
                    <a:cubicBezTo>
                      <a:pt x="167" y="85"/>
                      <a:pt x="167" y="85"/>
                      <a:pt x="167" y="85"/>
                    </a:cubicBezTo>
                    <a:cubicBezTo>
                      <a:pt x="167" y="130"/>
                      <a:pt x="167" y="130"/>
                      <a:pt x="167" y="130"/>
                    </a:cubicBezTo>
                    <a:cubicBezTo>
                      <a:pt x="178" y="130"/>
                      <a:pt x="178" y="130"/>
                      <a:pt x="178" y="130"/>
                    </a:cubicBezTo>
                    <a:lnTo>
                      <a:pt x="178" y="140"/>
                    </a:lnTo>
                    <a:close/>
                    <a:moveTo>
                      <a:pt x="227" y="113"/>
                    </a:moveTo>
                    <a:cubicBezTo>
                      <a:pt x="227" y="122"/>
                      <a:pt x="226" y="129"/>
                      <a:pt x="221" y="134"/>
                    </a:cubicBezTo>
                    <a:cubicBezTo>
                      <a:pt x="218" y="139"/>
                      <a:pt x="213" y="141"/>
                      <a:pt x="208" y="141"/>
                    </a:cubicBezTo>
                    <a:cubicBezTo>
                      <a:pt x="195" y="141"/>
                      <a:pt x="188" y="132"/>
                      <a:pt x="188" y="115"/>
                    </a:cubicBezTo>
                    <a:cubicBezTo>
                      <a:pt x="188" y="104"/>
                      <a:pt x="190" y="98"/>
                      <a:pt x="193" y="93"/>
                    </a:cubicBezTo>
                    <a:cubicBezTo>
                      <a:pt x="197" y="88"/>
                      <a:pt x="202" y="85"/>
                      <a:pt x="208" y="85"/>
                    </a:cubicBezTo>
                    <a:cubicBezTo>
                      <a:pt x="221" y="85"/>
                      <a:pt x="227" y="94"/>
                      <a:pt x="227" y="113"/>
                    </a:cubicBezTo>
                    <a:moveTo>
                      <a:pt x="215" y="113"/>
                    </a:moveTo>
                    <a:cubicBezTo>
                      <a:pt x="215" y="101"/>
                      <a:pt x="212" y="94"/>
                      <a:pt x="208" y="94"/>
                    </a:cubicBezTo>
                    <a:cubicBezTo>
                      <a:pt x="202" y="94"/>
                      <a:pt x="200" y="101"/>
                      <a:pt x="200" y="113"/>
                    </a:cubicBezTo>
                    <a:cubicBezTo>
                      <a:pt x="200" y="126"/>
                      <a:pt x="202" y="132"/>
                      <a:pt x="208" y="132"/>
                    </a:cubicBezTo>
                    <a:cubicBezTo>
                      <a:pt x="212" y="132"/>
                      <a:pt x="215" y="126"/>
                      <a:pt x="215" y="113"/>
                    </a:cubicBezTo>
                    <a:moveTo>
                      <a:pt x="83" y="199"/>
                    </a:moveTo>
                    <a:cubicBezTo>
                      <a:pt x="83" y="207"/>
                      <a:pt x="82" y="214"/>
                      <a:pt x="78" y="220"/>
                    </a:cubicBezTo>
                    <a:cubicBezTo>
                      <a:pt x="75" y="224"/>
                      <a:pt x="70" y="226"/>
                      <a:pt x="64" y="226"/>
                    </a:cubicBezTo>
                    <a:cubicBezTo>
                      <a:pt x="51" y="226"/>
                      <a:pt x="45" y="218"/>
                      <a:pt x="45" y="200"/>
                    </a:cubicBezTo>
                    <a:cubicBezTo>
                      <a:pt x="45" y="191"/>
                      <a:pt x="46" y="183"/>
                      <a:pt x="51" y="178"/>
                    </a:cubicBezTo>
                    <a:cubicBezTo>
                      <a:pt x="54" y="174"/>
                      <a:pt x="58" y="172"/>
                      <a:pt x="65" y="172"/>
                    </a:cubicBezTo>
                    <a:cubicBezTo>
                      <a:pt x="77" y="172"/>
                      <a:pt x="83" y="181"/>
                      <a:pt x="83" y="199"/>
                    </a:cubicBezTo>
                    <a:moveTo>
                      <a:pt x="72" y="199"/>
                    </a:moveTo>
                    <a:cubicBezTo>
                      <a:pt x="72" y="186"/>
                      <a:pt x="68" y="181"/>
                      <a:pt x="64" y="181"/>
                    </a:cubicBezTo>
                    <a:cubicBezTo>
                      <a:pt x="60" y="181"/>
                      <a:pt x="56" y="186"/>
                      <a:pt x="56" y="200"/>
                    </a:cubicBezTo>
                    <a:cubicBezTo>
                      <a:pt x="56" y="211"/>
                      <a:pt x="60" y="218"/>
                      <a:pt x="64" y="218"/>
                    </a:cubicBezTo>
                    <a:cubicBezTo>
                      <a:pt x="68" y="218"/>
                      <a:pt x="72" y="211"/>
                      <a:pt x="72" y="199"/>
                    </a:cubicBezTo>
                    <a:moveTo>
                      <a:pt x="132" y="199"/>
                    </a:moveTo>
                    <a:cubicBezTo>
                      <a:pt x="132" y="207"/>
                      <a:pt x="129" y="214"/>
                      <a:pt x="126" y="220"/>
                    </a:cubicBezTo>
                    <a:cubicBezTo>
                      <a:pt x="123" y="224"/>
                      <a:pt x="118" y="226"/>
                      <a:pt x="112" y="226"/>
                    </a:cubicBezTo>
                    <a:cubicBezTo>
                      <a:pt x="99" y="226"/>
                      <a:pt x="93" y="218"/>
                      <a:pt x="93" y="200"/>
                    </a:cubicBezTo>
                    <a:cubicBezTo>
                      <a:pt x="93" y="191"/>
                      <a:pt x="95" y="183"/>
                      <a:pt x="98" y="178"/>
                    </a:cubicBezTo>
                    <a:cubicBezTo>
                      <a:pt x="102" y="174"/>
                      <a:pt x="106" y="172"/>
                      <a:pt x="113" y="172"/>
                    </a:cubicBezTo>
                    <a:cubicBezTo>
                      <a:pt x="125" y="172"/>
                      <a:pt x="132" y="181"/>
                      <a:pt x="132" y="199"/>
                    </a:cubicBezTo>
                    <a:moveTo>
                      <a:pt x="119" y="199"/>
                    </a:moveTo>
                    <a:cubicBezTo>
                      <a:pt x="119" y="186"/>
                      <a:pt x="117" y="181"/>
                      <a:pt x="112" y="181"/>
                    </a:cubicBezTo>
                    <a:cubicBezTo>
                      <a:pt x="107" y="181"/>
                      <a:pt x="105" y="186"/>
                      <a:pt x="105" y="200"/>
                    </a:cubicBezTo>
                    <a:cubicBezTo>
                      <a:pt x="105" y="211"/>
                      <a:pt x="107" y="218"/>
                      <a:pt x="112" y="218"/>
                    </a:cubicBezTo>
                    <a:cubicBezTo>
                      <a:pt x="117" y="218"/>
                      <a:pt x="119" y="211"/>
                      <a:pt x="119" y="199"/>
                    </a:cubicBezTo>
                    <a:moveTo>
                      <a:pt x="178" y="225"/>
                    </a:moveTo>
                    <a:cubicBezTo>
                      <a:pt x="144" y="225"/>
                      <a:pt x="144" y="225"/>
                      <a:pt x="144" y="225"/>
                    </a:cubicBezTo>
                    <a:cubicBezTo>
                      <a:pt x="144" y="216"/>
                      <a:pt x="144" y="216"/>
                      <a:pt x="144" y="216"/>
                    </a:cubicBezTo>
                    <a:cubicBezTo>
                      <a:pt x="155" y="216"/>
                      <a:pt x="155" y="216"/>
                      <a:pt x="155" y="216"/>
                    </a:cubicBezTo>
                    <a:cubicBezTo>
                      <a:pt x="155" y="183"/>
                      <a:pt x="155" y="183"/>
                      <a:pt x="155" y="183"/>
                    </a:cubicBezTo>
                    <a:cubicBezTo>
                      <a:pt x="144" y="185"/>
                      <a:pt x="144" y="185"/>
                      <a:pt x="144" y="185"/>
                    </a:cubicBezTo>
                    <a:cubicBezTo>
                      <a:pt x="144" y="176"/>
                      <a:pt x="144" y="176"/>
                      <a:pt x="144" y="176"/>
                    </a:cubicBezTo>
                    <a:cubicBezTo>
                      <a:pt x="167" y="172"/>
                      <a:pt x="167" y="172"/>
                      <a:pt x="167" y="172"/>
                    </a:cubicBezTo>
                    <a:cubicBezTo>
                      <a:pt x="167" y="216"/>
                      <a:pt x="167" y="216"/>
                      <a:pt x="167" y="216"/>
                    </a:cubicBezTo>
                    <a:cubicBezTo>
                      <a:pt x="178" y="216"/>
                      <a:pt x="178" y="216"/>
                      <a:pt x="178" y="216"/>
                    </a:cubicBezTo>
                    <a:lnTo>
                      <a:pt x="178" y="225"/>
                    </a:lnTo>
                    <a:close/>
                    <a:moveTo>
                      <a:pt x="227" y="199"/>
                    </a:moveTo>
                    <a:cubicBezTo>
                      <a:pt x="227" y="207"/>
                      <a:pt x="225" y="214"/>
                      <a:pt x="222" y="220"/>
                    </a:cubicBezTo>
                    <a:cubicBezTo>
                      <a:pt x="218" y="224"/>
                      <a:pt x="214" y="226"/>
                      <a:pt x="207" y="226"/>
                    </a:cubicBezTo>
                    <a:cubicBezTo>
                      <a:pt x="195" y="226"/>
                      <a:pt x="188" y="218"/>
                      <a:pt x="188" y="200"/>
                    </a:cubicBezTo>
                    <a:cubicBezTo>
                      <a:pt x="188" y="191"/>
                      <a:pt x="191" y="183"/>
                      <a:pt x="194" y="178"/>
                    </a:cubicBezTo>
                    <a:cubicBezTo>
                      <a:pt x="197" y="174"/>
                      <a:pt x="203" y="172"/>
                      <a:pt x="208" y="172"/>
                    </a:cubicBezTo>
                    <a:cubicBezTo>
                      <a:pt x="220" y="172"/>
                      <a:pt x="227" y="181"/>
                      <a:pt x="227" y="199"/>
                    </a:cubicBezTo>
                    <a:moveTo>
                      <a:pt x="215" y="199"/>
                    </a:moveTo>
                    <a:cubicBezTo>
                      <a:pt x="215" y="186"/>
                      <a:pt x="213" y="181"/>
                      <a:pt x="208" y="181"/>
                    </a:cubicBezTo>
                    <a:cubicBezTo>
                      <a:pt x="203" y="181"/>
                      <a:pt x="200" y="186"/>
                      <a:pt x="200" y="200"/>
                    </a:cubicBezTo>
                    <a:cubicBezTo>
                      <a:pt x="200" y="211"/>
                      <a:pt x="203" y="218"/>
                      <a:pt x="208" y="218"/>
                    </a:cubicBezTo>
                    <a:cubicBezTo>
                      <a:pt x="213" y="218"/>
                      <a:pt x="215" y="211"/>
                      <a:pt x="215" y="199"/>
                    </a:cubicBezTo>
                    <a:moveTo>
                      <a:pt x="274" y="225"/>
                    </a:moveTo>
                    <a:cubicBezTo>
                      <a:pt x="240" y="225"/>
                      <a:pt x="240" y="225"/>
                      <a:pt x="240" y="225"/>
                    </a:cubicBezTo>
                    <a:cubicBezTo>
                      <a:pt x="240" y="216"/>
                      <a:pt x="240" y="216"/>
                      <a:pt x="240" y="216"/>
                    </a:cubicBezTo>
                    <a:cubicBezTo>
                      <a:pt x="252" y="216"/>
                      <a:pt x="252" y="216"/>
                      <a:pt x="252" y="216"/>
                    </a:cubicBezTo>
                    <a:cubicBezTo>
                      <a:pt x="252" y="183"/>
                      <a:pt x="252" y="183"/>
                      <a:pt x="252" y="183"/>
                    </a:cubicBezTo>
                    <a:cubicBezTo>
                      <a:pt x="240" y="185"/>
                      <a:pt x="240" y="185"/>
                      <a:pt x="240" y="185"/>
                    </a:cubicBezTo>
                    <a:cubicBezTo>
                      <a:pt x="240" y="176"/>
                      <a:pt x="240" y="176"/>
                      <a:pt x="240" y="176"/>
                    </a:cubicBezTo>
                    <a:cubicBezTo>
                      <a:pt x="263" y="172"/>
                      <a:pt x="263" y="172"/>
                      <a:pt x="263" y="172"/>
                    </a:cubicBezTo>
                    <a:cubicBezTo>
                      <a:pt x="263" y="216"/>
                      <a:pt x="263" y="216"/>
                      <a:pt x="263" y="216"/>
                    </a:cubicBezTo>
                    <a:cubicBezTo>
                      <a:pt x="274" y="216"/>
                      <a:pt x="274" y="216"/>
                      <a:pt x="274" y="216"/>
                    </a:cubicBezTo>
                    <a:lnTo>
                      <a:pt x="274" y="225"/>
                    </a:lnTo>
                    <a:close/>
                  </a:path>
                </a:pathLst>
              </a:custGeom>
              <a:solidFill>
                <a:srgbClr val="1673C3"/>
              </a:solidFill>
              <a:ln>
                <a:noFill/>
              </a:ln>
              <a:extLst/>
            </p:spPr>
            <p:txBody>
              <a:bodyPr/>
              <a:lstStyle/>
              <a:p>
                <a:pPr defTabSz="913330" fontAlgn="base">
                  <a:spcBef>
                    <a:spcPct val="0"/>
                  </a:spcBef>
                  <a:spcAft>
                    <a:spcPct val="0"/>
                  </a:spcAft>
                </a:pPr>
                <a:endParaRPr lang="en-US" sz="1961">
                  <a:solidFill>
                    <a:srgbClr val="0072C6"/>
                  </a:solidFill>
                  <a:ea typeface="MS PGothic" charset="0"/>
                </a:endParaRPr>
              </a:p>
            </p:txBody>
          </p:sp>
        </p:grpSp>
        <p:sp>
          <p:nvSpPr>
            <p:cNvPr id="141" name="Freeform 48"/>
            <p:cNvSpPr>
              <a:spLocks/>
            </p:cNvSpPr>
            <p:nvPr/>
          </p:nvSpPr>
          <p:spPr bwMode="black">
            <a:xfrm>
              <a:off x="3408442" y="3287132"/>
              <a:ext cx="530677" cy="453178"/>
            </a:xfrm>
            <a:custGeom>
              <a:avLst/>
              <a:gdLst/>
              <a:ahLst/>
              <a:cxnLst/>
              <a:rect l="l" t="t" r="r" b="b"/>
              <a:pathLst>
                <a:path w="4740335" h="4048081">
                  <a:moveTo>
                    <a:pt x="3683614" y="1098549"/>
                  </a:moveTo>
                  <a:cubicBezTo>
                    <a:pt x="3683654" y="1098549"/>
                    <a:pt x="3689354" y="1098549"/>
                    <a:pt x="4502870" y="1098549"/>
                  </a:cubicBezTo>
                  <a:cubicBezTo>
                    <a:pt x="4633477" y="1098549"/>
                    <a:pt x="4740335" y="1205183"/>
                    <a:pt x="4740335" y="1335514"/>
                  </a:cubicBezTo>
                  <a:cubicBezTo>
                    <a:pt x="4740335" y="1335569"/>
                    <a:pt x="4740335" y="1343335"/>
                    <a:pt x="4740335" y="2449249"/>
                  </a:cubicBezTo>
                  <a:cubicBezTo>
                    <a:pt x="4740335" y="2579580"/>
                    <a:pt x="4633477" y="2686214"/>
                    <a:pt x="4502870" y="2686214"/>
                  </a:cubicBezTo>
                  <a:cubicBezTo>
                    <a:pt x="4502870" y="2686253"/>
                    <a:pt x="4502870" y="2691777"/>
                    <a:pt x="4502870" y="3480046"/>
                  </a:cubicBezTo>
                  <a:cubicBezTo>
                    <a:pt x="4502870" y="3610377"/>
                    <a:pt x="4396011" y="3717011"/>
                    <a:pt x="4265405" y="3717011"/>
                  </a:cubicBezTo>
                  <a:cubicBezTo>
                    <a:pt x="4265376" y="3717011"/>
                    <a:pt x="4262133" y="3717011"/>
                    <a:pt x="3909206" y="3717011"/>
                  </a:cubicBezTo>
                  <a:cubicBezTo>
                    <a:pt x="3790473" y="3717011"/>
                    <a:pt x="3683614" y="3610377"/>
                    <a:pt x="3683614" y="3480046"/>
                  </a:cubicBezTo>
                  <a:cubicBezTo>
                    <a:pt x="3683614" y="3480010"/>
                    <a:pt x="3683614" y="3474701"/>
                    <a:pt x="3683614" y="2686214"/>
                  </a:cubicBezTo>
                  <a:cubicBezTo>
                    <a:pt x="3553008" y="2686214"/>
                    <a:pt x="3446148" y="2579580"/>
                    <a:pt x="3446148" y="2449249"/>
                  </a:cubicBezTo>
                  <a:cubicBezTo>
                    <a:pt x="3446148" y="2449192"/>
                    <a:pt x="3446148" y="2441288"/>
                    <a:pt x="3446148" y="1335514"/>
                  </a:cubicBezTo>
                  <a:cubicBezTo>
                    <a:pt x="3446148" y="1205183"/>
                    <a:pt x="3553008" y="1098549"/>
                    <a:pt x="3683614" y="1098549"/>
                  </a:cubicBezTo>
                  <a:close/>
                  <a:moveTo>
                    <a:pt x="236546" y="1098549"/>
                  </a:moveTo>
                  <a:cubicBezTo>
                    <a:pt x="236570" y="1098549"/>
                    <a:pt x="240947" y="1098549"/>
                    <a:pt x="1052628" y="1098549"/>
                  </a:cubicBezTo>
                  <a:cubicBezTo>
                    <a:pt x="1182728" y="1098549"/>
                    <a:pt x="1289174" y="1205183"/>
                    <a:pt x="1289174" y="1335514"/>
                  </a:cubicBezTo>
                  <a:cubicBezTo>
                    <a:pt x="1289174" y="1335532"/>
                    <a:pt x="1289174" y="1340039"/>
                    <a:pt x="1289174" y="2449249"/>
                  </a:cubicBezTo>
                  <a:cubicBezTo>
                    <a:pt x="1289174" y="2579580"/>
                    <a:pt x="1182728" y="2686214"/>
                    <a:pt x="1052628" y="2686214"/>
                  </a:cubicBezTo>
                  <a:cubicBezTo>
                    <a:pt x="1052628" y="2686235"/>
                    <a:pt x="1052628" y="2690268"/>
                    <a:pt x="1052628" y="3480046"/>
                  </a:cubicBezTo>
                  <a:cubicBezTo>
                    <a:pt x="1052628" y="3610377"/>
                    <a:pt x="946183" y="3717011"/>
                    <a:pt x="827910" y="3717011"/>
                  </a:cubicBezTo>
                  <a:cubicBezTo>
                    <a:pt x="827894" y="3717011"/>
                    <a:pt x="825508" y="3717011"/>
                    <a:pt x="473091" y="3717011"/>
                  </a:cubicBezTo>
                  <a:cubicBezTo>
                    <a:pt x="342991" y="3717011"/>
                    <a:pt x="236546" y="3610377"/>
                    <a:pt x="236546" y="3480046"/>
                  </a:cubicBezTo>
                  <a:cubicBezTo>
                    <a:pt x="236546" y="3480026"/>
                    <a:pt x="236546" y="3476021"/>
                    <a:pt x="236546" y="2686214"/>
                  </a:cubicBezTo>
                  <a:cubicBezTo>
                    <a:pt x="106446" y="2686214"/>
                    <a:pt x="0" y="2579580"/>
                    <a:pt x="0" y="2449249"/>
                  </a:cubicBezTo>
                  <a:cubicBezTo>
                    <a:pt x="0" y="2449230"/>
                    <a:pt x="0" y="2444630"/>
                    <a:pt x="0" y="1335514"/>
                  </a:cubicBezTo>
                  <a:cubicBezTo>
                    <a:pt x="0" y="1205183"/>
                    <a:pt x="106446" y="1098549"/>
                    <a:pt x="236546" y="1098549"/>
                  </a:cubicBezTo>
                  <a:close/>
                  <a:moveTo>
                    <a:pt x="1895194" y="993211"/>
                  </a:moveTo>
                  <a:cubicBezTo>
                    <a:pt x="1895245" y="993211"/>
                    <a:pt x="1902161" y="993211"/>
                    <a:pt x="2845141" y="993211"/>
                  </a:cubicBezTo>
                  <a:cubicBezTo>
                    <a:pt x="2999507" y="993211"/>
                    <a:pt x="3130125" y="1123457"/>
                    <a:pt x="3130125" y="1277385"/>
                  </a:cubicBezTo>
                  <a:cubicBezTo>
                    <a:pt x="3130125" y="1277420"/>
                    <a:pt x="3130125" y="1284134"/>
                    <a:pt x="3130125" y="2568008"/>
                  </a:cubicBezTo>
                  <a:cubicBezTo>
                    <a:pt x="3130125" y="2721936"/>
                    <a:pt x="2999507" y="2852182"/>
                    <a:pt x="2845141" y="2852182"/>
                  </a:cubicBezTo>
                  <a:cubicBezTo>
                    <a:pt x="2845141" y="2852231"/>
                    <a:pt x="2845141" y="2858826"/>
                    <a:pt x="2845141" y="3763907"/>
                  </a:cubicBezTo>
                  <a:cubicBezTo>
                    <a:pt x="2845141" y="3917835"/>
                    <a:pt x="2726398" y="4048081"/>
                    <a:pt x="2572031" y="4048081"/>
                  </a:cubicBezTo>
                  <a:cubicBezTo>
                    <a:pt x="2571992" y="4048081"/>
                    <a:pt x="2568051" y="4048081"/>
                    <a:pt x="2168304" y="4048081"/>
                  </a:cubicBezTo>
                  <a:cubicBezTo>
                    <a:pt x="2013937" y="4048081"/>
                    <a:pt x="1895194" y="3917835"/>
                    <a:pt x="1895194" y="3763907"/>
                  </a:cubicBezTo>
                  <a:cubicBezTo>
                    <a:pt x="1895194" y="3763858"/>
                    <a:pt x="1895194" y="3757193"/>
                    <a:pt x="1895194" y="2852182"/>
                  </a:cubicBezTo>
                  <a:cubicBezTo>
                    <a:pt x="1740828" y="2852182"/>
                    <a:pt x="1610210" y="2721936"/>
                    <a:pt x="1610210" y="2568008"/>
                  </a:cubicBezTo>
                  <a:cubicBezTo>
                    <a:pt x="1610210" y="2567966"/>
                    <a:pt x="1610210" y="2560581"/>
                    <a:pt x="1610210" y="1277385"/>
                  </a:cubicBezTo>
                  <a:cubicBezTo>
                    <a:pt x="1610210" y="1123457"/>
                    <a:pt x="1740828" y="993211"/>
                    <a:pt x="1895194" y="993211"/>
                  </a:cubicBezTo>
                  <a:close/>
                  <a:moveTo>
                    <a:pt x="4093246" y="245790"/>
                  </a:moveTo>
                  <a:cubicBezTo>
                    <a:pt x="4306565" y="245790"/>
                    <a:pt x="4479495" y="420965"/>
                    <a:pt x="4479495" y="637055"/>
                  </a:cubicBezTo>
                  <a:cubicBezTo>
                    <a:pt x="4479495" y="853145"/>
                    <a:pt x="4306565" y="1028320"/>
                    <a:pt x="4093246" y="1028320"/>
                  </a:cubicBezTo>
                  <a:cubicBezTo>
                    <a:pt x="3879927" y="1028320"/>
                    <a:pt x="3706997" y="853145"/>
                    <a:pt x="3706997" y="637055"/>
                  </a:cubicBezTo>
                  <a:cubicBezTo>
                    <a:pt x="3706997" y="420965"/>
                    <a:pt x="3879927" y="245790"/>
                    <a:pt x="4093246" y="245790"/>
                  </a:cubicBezTo>
                  <a:close/>
                  <a:moveTo>
                    <a:pt x="644584" y="245790"/>
                  </a:moveTo>
                  <a:cubicBezTo>
                    <a:pt x="856519" y="245790"/>
                    <a:pt x="1028326" y="420965"/>
                    <a:pt x="1028326" y="637055"/>
                  </a:cubicBezTo>
                  <a:cubicBezTo>
                    <a:pt x="1028326" y="853145"/>
                    <a:pt x="856519" y="1028320"/>
                    <a:pt x="644584" y="1028320"/>
                  </a:cubicBezTo>
                  <a:cubicBezTo>
                    <a:pt x="432649" y="1028320"/>
                    <a:pt x="260842" y="853145"/>
                    <a:pt x="260842" y="637055"/>
                  </a:cubicBezTo>
                  <a:cubicBezTo>
                    <a:pt x="260842" y="420965"/>
                    <a:pt x="432649" y="245790"/>
                    <a:pt x="644584" y="245790"/>
                  </a:cubicBezTo>
                  <a:close/>
                  <a:moveTo>
                    <a:pt x="2367657" y="0"/>
                  </a:moveTo>
                  <a:cubicBezTo>
                    <a:pt x="2616992" y="0"/>
                    <a:pt x="2819118" y="203249"/>
                    <a:pt x="2819118" y="453969"/>
                  </a:cubicBezTo>
                  <a:cubicBezTo>
                    <a:pt x="2819118" y="704689"/>
                    <a:pt x="2616992" y="907938"/>
                    <a:pt x="2367657" y="907938"/>
                  </a:cubicBezTo>
                  <a:cubicBezTo>
                    <a:pt x="2118322" y="907938"/>
                    <a:pt x="1916196" y="704689"/>
                    <a:pt x="1916196" y="453969"/>
                  </a:cubicBezTo>
                  <a:cubicBezTo>
                    <a:pt x="1916196" y="203249"/>
                    <a:pt x="2118322" y="0"/>
                    <a:pt x="2367657" y="0"/>
                  </a:cubicBezTo>
                  <a:close/>
                </a:path>
              </a:pathLst>
            </a:custGeom>
            <a:solidFill>
              <a:srgbClr val="FFFFFF"/>
            </a:solidFill>
            <a:ln>
              <a:noFill/>
            </a:ln>
            <a:extLst/>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a:solidFill>
                  <a:srgbClr val="000000"/>
                </a:solidFill>
                <a:ea typeface="MS PGothic" charset="0"/>
              </a:endParaRPr>
            </a:p>
          </p:txBody>
        </p:sp>
        <p:sp>
          <p:nvSpPr>
            <p:cNvPr id="142" name="Rectangle 141"/>
            <p:cNvSpPr/>
            <p:nvPr/>
          </p:nvSpPr>
          <p:spPr>
            <a:xfrm>
              <a:off x="1714880" y="2813121"/>
              <a:ext cx="1148819" cy="489497"/>
            </a:xfrm>
            <a:prstGeom prst="rect">
              <a:avLst/>
            </a:prstGeom>
          </p:spPr>
          <p:txBody>
            <a:bodyPr wrap="square">
              <a:spAutoFit/>
            </a:bodyPr>
            <a:lstStyle/>
            <a:p>
              <a:pPr defTabSz="913330" fontAlgn="base">
                <a:lnSpc>
                  <a:spcPct val="90000"/>
                </a:lnSpc>
                <a:spcBef>
                  <a:spcPct val="0"/>
                </a:spcBef>
                <a:defRPr/>
              </a:pPr>
              <a:r>
                <a:rPr lang="en-US" sz="1371" dirty="0">
                  <a:solidFill>
                    <a:srgbClr val="FFFFFF"/>
                  </a:solidFill>
                  <a:ea typeface="MS PGothic" panose="020B0600070205080204" pitchFamily="34" charset="-128"/>
                </a:rPr>
                <a:t>Transform</a:t>
              </a:r>
            </a:p>
            <a:p>
              <a:pPr defTabSz="913330" fontAlgn="base">
                <a:lnSpc>
                  <a:spcPct val="90000"/>
                </a:lnSpc>
                <a:spcBef>
                  <a:spcPct val="0"/>
                </a:spcBef>
                <a:defRPr/>
              </a:pPr>
              <a:r>
                <a:rPr lang="en-US" sz="1371" dirty="0">
                  <a:solidFill>
                    <a:srgbClr val="FFFFFF"/>
                  </a:solidFill>
                  <a:ea typeface="MS PGothic" panose="020B0600070205080204" pitchFamily="34" charset="-128"/>
                </a:rPr>
                <a:t>+ analyze</a:t>
              </a:r>
            </a:p>
          </p:txBody>
        </p:sp>
        <p:sp>
          <p:nvSpPr>
            <p:cNvPr id="143" name="Rectangle 142"/>
            <p:cNvSpPr/>
            <p:nvPr/>
          </p:nvSpPr>
          <p:spPr>
            <a:xfrm>
              <a:off x="3156863" y="3871806"/>
              <a:ext cx="1148819" cy="489497"/>
            </a:xfrm>
            <a:prstGeom prst="rect">
              <a:avLst/>
            </a:prstGeom>
          </p:spPr>
          <p:txBody>
            <a:bodyPr wrap="square">
              <a:spAutoFit/>
            </a:bodyPr>
            <a:lstStyle/>
            <a:p>
              <a:pPr algn="r" defTabSz="913330" fontAlgn="base">
                <a:lnSpc>
                  <a:spcPct val="90000"/>
                </a:lnSpc>
                <a:spcBef>
                  <a:spcPct val="0"/>
                </a:spcBef>
                <a:defRPr/>
              </a:pPr>
              <a:r>
                <a:rPr lang="en-US" sz="1371" dirty="0">
                  <a:solidFill>
                    <a:srgbClr val="FFFFFF"/>
                  </a:solidFill>
                  <a:ea typeface="MS PGothic" panose="020B0600070205080204" pitchFamily="34" charset="-128"/>
                </a:rPr>
                <a:t>Visualize</a:t>
              </a:r>
            </a:p>
            <a:p>
              <a:pPr algn="r" defTabSz="913330" fontAlgn="base">
                <a:lnSpc>
                  <a:spcPct val="90000"/>
                </a:lnSpc>
                <a:spcBef>
                  <a:spcPct val="0"/>
                </a:spcBef>
                <a:defRPr/>
              </a:pPr>
              <a:r>
                <a:rPr lang="en-US" sz="1371" dirty="0">
                  <a:solidFill>
                    <a:srgbClr val="FFFFFF"/>
                  </a:solidFill>
                  <a:ea typeface="MS PGothic" panose="020B0600070205080204" pitchFamily="34" charset="-128"/>
                </a:rPr>
                <a:t>+ decide</a:t>
              </a:r>
            </a:p>
          </p:txBody>
        </p:sp>
        <p:sp>
          <p:nvSpPr>
            <p:cNvPr id="144" name="Rectangle 143"/>
            <p:cNvSpPr/>
            <p:nvPr/>
          </p:nvSpPr>
          <p:spPr>
            <a:xfrm>
              <a:off x="2598756" y="5077202"/>
              <a:ext cx="1148819" cy="489497"/>
            </a:xfrm>
            <a:prstGeom prst="rect">
              <a:avLst/>
            </a:prstGeom>
          </p:spPr>
          <p:txBody>
            <a:bodyPr wrap="square">
              <a:spAutoFit/>
            </a:bodyPr>
            <a:lstStyle/>
            <a:p>
              <a:pPr defTabSz="913330" fontAlgn="base">
                <a:lnSpc>
                  <a:spcPct val="90000"/>
                </a:lnSpc>
                <a:spcBef>
                  <a:spcPct val="0"/>
                </a:spcBef>
                <a:defRPr/>
              </a:pPr>
              <a:r>
                <a:rPr lang="en-US" sz="1371" dirty="0">
                  <a:solidFill>
                    <a:srgbClr val="FFFFFF"/>
                  </a:solidFill>
                  <a:ea typeface="MS PGothic" panose="020B0600070205080204" pitchFamily="34" charset="-128"/>
                </a:rPr>
                <a:t>Capture</a:t>
              </a:r>
              <a:br>
                <a:rPr lang="en-US" sz="1371" dirty="0">
                  <a:solidFill>
                    <a:srgbClr val="FFFFFF"/>
                  </a:solidFill>
                  <a:ea typeface="MS PGothic" panose="020B0600070205080204" pitchFamily="34" charset="-128"/>
                </a:rPr>
              </a:br>
              <a:r>
                <a:rPr lang="en-US" sz="1371" dirty="0">
                  <a:solidFill>
                    <a:srgbClr val="FFFFFF"/>
                  </a:solidFill>
                  <a:ea typeface="MS PGothic" panose="020B0600070205080204" pitchFamily="34" charset="-128"/>
                </a:rPr>
                <a:t>+ manage</a:t>
              </a:r>
            </a:p>
          </p:txBody>
        </p:sp>
        <p:grpSp>
          <p:nvGrpSpPr>
            <p:cNvPr id="145" name="Group 144"/>
            <p:cNvGrpSpPr/>
            <p:nvPr/>
          </p:nvGrpSpPr>
          <p:grpSpPr>
            <a:xfrm>
              <a:off x="2054911" y="3502593"/>
              <a:ext cx="1238035" cy="1398173"/>
              <a:chOff x="5005641" y="3539385"/>
              <a:chExt cx="1221568" cy="1379577"/>
            </a:xfrm>
          </p:grpSpPr>
          <p:sp>
            <p:nvSpPr>
              <p:cNvPr id="146" name="Isosceles Triangle 60"/>
              <p:cNvSpPr/>
              <p:nvPr/>
            </p:nvSpPr>
            <p:spPr bwMode="auto">
              <a:xfrm rot="16200000">
                <a:off x="4926636" y="3618390"/>
                <a:ext cx="1379577" cy="1221568"/>
              </a:xfrm>
              <a:custGeom>
                <a:avLst/>
                <a:gdLst/>
                <a:ahLst/>
                <a:cxnLst/>
                <a:rect l="l" t="t" r="r" b="b"/>
                <a:pathLst>
                  <a:path w="2108298" h="1866828">
                    <a:moveTo>
                      <a:pt x="225150" y="844900"/>
                    </a:moveTo>
                    <a:lnTo>
                      <a:pt x="450299" y="1126706"/>
                    </a:lnTo>
                    <a:lnTo>
                      <a:pt x="300646" y="1126706"/>
                    </a:lnTo>
                    <a:cubicBezTo>
                      <a:pt x="383956" y="1463794"/>
                      <a:pt x="689152" y="1712441"/>
                      <a:pt x="1052423" y="1712441"/>
                    </a:cubicBezTo>
                    <a:cubicBezTo>
                      <a:pt x="1421279" y="1712441"/>
                      <a:pt x="1730261" y="1456089"/>
                      <a:pt x="1809108" y="1111403"/>
                    </a:cubicBezTo>
                    <a:lnTo>
                      <a:pt x="1968419" y="1111403"/>
                    </a:lnTo>
                    <a:cubicBezTo>
                      <a:pt x="1885742" y="1541826"/>
                      <a:pt x="1507036" y="1866828"/>
                      <a:pt x="1052423" y="1866828"/>
                    </a:cubicBezTo>
                    <a:cubicBezTo>
                      <a:pt x="603305" y="1866828"/>
                      <a:pt x="228270" y="1549636"/>
                      <a:pt x="140786" y="1126706"/>
                    </a:cubicBezTo>
                    <a:lnTo>
                      <a:pt x="0" y="1126706"/>
                    </a:lnTo>
                    <a:close/>
                    <a:moveTo>
                      <a:pt x="1052423" y="0"/>
                    </a:moveTo>
                    <a:cubicBezTo>
                      <a:pt x="1501998" y="0"/>
                      <a:pt x="1877337" y="317836"/>
                      <a:pt x="1964421" y="741388"/>
                    </a:cubicBezTo>
                    <a:lnTo>
                      <a:pt x="2108298" y="741388"/>
                    </a:lnTo>
                    <a:lnTo>
                      <a:pt x="1883149" y="1023194"/>
                    </a:lnTo>
                    <a:lnTo>
                      <a:pt x="1657999" y="741388"/>
                    </a:lnTo>
                    <a:lnTo>
                      <a:pt x="1804607" y="741388"/>
                    </a:lnTo>
                    <a:cubicBezTo>
                      <a:pt x="1721669" y="403669"/>
                      <a:pt x="1416158" y="154387"/>
                      <a:pt x="1052423" y="154387"/>
                    </a:cubicBezTo>
                    <a:cubicBezTo>
                      <a:pt x="683568" y="154387"/>
                      <a:pt x="374587" y="410738"/>
                      <a:pt x="295739" y="755423"/>
                    </a:cubicBezTo>
                    <a:lnTo>
                      <a:pt x="136428" y="755423"/>
                    </a:lnTo>
                    <a:cubicBezTo>
                      <a:pt x="219106" y="325001"/>
                      <a:pt x="597811" y="0"/>
                      <a:pt x="1052423" y="0"/>
                    </a:cubicBezTo>
                    <a:close/>
                  </a:path>
                </a:pathLst>
              </a:cu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1765" b="1" dirty="0">
                  <a:solidFill>
                    <a:srgbClr val="FFFFFF"/>
                  </a:solidFill>
                  <a:latin typeface="Segoe UI Light"/>
                  <a:ea typeface="Segoe UI" pitchFamily="34" charset="0"/>
                  <a:cs typeface="Segoe UI" pitchFamily="34" charset="0"/>
                </a:endParaRPr>
              </a:p>
            </p:txBody>
          </p:sp>
          <p:sp>
            <p:nvSpPr>
              <p:cNvPr id="147" name="TextBox 146"/>
              <p:cNvSpPr txBox="1"/>
              <p:nvPr/>
            </p:nvSpPr>
            <p:spPr>
              <a:xfrm>
                <a:off x="5179557" y="4089377"/>
                <a:ext cx="867328" cy="319067"/>
              </a:xfrm>
              <a:prstGeom prst="rect">
                <a:avLst/>
              </a:prstGeom>
              <a:noFill/>
            </p:spPr>
            <p:txBody>
              <a:bodyPr lIns="179259" tIns="143407" rIns="179259" bIns="143407" anchor="ctr"/>
              <a:lstStyle/>
              <a:p>
                <a:pPr algn="ctr" defTabSz="913330" fontAlgn="base">
                  <a:lnSpc>
                    <a:spcPct val="90000"/>
                  </a:lnSpc>
                  <a:spcBef>
                    <a:spcPct val="0"/>
                  </a:spcBef>
                  <a:defRPr/>
                </a:pPr>
                <a:r>
                  <a:rPr lang="en-US" sz="1961" dirty="0">
                    <a:solidFill>
                      <a:srgbClr val="1673C3"/>
                    </a:solidFill>
                    <a:latin typeface="Segoe UI Light"/>
                    <a:ea typeface="MS PGothic" panose="020B0600070205080204" pitchFamily="34" charset="-128"/>
                  </a:rPr>
                  <a:t>Data</a:t>
                </a:r>
              </a:p>
            </p:txBody>
          </p:sp>
        </p:grpSp>
      </p:grpSp>
      <p:grpSp>
        <p:nvGrpSpPr>
          <p:cNvPr id="90" name="Group 89"/>
          <p:cNvGrpSpPr/>
          <p:nvPr/>
        </p:nvGrpSpPr>
        <p:grpSpPr>
          <a:xfrm>
            <a:off x="5040750" y="1481687"/>
            <a:ext cx="6880875" cy="4863565"/>
            <a:chOff x="5040711" y="1729062"/>
            <a:chExt cx="6907267" cy="4859328"/>
          </a:xfrm>
        </p:grpSpPr>
        <p:grpSp>
          <p:nvGrpSpPr>
            <p:cNvPr id="91" name="Group 90"/>
            <p:cNvGrpSpPr/>
            <p:nvPr/>
          </p:nvGrpSpPr>
          <p:grpSpPr>
            <a:xfrm>
              <a:off x="5040711" y="1729062"/>
              <a:ext cx="6907267" cy="1577772"/>
              <a:chOff x="5034361" y="1481412"/>
              <a:chExt cx="6907267" cy="1577772"/>
            </a:xfrm>
          </p:grpSpPr>
          <p:sp>
            <p:nvSpPr>
              <p:cNvPr id="201" name="Rectangle 200">
                <a:hlinkClick r:id="" action="ppaction://noaction"/>
              </p:cNvPr>
              <p:cNvSpPr/>
              <p:nvPr/>
            </p:nvSpPr>
            <p:spPr bwMode="auto">
              <a:xfrm>
                <a:off x="5034736" y="1481412"/>
                <a:ext cx="6906892" cy="448096"/>
              </a:xfrm>
              <a:prstGeom prst="rect">
                <a:avLst/>
              </a:prstGeom>
              <a:solidFill>
                <a:srgbClr val="FFFFFF">
                  <a:lumMod val="75000"/>
                </a:srgbClr>
              </a:solidFill>
              <a:ln w="19050" cap="flat" cmpd="sng" algn="ctr">
                <a:noFill/>
                <a:prstDash val="solid"/>
                <a:miter lim="800000"/>
                <a:headEnd type="none" w="med" len="med"/>
                <a:tailEnd type="none" w="med" len="med"/>
              </a:ln>
              <a:effectLst/>
            </p:spPr>
            <p:txBody>
              <a:bodyPr rot="0" spcFirstLastPara="0" vertOverflow="overflow" horzOverflow="overflow" vert="horz" wrap="square" lIns="89630" tIns="44814" rIns="89630" bIns="0" numCol="1" spcCol="0" rtlCol="0" fromWordArt="0" anchor="ctr" anchorCtr="0" forceAA="0" compatLnSpc="1">
                <a:prstTxWarp prst="textNoShape">
                  <a:avLst/>
                </a:prstTxWarp>
                <a:noAutofit/>
              </a:bodyPr>
              <a:lstStyle/>
              <a:p>
                <a:pPr defTabSz="746179">
                  <a:lnSpc>
                    <a:spcPct val="90000"/>
                  </a:lnSpc>
                  <a:defRPr/>
                </a:pPr>
                <a:r>
                  <a:rPr lang="en-US" kern="0" dirty="0">
                    <a:ln>
                      <a:solidFill>
                        <a:srgbClr val="FFFFFF">
                          <a:alpha val="0"/>
                        </a:srgbClr>
                      </a:solidFill>
                    </a:ln>
                    <a:gradFill>
                      <a:gsLst>
                        <a:gs pos="55000">
                          <a:srgbClr val="505050">
                            <a:lumMod val="75000"/>
                          </a:srgbClr>
                        </a:gs>
                        <a:gs pos="0">
                          <a:srgbClr val="505050">
                            <a:lumMod val="75000"/>
                          </a:srgbClr>
                        </a:gs>
                      </a:gsLst>
                      <a:lin ang="5400000" scaled="0"/>
                    </a:gradFill>
                    <a:latin typeface="Segoe UI Semibold" panose="020B0702040204020203" pitchFamily="34" charset="0"/>
                    <a:ea typeface="MS PGothic" charset="0"/>
                    <a:cs typeface="Segoe UI Semibold" panose="020B0702040204020203" pitchFamily="34" charset="0"/>
                  </a:rPr>
                  <a:t>Visualize + decide</a:t>
                </a:r>
              </a:p>
            </p:txBody>
          </p:sp>
          <p:grpSp>
            <p:nvGrpSpPr>
              <p:cNvPr id="202" name="Group 201"/>
              <p:cNvGrpSpPr/>
              <p:nvPr/>
            </p:nvGrpSpPr>
            <p:grpSpPr>
              <a:xfrm>
                <a:off x="10592951" y="1999318"/>
                <a:ext cx="1348677" cy="1059866"/>
                <a:chOff x="10584232" y="1992876"/>
                <a:chExt cx="1348677" cy="1059866"/>
              </a:xfrm>
            </p:grpSpPr>
            <p:sp>
              <p:nvSpPr>
                <p:cNvPr id="215" name="Rectangle 214"/>
                <p:cNvSpPr/>
                <p:nvPr/>
              </p:nvSpPr>
              <p:spPr bwMode="auto">
                <a:xfrm>
                  <a:off x="10584232" y="1992876"/>
                  <a:ext cx="1348677" cy="1059866"/>
                </a:xfrm>
                <a:prstGeom prst="rect">
                  <a:avLst/>
                </a:prstGeom>
                <a:solidFill>
                  <a:schemeClr val="accent5"/>
                </a:solidFill>
                <a:ln w="10795" cap="flat" cmpd="sng" algn="ctr">
                  <a:noFill/>
                  <a:prstDash val="solid"/>
                </a:ln>
                <a:effectLst/>
              </p:spPr>
              <p:txBody>
                <a:bodyPr lIns="89630" tIns="44814" rIns="89630" bIns="44814" anchor="b"/>
                <a:lstStyle/>
                <a:p>
                  <a:pPr defTabSz="914139">
                    <a:lnSpc>
                      <a:spcPct val="90000"/>
                    </a:lnSpc>
                    <a:defRPr/>
                  </a:pPr>
                  <a:r>
                    <a:rPr lang="en-US" sz="1200" kern="0" dirty="0">
                      <a:gradFill>
                        <a:gsLst>
                          <a:gs pos="11024">
                            <a:srgbClr val="FFFFFF"/>
                          </a:gs>
                          <a:gs pos="23000">
                            <a:srgbClr val="FFFFFF"/>
                          </a:gs>
                        </a:gsLst>
                        <a:lin ang="5400000" scaled="1"/>
                      </a:gradFill>
                      <a:ea typeface="MS PGothic" charset="0"/>
                    </a:rPr>
                    <a:t>Mobile</a:t>
                  </a:r>
                </a:p>
              </p:txBody>
            </p:sp>
            <p:grpSp>
              <p:nvGrpSpPr>
                <p:cNvPr id="216" name="Group 215"/>
                <p:cNvGrpSpPr/>
                <p:nvPr/>
              </p:nvGrpSpPr>
              <p:grpSpPr>
                <a:xfrm>
                  <a:off x="10718307" y="2056788"/>
                  <a:ext cx="375429" cy="437853"/>
                  <a:chOff x="10280016" y="4544833"/>
                  <a:chExt cx="728879" cy="719102"/>
                </a:xfrm>
              </p:grpSpPr>
              <p:grpSp>
                <p:nvGrpSpPr>
                  <p:cNvPr id="217" name="Group 216"/>
                  <p:cNvGrpSpPr/>
                  <p:nvPr/>
                </p:nvGrpSpPr>
                <p:grpSpPr bwMode="black">
                  <a:xfrm>
                    <a:off x="10280016" y="4544833"/>
                    <a:ext cx="728879" cy="719102"/>
                    <a:chOff x="2916435" y="3914152"/>
                    <a:chExt cx="930763" cy="918513"/>
                  </a:xfrm>
                </p:grpSpPr>
                <p:pic>
                  <p:nvPicPr>
                    <p:cNvPr id="219" name="Picture 218"/>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black">
                    <a:xfrm rot="2614426" flipH="1">
                      <a:off x="2916435" y="4302640"/>
                      <a:ext cx="394555" cy="530025"/>
                    </a:xfrm>
                    <a:prstGeom prst="rect">
                      <a:avLst/>
                    </a:prstGeom>
                  </p:spPr>
                </p:pic>
                <p:sp>
                  <p:nvSpPr>
                    <p:cNvPr id="220" name="Freeform 61"/>
                    <p:cNvSpPr>
                      <a:spLocks/>
                    </p:cNvSpPr>
                    <p:nvPr/>
                  </p:nvSpPr>
                  <p:spPr bwMode="black">
                    <a:xfrm rot="10800000">
                      <a:off x="3279998" y="3914152"/>
                      <a:ext cx="567200" cy="820335"/>
                    </a:xfrm>
                    <a:custGeom>
                      <a:avLst/>
                      <a:gdLst/>
                      <a:ahLst/>
                      <a:cxnLst>
                        <a:cxn ang="0">
                          <a:pos x="251" y="363"/>
                        </a:cxn>
                        <a:cxn ang="0">
                          <a:pos x="243" y="372"/>
                        </a:cxn>
                        <a:cxn ang="0">
                          <a:pos x="35" y="372"/>
                        </a:cxn>
                        <a:cxn ang="0">
                          <a:pos x="27" y="363"/>
                        </a:cxn>
                        <a:cxn ang="0">
                          <a:pos x="27" y="36"/>
                        </a:cxn>
                        <a:cxn ang="0">
                          <a:pos x="35" y="27"/>
                        </a:cxn>
                        <a:cxn ang="0">
                          <a:pos x="243" y="27"/>
                        </a:cxn>
                        <a:cxn ang="0">
                          <a:pos x="251" y="36"/>
                        </a:cxn>
                        <a:cxn ang="0">
                          <a:pos x="251" y="108"/>
                        </a:cxn>
                        <a:cxn ang="0">
                          <a:pos x="277" y="84"/>
                        </a:cxn>
                        <a:cxn ang="0">
                          <a:pos x="277" y="10"/>
                        </a:cxn>
                        <a:cxn ang="0">
                          <a:pos x="267" y="0"/>
                        </a:cxn>
                        <a:cxn ang="0">
                          <a:pos x="11" y="0"/>
                        </a:cxn>
                        <a:cxn ang="0">
                          <a:pos x="0" y="10"/>
                        </a:cxn>
                        <a:cxn ang="0">
                          <a:pos x="0" y="389"/>
                        </a:cxn>
                        <a:cxn ang="0">
                          <a:pos x="11" y="399"/>
                        </a:cxn>
                        <a:cxn ang="0">
                          <a:pos x="267" y="399"/>
                        </a:cxn>
                        <a:cxn ang="0">
                          <a:pos x="277" y="389"/>
                        </a:cxn>
                        <a:cxn ang="0">
                          <a:pos x="277" y="168"/>
                        </a:cxn>
                        <a:cxn ang="0">
                          <a:pos x="251" y="191"/>
                        </a:cxn>
                        <a:cxn ang="0">
                          <a:pos x="251" y="363"/>
                        </a:cxn>
                      </a:cxnLst>
                      <a:rect l="0" t="0" r="r" b="b"/>
                      <a:pathLst>
                        <a:path w="277" h="399">
                          <a:moveTo>
                            <a:pt x="251" y="363"/>
                          </a:moveTo>
                          <a:cubicBezTo>
                            <a:pt x="251" y="368"/>
                            <a:pt x="247" y="372"/>
                            <a:pt x="243" y="372"/>
                          </a:cubicBezTo>
                          <a:cubicBezTo>
                            <a:pt x="35" y="372"/>
                            <a:pt x="35" y="372"/>
                            <a:pt x="35" y="372"/>
                          </a:cubicBezTo>
                          <a:cubicBezTo>
                            <a:pt x="31" y="372"/>
                            <a:pt x="27" y="368"/>
                            <a:pt x="27" y="363"/>
                          </a:cubicBezTo>
                          <a:cubicBezTo>
                            <a:pt x="27" y="36"/>
                            <a:pt x="27" y="36"/>
                            <a:pt x="27" y="36"/>
                          </a:cubicBezTo>
                          <a:cubicBezTo>
                            <a:pt x="27" y="31"/>
                            <a:pt x="31" y="27"/>
                            <a:pt x="35" y="27"/>
                          </a:cubicBezTo>
                          <a:cubicBezTo>
                            <a:pt x="243" y="27"/>
                            <a:pt x="243" y="27"/>
                            <a:pt x="243" y="27"/>
                          </a:cubicBezTo>
                          <a:cubicBezTo>
                            <a:pt x="247" y="27"/>
                            <a:pt x="251" y="31"/>
                            <a:pt x="251" y="36"/>
                          </a:cubicBezTo>
                          <a:cubicBezTo>
                            <a:pt x="251" y="108"/>
                            <a:pt x="251" y="108"/>
                            <a:pt x="251" y="108"/>
                          </a:cubicBezTo>
                          <a:cubicBezTo>
                            <a:pt x="277" y="84"/>
                            <a:pt x="277" y="84"/>
                            <a:pt x="277" y="84"/>
                          </a:cubicBezTo>
                          <a:cubicBezTo>
                            <a:pt x="277" y="10"/>
                            <a:pt x="277" y="10"/>
                            <a:pt x="277" y="10"/>
                          </a:cubicBezTo>
                          <a:cubicBezTo>
                            <a:pt x="277" y="4"/>
                            <a:pt x="273" y="0"/>
                            <a:pt x="267" y="0"/>
                          </a:cubicBezTo>
                          <a:cubicBezTo>
                            <a:pt x="11" y="0"/>
                            <a:pt x="11" y="0"/>
                            <a:pt x="11" y="0"/>
                          </a:cubicBezTo>
                          <a:cubicBezTo>
                            <a:pt x="5" y="0"/>
                            <a:pt x="0" y="4"/>
                            <a:pt x="0" y="10"/>
                          </a:cubicBezTo>
                          <a:cubicBezTo>
                            <a:pt x="0" y="389"/>
                            <a:pt x="0" y="389"/>
                            <a:pt x="0" y="389"/>
                          </a:cubicBezTo>
                          <a:cubicBezTo>
                            <a:pt x="0" y="395"/>
                            <a:pt x="5" y="399"/>
                            <a:pt x="11" y="399"/>
                          </a:cubicBezTo>
                          <a:cubicBezTo>
                            <a:pt x="267" y="399"/>
                            <a:pt x="267" y="399"/>
                            <a:pt x="267" y="399"/>
                          </a:cubicBezTo>
                          <a:cubicBezTo>
                            <a:pt x="273" y="399"/>
                            <a:pt x="277" y="395"/>
                            <a:pt x="277" y="389"/>
                          </a:cubicBezTo>
                          <a:cubicBezTo>
                            <a:pt x="277" y="168"/>
                            <a:pt x="277" y="168"/>
                            <a:pt x="277" y="168"/>
                          </a:cubicBezTo>
                          <a:cubicBezTo>
                            <a:pt x="251" y="191"/>
                            <a:pt x="251" y="191"/>
                            <a:pt x="251" y="191"/>
                          </a:cubicBezTo>
                          <a:lnTo>
                            <a:pt x="251" y="363"/>
                          </a:lnTo>
                          <a:close/>
                        </a:path>
                      </a:pathLst>
                    </a:custGeom>
                    <a:solidFill>
                      <a:srgbClr val="FFFFFF"/>
                    </a:solidFill>
                    <a:extLst/>
                  </p:spPr>
                  <p:txBody>
                    <a:bodyPr vert="horz" wrap="square" lIns="87821" tIns="43909" rIns="87821" bIns="43909" numCol="1" anchor="t" anchorCtr="0" compatLnSpc="1">
                      <a:prstTxWarp prst="textNoShape">
                        <a:avLst/>
                      </a:prstTxWarp>
                    </a:bodyPr>
                    <a:lstStyle/>
                    <a:p>
                      <a:pPr defTabSz="895656">
                        <a:defRPr/>
                      </a:pPr>
                      <a:endParaRPr lang="en-US" sz="800" kern="0" dirty="0">
                        <a:solidFill>
                          <a:srgbClr val="FFFFFF"/>
                        </a:solidFill>
                        <a:ea typeface="MS PGothic" charset="0"/>
                      </a:endParaRPr>
                    </a:p>
                  </p:txBody>
                </p:sp>
              </p:grpSp>
              <p:sp>
                <p:nvSpPr>
                  <p:cNvPr id="218" name="Freeform 217"/>
                  <p:cNvSpPr/>
                  <p:nvPr>
                    <p:custDataLst>
                      <p:tags r:id="rId2"/>
                    </p:custDataLst>
                  </p:nvPr>
                </p:nvSpPr>
                <p:spPr>
                  <a:xfrm>
                    <a:off x="10639372" y="4697517"/>
                    <a:ext cx="294872" cy="301210"/>
                  </a:xfrm>
                  <a:custGeom>
                    <a:avLst/>
                    <a:gdLst/>
                    <a:ahLst/>
                    <a:cxnLst/>
                    <a:rect l="l" t="t" r="r" b="b"/>
                    <a:pathLst>
                      <a:path w="1188720" h="1198117">
                        <a:moveTo>
                          <a:pt x="0" y="1179829"/>
                        </a:moveTo>
                        <a:lnTo>
                          <a:pt x="1188720" y="1179829"/>
                        </a:lnTo>
                        <a:lnTo>
                          <a:pt x="1188720" y="1198117"/>
                        </a:lnTo>
                        <a:lnTo>
                          <a:pt x="0" y="1198117"/>
                        </a:lnTo>
                        <a:close/>
                        <a:moveTo>
                          <a:pt x="85725" y="629228"/>
                        </a:moveTo>
                        <a:lnTo>
                          <a:pt x="228600" y="629228"/>
                        </a:lnTo>
                        <a:lnTo>
                          <a:pt x="228600" y="1174749"/>
                        </a:lnTo>
                        <a:lnTo>
                          <a:pt x="85725" y="1174749"/>
                        </a:lnTo>
                        <a:close/>
                        <a:moveTo>
                          <a:pt x="160954" y="560521"/>
                        </a:moveTo>
                        <a:lnTo>
                          <a:pt x="134893" y="565433"/>
                        </a:lnTo>
                        <a:lnTo>
                          <a:pt x="135875" y="570646"/>
                        </a:lnTo>
                        <a:lnTo>
                          <a:pt x="161936" y="565734"/>
                        </a:lnTo>
                        <a:close/>
                        <a:moveTo>
                          <a:pt x="200045" y="527408"/>
                        </a:moveTo>
                        <a:lnTo>
                          <a:pt x="95801" y="547055"/>
                        </a:lnTo>
                        <a:lnTo>
                          <a:pt x="96784" y="552268"/>
                        </a:lnTo>
                        <a:lnTo>
                          <a:pt x="201028" y="532620"/>
                        </a:lnTo>
                        <a:close/>
                        <a:moveTo>
                          <a:pt x="193530" y="502890"/>
                        </a:moveTo>
                        <a:lnTo>
                          <a:pt x="102316" y="520082"/>
                        </a:lnTo>
                        <a:lnTo>
                          <a:pt x="103299" y="525294"/>
                        </a:lnTo>
                        <a:lnTo>
                          <a:pt x="194512" y="508102"/>
                        </a:lnTo>
                        <a:close/>
                        <a:moveTo>
                          <a:pt x="180500" y="479600"/>
                        </a:moveTo>
                        <a:lnTo>
                          <a:pt x="115347" y="491880"/>
                        </a:lnTo>
                        <a:lnTo>
                          <a:pt x="116329" y="497092"/>
                        </a:lnTo>
                        <a:lnTo>
                          <a:pt x="181482" y="484813"/>
                        </a:lnTo>
                        <a:close/>
                        <a:moveTo>
                          <a:pt x="378883" y="434974"/>
                        </a:moveTo>
                        <a:lnTo>
                          <a:pt x="521758" y="434974"/>
                        </a:lnTo>
                        <a:lnTo>
                          <a:pt x="521758" y="1174749"/>
                        </a:lnTo>
                        <a:lnTo>
                          <a:pt x="378883" y="1174749"/>
                        </a:lnTo>
                        <a:close/>
                        <a:moveTo>
                          <a:pt x="672041" y="225425"/>
                        </a:moveTo>
                        <a:lnTo>
                          <a:pt x="814916" y="225425"/>
                        </a:lnTo>
                        <a:lnTo>
                          <a:pt x="814916" y="1174749"/>
                        </a:lnTo>
                        <a:lnTo>
                          <a:pt x="672041" y="1174749"/>
                        </a:lnTo>
                        <a:close/>
                        <a:moveTo>
                          <a:pt x="144046" y="189143"/>
                        </a:moveTo>
                        <a:cubicBezTo>
                          <a:pt x="151107" y="189037"/>
                          <a:pt x="156647" y="189144"/>
                          <a:pt x="164251" y="190420"/>
                        </a:cubicBezTo>
                        <a:cubicBezTo>
                          <a:pt x="171855" y="191696"/>
                          <a:pt x="181740" y="194037"/>
                          <a:pt x="189670" y="196802"/>
                        </a:cubicBezTo>
                        <a:cubicBezTo>
                          <a:pt x="197599" y="199568"/>
                          <a:pt x="204877" y="202865"/>
                          <a:pt x="211830" y="207013"/>
                        </a:cubicBezTo>
                        <a:cubicBezTo>
                          <a:pt x="218782" y="211162"/>
                          <a:pt x="225516" y="216161"/>
                          <a:pt x="231382" y="221693"/>
                        </a:cubicBezTo>
                        <a:cubicBezTo>
                          <a:pt x="237248" y="227224"/>
                          <a:pt x="242679" y="233712"/>
                          <a:pt x="247025" y="240201"/>
                        </a:cubicBezTo>
                        <a:cubicBezTo>
                          <a:pt x="251370" y="246689"/>
                          <a:pt x="254411" y="253923"/>
                          <a:pt x="257453" y="260624"/>
                        </a:cubicBezTo>
                        <a:cubicBezTo>
                          <a:pt x="260495" y="267325"/>
                          <a:pt x="263319" y="273282"/>
                          <a:pt x="265274" y="280409"/>
                        </a:cubicBezTo>
                        <a:cubicBezTo>
                          <a:pt x="267230" y="287536"/>
                          <a:pt x="268967" y="295194"/>
                          <a:pt x="269185" y="303385"/>
                        </a:cubicBezTo>
                        <a:cubicBezTo>
                          <a:pt x="269402" y="311575"/>
                          <a:pt x="268641" y="320510"/>
                          <a:pt x="266578" y="329552"/>
                        </a:cubicBezTo>
                        <a:cubicBezTo>
                          <a:pt x="264514" y="338593"/>
                          <a:pt x="261146" y="347528"/>
                          <a:pt x="256801" y="357633"/>
                        </a:cubicBezTo>
                        <a:cubicBezTo>
                          <a:pt x="252456" y="367738"/>
                          <a:pt x="246373" y="378375"/>
                          <a:pt x="240507" y="390182"/>
                        </a:cubicBezTo>
                        <a:cubicBezTo>
                          <a:pt x="234641" y="401989"/>
                          <a:pt x="226277" y="418902"/>
                          <a:pt x="221606" y="428476"/>
                        </a:cubicBezTo>
                        <a:cubicBezTo>
                          <a:pt x="216935" y="438049"/>
                          <a:pt x="213568" y="443048"/>
                          <a:pt x="212481" y="447622"/>
                        </a:cubicBezTo>
                        <a:cubicBezTo>
                          <a:pt x="211395" y="452196"/>
                          <a:pt x="215414" y="453260"/>
                          <a:pt x="215088" y="455919"/>
                        </a:cubicBezTo>
                        <a:cubicBezTo>
                          <a:pt x="214762" y="458578"/>
                          <a:pt x="210743" y="461025"/>
                          <a:pt x="210526" y="463578"/>
                        </a:cubicBezTo>
                        <a:cubicBezTo>
                          <a:pt x="210309" y="466130"/>
                          <a:pt x="214219" y="467620"/>
                          <a:pt x="213785" y="471236"/>
                        </a:cubicBezTo>
                        <a:lnTo>
                          <a:pt x="207919" y="485277"/>
                        </a:lnTo>
                        <a:cubicBezTo>
                          <a:pt x="207267" y="489213"/>
                          <a:pt x="209005" y="491766"/>
                          <a:pt x="209874" y="494850"/>
                        </a:cubicBezTo>
                        <a:cubicBezTo>
                          <a:pt x="210743" y="497935"/>
                          <a:pt x="213567" y="499743"/>
                          <a:pt x="213133" y="503785"/>
                        </a:cubicBezTo>
                        <a:cubicBezTo>
                          <a:pt x="212698" y="507827"/>
                          <a:pt x="207158" y="514954"/>
                          <a:pt x="207267" y="519102"/>
                        </a:cubicBezTo>
                        <a:cubicBezTo>
                          <a:pt x="207376" y="523251"/>
                          <a:pt x="213024" y="525166"/>
                          <a:pt x="213785" y="528676"/>
                        </a:cubicBezTo>
                        <a:lnTo>
                          <a:pt x="211830" y="540164"/>
                        </a:lnTo>
                        <a:cubicBezTo>
                          <a:pt x="210743" y="542929"/>
                          <a:pt x="207484" y="543461"/>
                          <a:pt x="207267" y="545270"/>
                        </a:cubicBezTo>
                        <a:cubicBezTo>
                          <a:pt x="207050" y="547078"/>
                          <a:pt x="209440" y="548780"/>
                          <a:pt x="210526" y="551013"/>
                        </a:cubicBezTo>
                        <a:cubicBezTo>
                          <a:pt x="211612" y="553247"/>
                          <a:pt x="213676" y="555587"/>
                          <a:pt x="213785" y="558672"/>
                        </a:cubicBezTo>
                        <a:cubicBezTo>
                          <a:pt x="213893" y="561757"/>
                          <a:pt x="213242" y="566437"/>
                          <a:pt x="211178" y="569522"/>
                        </a:cubicBezTo>
                        <a:cubicBezTo>
                          <a:pt x="209114" y="572606"/>
                          <a:pt x="207593" y="574628"/>
                          <a:pt x="201401" y="577180"/>
                        </a:cubicBezTo>
                        <a:cubicBezTo>
                          <a:pt x="195209" y="579733"/>
                          <a:pt x="179024" y="582606"/>
                          <a:pt x="174027" y="584839"/>
                        </a:cubicBezTo>
                        <a:cubicBezTo>
                          <a:pt x="169031" y="587073"/>
                          <a:pt x="172724" y="588137"/>
                          <a:pt x="171420" y="590583"/>
                        </a:cubicBezTo>
                        <a:cubicBezTo>
                          <a:pt x="170117" y="593030"/>
                          <a:pt x="169248" y="597072"/>
                          <a:pt x="166206" y="599518"/>
                        </a:cubicBezTo>
                        <a:cubicBezTo>
                          <a:pt x="163164" y="601964"/>
                          <a:pt x="157733" y="604198"/>
                          <a:pt x="153171" y="605262"/>
                        </a:cubicBezTo>
                        <a:cubicBezTo>
                          <a:pt x="148608" y="606326"/>
                          <a:pt x="142960" y="606645"/>
                          <a:pt x="138832" y="605900"/>
                        </a:cubicBezTo>
                        <a:cubicBezTo>
                          <a:pt x="134704" y="605156"/>
                          <a:pt x="131011" y="602603"/>
                          <a:pt x="128404" y="600794"/>
                        </a:cubicBezTo>
                        <a:cubicBezTo>
                          <a:pt x="125797" y="598986"/>
                          <a:pt x="124276" y="597391"/>
                          <a:pt x="123189" y="595051"/>
                        </a:cubicBezTo>
                        <a:lnTo>
                          <a:pt x="121886" y="586754"/>
                        </a:lnTo>
                        <a:cubicBezTo>
                          <a:pt x="118084" y="584626"/>
                          <a:pt x="110806" y="581648"/>
                          <a:pt x="110806" y="581648"/>
                        </a:cubicBezTo>
                        <a:cubicBezTo>
                          <a:pt x="107004" y="580052"/>
                          <a:pt x="100704" y="577712"/>
                          <a:pt x="97119" y="575904"/>
                        </a:cubicBezTo>
                        <a:cubicBezTo>
                          <a:pt x="93534" y="574096"/>
                          <a:pt x="91471" y="572713"/>
                          <a:pt x="89298" y="570798"/>
                        </a:cubicBezTo>
                        <a:cubicBezTo>
                          <a:pt x="87125" y="568883"/>
                          <a:pt x="84844" y="566756"/>
                          <a:pt x="84084" y="564416"/>
                        </a:cubicBezTo>
                        <a:cubicBezTo>
                          <a:pt x="83324" y="562076"/>
                          <a:pt x="83975" y="559417"/>
                          <a:pt x="84736" y="556757"/>
                        </a:cubicBezTo>
                        <a:lnTo>
                          <a:pt x="88646" y="548461"/>
                        </a:lnTo>
                        <a:cubicBezTo>
                          <a:pt x="88972" y="546546"/>
                          <a:pt x="87668" y="546759"/>
                          <a:pt x="86691" y="545270"/>
                        </a:cubicBezTo>
                        <a:cubicBezTo>
                          <a:pt x="85713" y="543780"/>
                          <a:pt x="83650" y="541866"/>
                          <a:pt x="82780" y="539526"/>
                        </a:cubicBezTo>
                        <a:cubicBezTo>
                          <a:pt x="81911" y="537185"/>
                          <a:pt x="81151" y="533994"/>
                          <a:pt x="81477" y="531229"/>
                        </a:cubicBezTo>
                        <a:cubicBezTo>
                          <a:pt x="81803" y="528463"/>
                          <a:pt x="83758" y="525166"/>
                          <a:pt x="84736" y="522932"/>
                        </a:cubicBezTo>
                        <a:cubicBezTo>
                          <a:pt x="85713" y="520698"/>
                          <a:pt x="87451" y="519315"/>
                          <a:pt x="87343" y="517826"/>
                        </a:cubicBezTo>
                        <a:cubicBezTo>
                          <a:pt x="87234" y="516337"/>
                          <a:pt x="85061" y="515699"/>
                          <a:pt x="84084" y="513997"/>
                        </a:cubicBezTo>
                        <a:cubicBezTo>
                          <a:pt x="83106" y="512295"/>
                          <a:pt x="81803" y="509955"/>
                          <a:pt x="81477" y="507615"/>
                        </a:cubicBezTo>
                        <a:cubicBezTo>
                          <a:pt x="81151" y="505274"/>
                          <a:pt x="81042" y="502615"/>
                          <a:pt x="82129" y="499956"/>
                        </a:cubicBezTo>
                        <a:lnTo>
                          <a:pt x="87994" y="491659"/>
                        </a:lnTo>
                        <a:cubicBezTo>
                          <a:pt x="88646" y="489319"/>
                          <a:pt x="87125" y="488681"/>
                          <a:pt x="86039" y="485915"/>
                        </a:cubicBezTo>
                        <a:cubicBezTo>
                          <a:pt x="84953" y="483150"/>
                          <a:pt x="82346" y="478469"/>
                          <a:pt x="81477" y="475065"/>
                        </a:cubicBezTo>
                        <a:cubicBezTo>
                          <a:pt x="80608" y="471662"/>
                          <a:pt x="80282" y="468790"/>
                          <a:pt x="80825" y="465492"/>
                        </a:cubicBezTo>
                        <a:cubicBezTo>
                          <a:pt x="81368" y="462195"/>
                          <a:pt x="86148" y="458259"/>
                          <a:pt x="85387" y="453366"/>
                        </a:cubicBezTo>
                        <a:cubicBezTo>
                          <a:pt x="84627" y="448473"/>
                          <a:pt x="80173" y="444005"/>
                          <a:pt x="76263" y="436134"/>
                        </a:cubicBezTo>
                        <a:cubicBezTo>
                          <a:pt x="72352" y="428263"/>
                          <a:pt x="68116" y="418583"/>
                          <a:pt x="61924" y="406138"/>
                        </a:cubicBezTo>
                        <a:cubicBezTo>
                          <a:pt x="55732" y="393693"/>
                          <a:pt x="44761" y="373695"/>
                          <a:pt x="39112" y="361463"/>
                        </a:cubicBezTo>
                        <a:cubicBezTo>
                          <a:pt x="33464" y="349230"/>
                          <a:pt x="30313" y="342635"/>
                          <a:pt x="28032" y="332743"/>
                        </a:cubicBezTo>
                        <a:cubicBezTo>
                          <a:pt x="25751" y="322850"/>
                          <a:pt x="24664" y="313064"/>
                          <a:pt x="25425" y="302108"/>
                        </a:cubicBezTo>
                        <a:cubicBezTo>
                          <a:pt x="26186" y="291152"/>
                          <a:pt x="29118" y="277324"/>
                          <a:pt x="32595" y="267006"/>
                        </a:cubicBezTo>
                        <a:cubicBezTo>
                          <a:pt x="36071" y="256688"/>
                          <a:pt x="40525" y="248498"/>
                          <a:pt x="46282" y="240201"/>
                        </a:cubicBezTo>
                        <a:cubicBezTo>
                          <a:pt x="52039" y="231904"/>
                          <a:pt x="58991" y="223820"/>
                          <a:pt x="67138" y="217225"/>
                        </a:cubicBezTo>
                        <a:cubicBezTo>
                          <a:pt x="75285" y="210630"/>
                          <a:pt x="86039" y="204992"/>
                          <a:pt x="95164" y="200631"/>
                        </a:cubicBezTo>
                        <a:cubicBezTo>
                          <a:pt x="104289" y="196270"/>
                          <a:pt x="113739" y="192973"/>
                          <a:pt x="121886" y="191058"/>
                        </a:cubicBezTo>
                        <a:cubicBezTo>
                          <a:pt x="130033" y="189143"/>
                          <a:pt x="136985" y="189250"/>
                          <a:pt x="144046" y="189143"/>
                        </a:cubicBezTo>
                        <a:close/>
                        <a:moveTo>
                          <a:pt x="965198" y="0"/>
                        </a:moveTo>
                        <a:lnTo>
                          <a:pt x="1108073" y="0"/>
                        </a:lnTo>
                        <a:lnTo>
                          <a:pt x="1108073" y="1174749"/>
                        </a:lnTo>
                        <a:lnTo>
                          <a:pt x="965198" y="1174749"/>
                        </a:lnTo>
                        <a:close/>
                      </a:path>
                    </a:pathLst>
                  </a:custGeom>
                  <a:solidFill>
                    <a:srgbClr val="FFFFFF"/>
                  </a:solidFill>
                  <a:ln w="19050" cap="flat" cmpd="sng" algn="ctr">
                    <a:noFill/>
                    <a:prstDash val="solid"/>
                  </a:ln>
                  <a:effectLst/>
                </p:spPr>
                <p:txBody>
                  <a:bodyPr rtlCol="0" anchor="ctr"/>
                  <a:lstStyle/>
                  <a:p>
                    <a:pPr algn="ctr" defTabSz="895503">
                      <a:defRPr/>
                    </a:pPr>
                    <a:endParaRPr lang="en-US" sz="1600" kern="0">
                      <a:solidFill>
                        <a:sysClr val="window" lastClr="FFFFFF"/>
                      </a:solidFill>
                      <a:latin typeface="Arial"/>
                      <a:ea typeface="MS PGothic" charset="0"/>
                    </a:endParaRPr>
                  </a:p>
                </p:txBody>
              </p:sp>
            </p:grpSp>
          </p:grpSp>
          <p:grpSp>
            <p:nvGrpSpPr>
              <p:cNvPr id="203" name="Group 202"/>
              <p:cNvGrpSpPr/>
              <p:nvPr/>
            </p:nvGrpSpPr>
            <p:grpSpPr>
              <a:xfrm>
                <a:off x="6425524" y="1999318"/>
                <a:ext cx="1348677" cy="1059866"/>
                <a:chOff x="6427937" y="1992876"/>
                <a:chExt cx="1348677" cy="1059866"/>
              </a:xfrm>
            </p:grpSpPr>
            <p:sp>
              <p:nvSpPr>
                <p:cNvPr id="213" name="Rectangle 212"/>
                <p:cNvSpPr/>
                <p:nvPr/>
              </p:nvSpPr>
              <p:spPr bwMode="auto">
                <a:xfrm>
                  <a:off x="6427937" y="1992876"/>
                  <a:ext cx="1348677" cy="1059866"/>
                </a:xfrm>
                <a:prstGeom prst="rect">
                  <a:avLst/>
                </a:prstGeom>
                <a:solidFill>
                  <a:schemeClr val="accent5"/>
                </a:solidFill>
                <a:ln w="10795" cap="flat" cmpd="sng" algn="ctr">
                  <a:noFill/>
                  <a:prstDash val="solid"/>
                </a:ln>
                <a:effectLst/>
              </p:spPr>
              <p:txBody>
                <a:bodyPr lIns="89630" tIns="44814" rIns="89630" bIns="44814" anchor="b"/>
                <a:lstStyle/>
                <a:p>
                  <a:pPr defTabSz="914139">
                    <a:lnSpc>
                      <a:spcPct val="90000"/>
                    </a:lnSpc>
                    <a:defRPr/>
                  </a:pPr>
                  <a:r>
                    <a:rPr lang="en-US" sz="1200" kern="0" dirty="0">
                      <a:gradFill>
                        <a:gsLst>
                          <a:gs pos="11024">
                            <a:srgbClr val="FFFFFF"/>
                          </a:gs>
                          <a:gs pos="23000">
                            <a:srgbClr val="FFFFFF"/>
                          </a:gs>
                        </a:gsLst>
                        <a:lin ang="5400000" scaled="1"/>
                      </a:gradFill>
                      <a:ea typeface="MS PGothic" charset="0"/>
                    </a:rPr>
                    <a:t>Reports</a:t>
                  </a:r>
                </a:p>
              </p:txBody>
            </p:sp>
            <p:sp>
              <p:nvSpPr>
                <p:cNvPr id="214" name="Freeform 30"/>
                <p:cNvSpPr>
                  <a:spLocks noEditPoints="1"/>
                </p:cNvSpPr>
                <p:nvPr/>
              </p:nvSpPr>
              <p:spPr bwMode="auto">
                <a:xfrm>
                  <a:off x="6520022" y="2056787"/>
                  <a:ext cx="313742" cy="399210"/>
                </a:xfrm>
                <a:custGeom>
                  <a:avLst/>
                  <a:gdLst>
                    <a:gd name="T0" fmla="*/ 57 w 290"/>
                    <a:gd name="T1" fmla="*/ 95 h 369"/>
                    <a:gd name="T2" fmla="*/ 222 w 290"/>
                    <a:gd name="T3" fmla="*/ 95 h 369"/>
                    <a:gd name="T4" fmla="*/ 222 w 290"/>
                    <a:gd name="T5" fmla="*/ 108 h 369"/>
                    <a:gd name="T6" fmla="*/ 57 w 290"/>
                    <a:gd name="T7" fmla="*/ 108 h 369"/>
                    <a:gd name="T8" fmla="*/ 57 w 290"/>
                    <a:gd name="T9" fmla="*/ 95 h 369"/>
                    <a:gd name="T10" fmla="*/ 57 w 290"/>
                    <a:gd name="T11" fmla="*/ 150 h 369"/>
                    <a:gd name="T12" fmla="*/ 222 w 290"/>
                    <a:gd name="T13" fmla="*/ 150 h 369"/>
                    <a:gd name="T14" fmla="*/ 222 w 290"/>
                    <a:gd name="T15" fmla="*/ 139 h 369"/>
                    <a:gd name="T16" fmla="*/ 57 w 290"/>
                    <a:gd name="T17" fmla="*/ 139 h 369"/>
                    <a:gd name="T18" fmla="*/ 57 w 290"/>
                    <a:gd name="T19" fmla="*/ 150 h 369"/>
                    <a:gd name="T20" fmla="*/ 57 w 290"/>
                    <a:gd name="T21" fmla="*/ 194 h 369"/>
                    <a:gd name="T22" fmla="*/ 222 w 290"/>
                    <a:gd name="T23" fmla="*/ 194 h 369"/>
                    <a:gd name="T24" fmla="*/ 222 w 290"/>
                    <a:gd name="T25" fmla="*/ 181 h 369"/>
                    <a:gd name="T26" fmla="*/ 57 w 290"/>
                    <a:gd name="T27" fmla="*/ 181 h 369"/>
                    <a:gd name="T28" fmla="*/ 57 w 290"/>
                    <a:gd name="T29" fmla="*/ 194 h 369"/>
                    <a:gd name="T30" fmla="*/ 57 w 290"/>
                    <a:gd name="T31" fmla="*/ 236 h 369"/>
                    <a:gd name="T32" fmla="*/ 222 w 290"/>
                    <a:gd name="T33" fmla="*/ 236 h 369"/>
                    <a:gd name="T34" fmla="*/ 222 w 290"/>
                    <a:gd name="T35" fmla="*/ 223 h 369"/>
                    <a:gd name="T36" fmla="*/ 57 w 290"/>
                    <a:gd name="T37" fmla="*/ 223 h 369"/>
                    <a:gd name="T38" fmla="*/ 57 w 290"/>
                    <a:gd name="T39" fmla="*/ 236 h 369"/>
                    <a:gd name="T40" fmla="*/ 290 w 290"/>
                    <a:gd name="T41" fmla="*/ 90 h 369"/>
                    <a:gd name="T42" fmla="*/ 290 w 290"/>
                    <a:gd name="T43" fmla="*/ 369 h 369"/>
                    <a:gd name="T44" fmla="*/ 0 w 290"/>
                    <a:gd name="T45" fmla="*/ 369 h 369"/>
                    <a:gd name="T46" fmla="*/ 0 w 290"/>
                    <a:gd name="T47" fmla="*/ 1 h 369"/>
                    <a:gd name="T48" fmla="*/ 216 w 290"/>
                    <a:gd name="T49" fmla="*/ 1 h 369"/>
                    <a:gd name="T50" fmla="*/ 216 w 290"/>
                    <a:gd name="T51" fmla="*/ 0 h 369"/>
                    <a:gd name="T52" fmla="*/ 290 w 290"/>
                    <a:gd name="T53" fmla="*/ 90 h 369"/>
                    <a:gd name="T54" fmla="*/ 271 w 290"/>
                    <a:gd name="T55" fmla="*/ 79 h 369"/>
                    <a:gd name="T56" fmla="*/ 214 w 290"/>
                    <a:gd name="T57" fmla="*/ 79 h 369"/>
                    <a:gd name="T58" fmla="*/ 216 w 290"/>
                    <a:gd name="T59" fmla="*/ 21 h 369"/>
                    <a:gd name="T60" fmla="*/ 20 w 290"/>
                    <a:gd name="T61" fmla="*/ 21 h 369"/>
                    <a:gd name="T62" fmla="*/ 20 w 290"/>
                    <a:gd name="T63" fmla="*/ 349 h 369"/>
                    <a:gd name="T64" fmla="*/ 271 w 290"/>
                    <a:gd name="T65" fmla="*/ 349 h 369"/>
                    <a:gd name="T66" fmla="*/ 271 w 290"/>
                    <a:gd name="T67" fmla="*/ 79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0" h="369">
                      <a:moveTo>
                        <a:pt x="57" y="95"/>
                      </a:moveTo>
                      <a:lnTo>
                        <a:pt x="222" y="95"/>
                      </a:lnTo>
                      <a:lnTo>
                        <a:pt x="222" y="108"/>
                      </a:lnTo>
                      <a:lnTo>
                        <a:pt x="57" y="108"/>
                      </a:lnTo>
                      <a:lnTo>
                        <a:pt x="57" y="95"/>
                      </a:lnTo>
                      <a:close/>
                      <a:moveTo>
                        <a:pt x="57" y="150"/>
                      </a:moveTo>
                      <a:lnTo>
                        <a:pt x="222" y="150"/>
                      </a:lnTo>
                      <a:lnTo>
                        <a:pt x="222" y="139"/>
                      </a:lnTo>
                      <a:lnTo>
                        <a:pt x="57" y="139"/>
                      </a:lnTo>
                      <a:lnTo>
                        <a:pt x="57" y="150"/>
                      </a:lnTo>
                      <a:close/>
                      <a:moveTo>
                        <a:pt x="57" y="194"/>
                      </a:moveTo>
                      <a:lnTo>
                        <a:pt x="222" y="194"/>
                      </a:lnTo>
                      <a:lnTo>
                        <a:pt x="222" y="181"/>
                      </a:lnTo>
                      <a:lnTo>
                        <a:pt x="57" y="181"/>
                      </a:lnTo>
                      <a:lnTo>
                        <a:pt x="57" y="194"/>
                      </a:lnTo>
                      <a:close/>
                      <a:moveTo>
                        <a:pt x="57" y="236"/>
                      </a:moveTo>
                      <a:lnTo>
                        <a:pt x="222" y="236"/>
                      </a:lnTo>
                      <a:lnTo>
                        <a:pt x="222" y="223"/>
                      </a:lnTo>
                      <a:lnTo>
                        <a:pt x="57" y="223"/>
                      </a:lnTo>
                      <a:lnTo>
                        <a:pt x="57" y="236"/>
                      </a:lnTo>
                      <a:close/>
                      <a:moveTo>
                        <a:pt x="290" y="90"/>
                      </a:moveTo>
                      <a:lnTo>
                        <a:pt x="290" y="369"/>
                      </a:lnTo>
                      <a:lnTo>
                        <a:pt x="0" y="369"/>
                      </a:lnTo>
                      <a:lnTo>
                        <a:pt x="0" y="1"/>
                      </a:lnTo>
                      <a:lnTo>
                        <a:pt x="216" y="1"/>
                      </a:lnTo>
                      <a:lnTo>
                        <a:pt x="216" y="0"/>
                      </a:lnTo>
                      <a:lnTo>
                        <a:pt x="290" y="90"/>
                      </a:lnTo>
                      <a:close/>
                      <a:moveTo>
                        <a:pt x="271" y="79"/>
                      </a:moveTo>
                      <a:lnTo>
                        <a:pt x="214" y="79"/>
                      </a:lnTo>
                      <a:lnTo>
                        <a:pt x="216" y="21"/>
                      </a:lnTo>
                      <a:lnTo>
                        <a:pt x="20" y="21"/>
                      </a:lnTo>
                      <a:lnTo>
                        <a:pt x="20" y="349"/>
                      </a:lnTo>
                      <a:lnTo>
                        <a:pt x="271" y="349"/>
                      </a:lnTo>
                      <a:lnTo>
                        <a:pt x="271" y="79"/>
                      </a:lnTo>
                      <a:close/>
                    </a:path>
                  </a:pathLst>
                </a:custGeom>
                <a:solidFill>
                  <a:srgbClr val="FFFFFF"/>
                </a:solidFill>
                <a:ln>
                  <a:noFill/>
                </a:ln>
                <a:extLst/>
              </p:spPr>
              <p:txBody>
                <a:bodyPr vert="horz" wrap="square" lIns="87833" tIns="43915" rIns="87833" bIns="43915" numCol="1" anchor="t" anchorCtr="0" compatLnSpc="1">
                  <a:prstTxWarp prst="textNoShape">
                    <a:avLst/>
                  </a:prstTxWarp>
                </a:bodyPr>
                <a:lstStyle/>
                <a:p>
                  <a:pPr defTabSz="878004">
                    <a:defRPr/>
                  </a:pPr>
                  <a:endParaRPr lang="en-US" sz="1600" kern="0">
                    <a:solidFill>
                      <a:srgbClr val="000000"/>
                    </a:solidFill>
                    <a:ea typeface="MS PGothic" charset="0"/>
                  </a:endParaRPr>
                </a:p>
              </p:txBody>
            </p:sp>
          </p:grpSp>
          <p:grpSp>
            <p:nvGrpSpPr>
              <p:cNvPr id="204" name="Group 203"/>
              <p:cNvGrpSpPr/>
              <p:nvPr/>
            </p:nvGrpSpPr>
            <p:grpSpPr>
              <a:xfrm>
                <a:off x="9197996" y="1999318"/>
                <a:ext cx="1348677" cy="1059866"/>
                <a:chOff x="9197240" y="1992876"/>
                <a:chExt cx="1348677" cy="1059866"/>
              </a:xfrm>
            </p:grpSpPr>
            <p:sp>
              <p:nvSpPr>
                <p:cNvPr id="211" name="Rectangle 210"/>
                <p:cNvSpPr/>
                <p:nvPr/>
              </p:nvSpPr>
              <p:spPr bwMode="auto">
                <a:xfrm>
                  <a:off x="9197240" y="1992876"/>
                  <a:ext cx="1348677" cy="1059866"/>
                </a:xfrm>
                <a:prstGeom prst="rect">
                  <a:avLst/>
                </a:prstGeom>
                <a:solidFill>
                  <a:schemeClr val="accent5"/>
                </a:solidFill>
                <a:ln w="10795" cap="flat" cmpd="sng" algn="ctr">
                  <a:noFill/>
                  <a:prstDash val="solid"/>
                </a:ln>
                <a:effectLst/>
              </p:spPr>
              <p:txBody>
                <a:bodyPr lIns="89630" tIns="44814" rIns="89630" bIns="44814" anchor="b"/>
                <a:lstStyle/>
                <a:p>
                  <a:pPr defTabSz="914139">
                    <a:lnSpc>
                      <a:spcPct val="90000"/>
                    </a:lnSpc>
                    <a:defRPr/>
                  </a:pPr>
                  <a:r>
                    <a:rPr lang="en-US" sz="1200" kern="0" dirty="0">
                      <a:gradFill>
                        <a:gsLst>
                          <a:gs pos="11024">
                            <a:srgbClr val="FFFFFF"/>
                          </a:gs>
                          <a:gs pos="23000">
                            <a:srgbClr val="FFFFFF"/>
                          </a:gs>
                        </a:gsLst>
                        <a:lin ang="5400000" scaled="1"/>
                      </a:gradFill>
                      <a:ea typeface="MS PGothic" charset="0"/>
                    </a:rPr>
                    <a:t>Natural Language</a:t>
                  </a:r>
                </a:p>
              </p:txBody>
            </p:sp>
            <p:sp>
              <p:nvSpPr>
                <p:cNvPr id="212" name="Freeform 8"/>
                <p:cNvSpPr>
                  <a:spLocks noEditPoints="1"/>
                </p:cNvSpPr>
                <p:nvPr/>
              </p:nvSpPr>
              <p:spPr bwMode="black">
                <a:xfrm rot="5400000">
                  <a:off x="9311221" y="2062342"/>
                  <a:ext cx="416705" cy="405597"/>
                </a:xfrm>
                <a:custGeom>
                  <a:avLst/>
                  <a:gdLst>
                    <a:gd name="T0" fmla="*/ 226 w 300"/>
                    <a:gd name="T1" fmla="*/ 193 h 300"/>
                    <a:gd name="T2" fmla="*/ 233 w 300"/>
                    <a:gd name="T3" fmla="*/ 157 h 300"/>
                    <a:gd name="T4" fmla="*/ 233 w 300"/>
                    <a:gd name="T5" fmla="*/ 128 h 300"/>
                    <a:gd name="T6" fmla="*/ 142 w 300"/>
                    <a:gd name="T7" fmla="*/ 51 h 300"/>
                    <a:gd name="T8" fmla="*/ 52 w 300"/>
                    <a:gd name="T9" fmla="*/ 128 h 300"/>
                    <a:gd name="T10" fmla="*/ 52 w 300"/>
                    <a:gd name="T11" fmla="*/ 157 h 300"/>
                    <a:gd name="T12" fmla="*/ 142 w 300"/>
                    <a:gd name="T13" fmla="*/ 234 h 300"/>
                    <a:gd name="T14" fmla="*/ 183 w 300"/>
                    <a:gd name="T15" fmla="*/ 224 h 300"/>
                    <a:gd name="T16" fmla="*/ 193 w 300"/>
                    <a:gd name="T17" fmla="*/ 226 h 300"/>
                    <a:gd name="T18" fmla="*/ 270 w 300"/>
                    <a:gd name="T19" fmla="*/ 300 h 300"/>
                    <a:gd name="T20" fmla="*/ 298 w 300"/>
                    <a:gd name="T21" fmla="*/ 275 h 300"/>
                    <a:gd name="T22" fmla="*/ 206 w 300"/>
                    <a:gd name="T23" fmla="*/ 157 h 300"/>
                    <a:gd name="T24" fmla="*/ 142 w 300"/>
                    <a:gd name="T25" fmla="*/ 208 h 300"/>
                    <a:gd name="T26" fmla="*/ 78 w 300"/>
                    <a:gd name="T27" fmla="*/ 157 h 300"/>
                    <a:gd name="T28" fmla="*/ 78 w 300"/>
                    <a:gd name="T29" fmla="*/ 128 h 300"/>
                    <a:gd name="T30" fmla="*/ 142 w 300"/>
                    <a:gd name="T31" fmla="*/ 77 h 300"/>
                    <a:gd name="T32" fmla="*/ 206 w 300"/>
                    <a:gd name="T33" fmla="*/ 128 h 300"/>
                    <a:gd name="T34" fmla="*/ 206 w 300"/>
                    <a:gd name="T35" fmla="*/ 157 h 300"/>
                    <a:gd name="T36" fmla="*/ 197 w 300"/>
                    <a:gd name="T37" fmla="*/ 142 h 300"/>
                    <a:gd name="T38" fmla="*/ 156 w 300"/>
                    <a:gd name="T39" fmla="*/ 157 h 300"/>
                    <a:gd name="T40" fmla="*/ 142 w 300"/>
                    <a:gd name="T41" fmla="*/ 197 h 300"/>
                    <a:gd name="T42" fmla="*/ 128 w 300"/>
                    <a:gd name="T43" fmla="*/ 157 h 300"/>
                    <a:gd name="T44" fmla="*/ 87 w 300"/>
                    <a:gd name="T45" fmla="*/ 142 h 300"/>
                    <a:gd name="T46" fmla="*/ 128 w 300"/>
                    <a:gd name="T47" fmla="*/ 128 h 300"/>
                    <a:gd name="T48" fmla="*/ 142 w 300"/>
                    <a:gd name="T49" fmla="*/ 88 h 300"/>
                    <a:gd name="T50" fmla="*/ 156 w 300"/>
                    <a:gd name="T51" fmla="*/ 128 h 300"/>
                    <a:gd name="T52" fmla="*/ 142 w 300"/>
                    <a:gd name="T53" fmla="*/ 40 h 300"/>
                    <a:gd name="T54" fmla="*/ 128 w 300"/>
                    <a:gd name="T55" fmla="*/ 0 h 300"/>
                    <a:gd name="T56" fmla="*/ 156 w 300"/>
                    <a:gd name="T57" fmla="*/ 41 h 300"/>
                    <a:gd name="T58" fmla="*/ 40 w 300"/>
                    <a:gd name="T59" fmla="*/ 142 h 300"/>
                    <a:gd name="T60" fmla="*/ 0 w 300"/>
                    <a:gd name="T61" fmla="*/ 157 h 300"/>
                    <a:gd name="T62" fmla="*/ 41 w 300"/>
                    <a:gd name="T63" fmla="*/ 128 h 300"/>
                    <a:gd name="T64" fmla="*/ 142 w 300"/>
                    <a:gd name="T65" fmla="*/ 245 h 300"/>
                    <a:gd name="T66" fmla="*/ 156 w 300"/>
                    <a:gd name="T67" fmla="*/ 285 h 300"/>
                    <a:gd name="T68" fmla="*/ 128 w 300"/>
                    <a:gd name="T69" fmla="*/ 244 h 300"/>
                    <a:gd name="T70" fmla="*/ 245 w 300"/>
                    <a:gd name="T71" fmla="*/ 142 h 300"/>
                    <a:gd name="T72" fmla="*/ 285 w 300"/>
                    <a:gd name="T73" fmla="*/ 128 h 300"/>
                    <a:gd name="T74" fmla="*/ 243 w 300"/>
                    <a:gd name="T75" fmla="*/ 15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0" h="300">
                      <a:moveTo>
                        <a:pt x="298" y="266"/>
                      </a:moveTo>
                      <a:cubicBezTo>
                        <a:pt x="226" y="193"/>
                        <a:pt x="226" y="193"/>
                        <a:pt x="226" y="193"/>
                      </a:cubicBezTo>
                      <a:cubicBezTo>
                        <a:pt x="223" y="191"/>
                        <a:pt x="222" y="186"/>
                        <a:pt x="224" y="183"/>
                      </a:cubicBezTo>
                      <a:cubicBezTo>
                        <a:pt x="228" y="175"/>
                        <a:pt x="231" y="166"/>
                        <a:pt x="233" y="157"/>
                      </a:cubicBezTo>
                      <a:cubicBezTo>
                        <a:pt x="233" y="152"/>
                        <a:pt x="234" y="147"/>
                        <a:pt x="234" y="142"/>
                      </a:cubicBezTo>
                      <a:cubicBezTo>
                        <a:pt x="234" y="138"/>
                        <a:pt x="233" y="133"/>
                        <a:pt x="233" y="128"/>
                      </a:cubicBezTo>
                      <a:cubicBezTo>
                        <a:pt x="227" y="89"/>
                        <a:pt x="196" y="58"/>
                        <a:pt x="156" y="52"/>
                      </a:cubicBezTo>
                      <a:cubicBezTo>
                        <a:pt x="152" y="51"/>
                        <a:pt x="147" y="51"/>
                        <a:pt x="142" y="51"/>
                      </a:cubicBezTo>
                      <a:cubicBezTo>
                        <a:pt x="137" y="51"/>
                        <a:pt x="133" y="51"/>
                        <a:pt x="128" y="52"/>
                      </a:cubicBezTo>
                      <a:cubicBezTo>
                        <a:pt x="89" y="58"/>
                        <a:pt x="58" y="89"/>
                        <a:pt x="52" y="128"/>
                      </a:cubicBezTo>
                      <a:cubicBezTo>
                        <a:pt x="51" y="133"/>
                        <a:pt x="51" y="138"/>
                        <a:pt x="51" y="142"/>
                      </a:cubicBezTo>
                      <a:cubicBezTo>
                        <a:pt x="51" y="147"/>
                        <a:pt x="51" y="152"/>
                        <a:pt x="52" y="157"/>
                      </a:cubicBezTo>
                      <a:cubicBezTo>
                        <a:pt x="58" y="196"/>
                        <a:pt x="89" y="227"/>
                        <a:pt x="128" y="233"/>
                      </a:cubicBezTo>
                      <a:cubicBezTo>
                        <a:pt x="133" y="234"/>
                        <a:pt x="137" y="234"/>
                        <a:pt x="142" y="234"/>
                      </a:cubicBezTo>
                      <a:cubicBezTo>
                        <a:pt x="147" y="234"/>
                        <a:pt x="152" y="234"/>
                        <a:pt x="156" y="233"/>
                      </a:cubicBezTo>
                      <a:cubicBezTo>
                        <a:pt x="166" y="231"/>
                        <a:pt x="175" y="228"/>
                        <a:pt x="183" y="224"/>
                      </a:cubicBezTo>
                      <a:cubicBezTo>
                        <a:pt x="184" y="224"/>
                        <a:pt x="185" y="223"/>
                        <a:pt x="187" y="223"/>
                      </a:cubicBezTo>
                      <a:cubicBezTo>
                        <a:pt x="189" y="223"/>
                        <a:pt x="192" y="224"/>
                        <a:pt x="193" y="226"/>
                      </a:cubicBezTo>
                      <a:cubicBezTo>
                        <a:pt x="265" y="298"/>
                        <a:pt x="265" y="298"/>
                        <a:pt x="265" y="298"/>
                      </a:cubicBezTo>
                      <a:cubicBezTo>
                        <a:pt x="267" y="299"/>
                        <a:pt x="268" y="300"/>
                        <a:pt x="270" y="300"/>
                      </a:cubicBezTo>
                      <a:cubicBezTo>
                        <a:pt x="272" y="300"/>
                        <a:pt x="273" y="299"/>
                        <a:pt x="275" y="298"/>
                      </a:cubicBezTo>
                      <a:cubicBezTo>
                        <a:pt x="298" y="275"/>
                        <a:pt x="298" y="275"/>
                        <a:pt x="298" y="275"/>
                      </a:cubicBezTo>
                      <a:cubicBezTo>
                        <a:pt x="300" y="272"/>
                        <a:pt x="300" y="268"/>
                        <a:pt x="298" y="266"/>
                      </a:cubicBezTo>
                      <a:close/>
                      <a:moveTo>
                        <a:pt x="206" y="157"/>
                      </a:moveTo>
                      <a:cubicBezTo>
                        <a:pt x="201" y="181"/>
                        <a:pt x="181" y="201"/>
                        <a:pt x="156" y="206"/>
                      </a:cubicBezTo>
                      <a:cubicBezTo>
                        <a:pt x="152" y="207"/>
                        <a:pt x="147" y="208"/>
                        <a:pt x="142" y="208"/>
                      </a:cubicBezTo>
                      <a:cubicBezTo>
                        <a:pt x="137" y="208"/>
                        <a:pt x="133" y="207"/>
                        <a:pt x="128" y="206"/>
                      </a:cubicBezTo>
                      <a:cubicBezTo>
                        <a:pt x="103" y="201"/>
                        <a:pt x="84" y="181"/>
                        <a:pt x="78" y="157"/>
                      </a:cubicBezTo>
                      <a:cubicBezTo>
                        <a:pt x="77" y="152"/>
                        <a:pt x="77" y="147"/>
                        <a:pt x="77" y="142"/>
                      </a:cubicBezTo>
                      <a:cubicBezTo>
                        <a:pt x="77" y="138"/>
                        <a:pt x="77" y="133"/>
                        <a:pt x="78" y="128"/>
                      </a:cubicBezTo>
                      <a:cubicBezTo>
                        <a:pt x="84" y="103"/>
                        <a:pt x="103" y="84"/>
                        <a:pt x="128" y="79"/>
                      </a:cubicBezTo>
                      <a:cubicBezTo>
                        <a:pt x="133" y="78"/>
                        <a:pt x="137" y="77"/>
                        <a:pt x="142" y="77"/>
                      </a:cubicBezTo>
                      <a:cubicBezTo>
                        <a:pt x="147" y="77"/>
                        <a:pt x="152" y="78"/>
                        <a:pt x="156" y="79"/>
                      </a:cubicBezTo>
                      <a:cubicBezTo>
                        <a:pt x="181" y="84"/>
                        <a:pt x="201" y="103"/>
                        <a:pt x="206" y="128"/>
                      </a:cubicBezTo>
                      <a:cubicBezTo>
                        <a:pt x="207" y="133"/>
                        <a:pt x="208" y="138"/>
                        <a:pt x="208" y="142"/>
                      </a:cubicBezTo>
                      <a:cubicBezTo>
                        <a:pt x="208" y="147"/>
                        <a:pt x="207" y="152"/>
                        <a:pt x="206" y="157"/>
                      </a:cubicBezTo>
                      <a:close/>
                      <a:moveTo>
                        <a:pt x="195" y="128"/>
                      </a:moveTo>
                      <a:cubicBezTo>
                        <a:pt x="196" y="133"/>
                        <a:pt x="197" y="138"/>
                        <a:pt x="197" y="142"/>
                      </a:cubicBezTo>
                      <a:cubicBezTo>
                        <a:pt x="197" y="147"/>
                        <a:pt x="196" y="152"/>
                        <a:pt x="195" y="157"/>
                      </a:cubicBezTo>
                      <a:cubicBezTo>
                        <a:pt x="156" y="157"/>
                        <a:pt x="156" y="157"/>
                        <a:pt x="156" y="157"/>
                      </a:cubicBezTo>
                      <a:cubicBezTo>
                        <a:pt x="156" y="195"/>
                        <a:pt x="156" y="195"/>
                        <a:pt x="156" y="195"/>
                      </a:cubicBezTo>
                      <a:cubicBezTo>
                        <a:pt x="152" y="197"/>
                        <a:pt x="147" y="197"/>
                        <a:pt x="142" y="197"/>
                      </a:cubicBezTo>
                      <a:cubicBezTo>
                        <a:pt x="137" y="197"/>
                        <a:pt x="133" y="197"/>
                        <a:pt x="128" y="195"/>
                      </a:cubicBezTo>
                      <a:cubicBezTo>
                        <a:pt x="128" y="157"/>
                        <a:pt x="128" y="157"/>
                        <a:pt x="128" y="157"/>
                      </a:cubicBezTo>
                      <a:cubicBezTo>
                        <a:pt x="89" y="157"/>
                        <a:pt x="89" y="157"/>
                        <a:pt x="89" y="157"/>
                      </a:cubicBezTo>
                      <a:cubicBezTo>
                        <a:pt x="88" y="152"/>
                        <a:pt x="87" y="147"/>
                        <a:pt x="87" y="142"/>
                      </a:cubicBezTo>
                      <a:cubicBezTo>
                        <a:pt x="87" y="138"/>
                        <a:pt x="88" y="133"/>
                        <a:pt x="89" y="128"/>
                      </a:cubicBezTo>
                      <a:cubicBezTo>
                        <a:pt x="128" y="128"/>
                        <a:pt x="128" y="128"/>
                        <a:pt x="128" y="128"/>
                      </a:cubicBezTo>
                      <a:cubicBezTo>
                        <a:pt x="128" y="90"/>
                        <a:pt x="128" y="90"/>
                        <a:pt x="128" y="90"/>
                      </a:cubicBezTo>
                      <a:cubicBezTo>
                        <a:pt x="133" y="88"/>
                        <a:pt x="137" y="88"/>
                        <a:pt x="142" y="88"/>
                      </a:cubicBezTo>
                      <a:cubicBezTo>
                        <a:pt x="147" y="88"/>
                        <a:pt x="152" y="88"/>
                        <a:pt x="156" y="90"/>
                      </a:cubicBezTo>
                      <a:cubicBezTo>
                        <a:pt x="156" y="128"/>
                        <a:pt x="156" y="128"/>
                        <a:pt x="156" y="128"/>
                      </a:cubicBezTo>
                      <a:lnTo>
                        <a:pt x="195" y="128"/>
                      </a:lnTo>
                      <a:close/>
                      <a:moveTo>
                        <a:pt x="142" y="40"/>
                      </a:moveTo>
                      <a:cubicBezTo>
                        <a:pt x="137" y="40"/>
                        <a:pt x="133" y="41"/>
                        <a:pt x="128" y="41"/>
                      </a:cubicBezTo>
                      <a:cubicBezTo>
                        <a:pt x="128" y="0"/>
                        <a:pt x="128" y="0"/>
                        <a:pt x="128" y="0"/>
                      </a:cubicBezTo>
                      <a:cubicBezTo>
                        <a:pt x="156" y="0"/>
                        <a:pt x="156" y="0"/>
                        <a:pt x="156" y="0"/>
                      </a:cubicBezTo>
                      <a:cubicBezTo>
                        <a:pt x="156" y="41"/>
                        <a:pt x="156" y="41"/>
                        <a:pt x="156" y="41"/>
                      </a:cubicBezTo>
                      <a:cubicBezTo>
                        <a:pt x="152" y="41"/>
                        <a:pt x="147" y="40"/>
                        <a:pt x="142" y="40"/>
                      </a:cubicBezTo>
                      <a:close/>
                      <a:moveTo>
                        <a:pt x="40" y="142"/>
                      </a:moveTo>
                      <a:cubicBezTo>
                        <a:pt x="40" y="147"/>
                        <a:pt x="40" y="152"/>
                        <a:pt x="41" y="157"/>
                      </a:cubicBezTo>
                      <a:cubicBezTo>
                        <a:pt x="0" y="157"/>
                        <a:pt x="0" y="157"/>
                        <a:pt x="0" y="157"/>
                      </a:cubicBezTo>
                      <a:cubicBezTo>
                        <a:pt x="0" y="128"/>
                        <a:pt x="0" y="128"/>
                        <a:pt x="0" y="128"/>
                      </a:cubicBezTo>
                      <a:cubicBezTo>
                        <a:pt x="41" y="128"/>
                        <a:pt x="41" y="128"/>
                        <a:pt x="41" y="128"/>
                      </a:cubicBezTo>
                      <a:cubicBezTo>
                        <a:pt x="40" y="133"/>
                        <a:pt x="40" y="138"/>
                        <a:pt x="40" y="142"/>
                      </a:cubicBezTo>
                      <a:close/>
                      <a:moveTo>
                        <a:pt x="142" y="245"/>
                      </a:moveTo>
                      <a:cubicBezTo>
                        <a:pt x="147" y="245"/>
                        <a:pt x="152" y="244"/>
                        <a:pt x="156" y="244"/>
                      </a:cubicBezTo>
                      <a:cubicBezTo>
                        <a:pt x="156" y="285"/>
                        <a:pt x="156" y="285"/>
                        <a:pt x="156" y="285"/>
                      </a:cubicBezTo>
                      <a:cubicBezTo>
                        <a:pt x="128" y="285"/>
                        <a:pt x="128" y="285"/>
                        <a:pt x="128" y="285"/>
                      </a:cubicBezTo>
                      <a:cubicBezTo>
                        <a:pt x="128" y="244"/>
                        <a:pt x="128" y="244"/>
                        <a:pt x="128" y="244"/>
                      </a:cubicBezTo>
                      <a:cubicBezTo>
                        <a:pt x="133" y="244"/>
                        <a:pt x="137" y="245"/>
                        <a:pt x="142" y="245"/>
                      </a:cubicBezTo>
                      <a:close/>
                      <a:moveTo>
                        <a:pt x="245" y="142"/>
                      </a:moveTo>
                      <a:cubicBezTo>
                        <a:pt x="245" y="138"/>
                        <a:pt x="244" y="133"/>
                        <a:pt x="243" y="128"/>
                      </a:cubicBezTo>
                      <a:cubicBezTo>
                        <a:pt x="285" y="128"/>
                        <a:pt x="285" y="128"/>
                        <a:pt x="285" y="128"/>
                      </a:cubicBezTo>
                      <a:cubicBezTo>
                        <a:pt x="285" y="157"/>
                        <a:pt x="285" y="157"/>
                        <a:pt x="285" y="157"/>
                      </a:cubicBezTo>
                      <a:cubicBezTo>
                        <a:pt x="243" y="157"/>
                        <a:pt x="243" y="157"/>
                        <a:pt x="243" y="157"/>
                      </a:cubicBezTo>
                      <a:cubicBezTo>
                        <a:pt x="244" y="152"/>
                        <a:pt x="245" y="147"/>
                        <a:pt x="245" y="142"/>
                      </a:cubicBezTo>
                      <a:close/>
                    </a:path>
                  </a:pathLst>
                </a:custGeom>
                <a:solidFill>
                  <a:srgbClr val="FFFFFF"/>
                </a:solidFill>
                <a:ln>
                  <a:noFill/>
                </a:ln>
              </p:spPr>
              <p:txBody>
                <a:bodyPr vert="horz" wrap="square" lIns="79069" tIns="39535" rIns="79069" bIns="39535" numCol="1" anchor="t" anchorCtr="0" compatLnSpc="1">
                  <a:prstTxWarp prst="textNoShape">
                    <a:avLst/>
                  </a:prstTxWarp>
                </a:bodyPr>
                <a:lstStyle/>
                <a:p>
                  <a:pPr defTabSz="895999">
                    <a:defRPr/>
                  </a:pPr>
                  <a:endParaRPr lang="en-US" sz="1400" kern="0">
                    <a:solidFill>
                      <a:prstClr val="black"/>
                    </a:solidFill>
                    <a:ea typeface="MS PGothic" charset="0"/>
                    <a:cs typeface="Segoe UI" panose="020B0502040204020203" pitchFamily="34" charset="0"/>
                  </a:endParaRPr>
                </a:p>
              </p:txBody>
            </p:sp>
          </p:grpSp>
          <p:grpSp>
            <p:nvGrpSpPr>
              <p:cNvPr id="205" name="Group 204"/>
              <p:cNvGrpSpPr/>
              <p:nvPr/>
            </p:nvGrpSpPr>
            <p:grpSpPr>
              <a:xfrm>
                <a:off x="7811760" y="1999318"/>
                <a:ext cx="1348677" cy="1059866"/>
                <a:chOff x="7814931" y="1992876"/>
                <a:chExt cx="1348677" cy="1059866"/>
              </a:xfrm>
            </p:grpSpPr>
            <p:sp>
              <p:nvSpPr>
                <p:cNvPr id="209" name="Rectangle 208"/>
                <p:cNvSpPr/>
                <p:nvPr/>
              </p:nvSpPr>
              <p:spPr bwMode="auto">
                <a:xfrm>
                  <a:off x="7814931" y="1992876"/>
                  <a:ext cx="1348677" cy="1059866"/>
                </a:xfrm>
                <a:prstGeom prst="rect">
                  <a:avLst/>
                </a:prstGeom>
                <a:solidFill>
                  <a:schemeClr val="accent5"/>
                </a:solidFill>
                <a:ln w="10795" cap="flat" cmpd="sng" algn="ctr">
                  <a:noFill/>
                  <a:prstDash val="solid"/>
                </a:ln>
                <a:effectLst/>
              </p:spPr>
              <p:txBody>
                <a:bodyPr lIns="89630" tIns="44814" rIns="89630" bIns="44814" anchor="b"/>
                <a:lstStyle/>
                <a:p>
                  <a:pPr defTabSz="914139">
                    <a:lnSpc>
                      <a:spcPct val="90000"/>
                    </a:lnSpc>
                    <a:defRPr/>
                  </a:pPr>
                  <a:r>
                    <a:rPr lang="en-US" sz="1200" kern="0">
                      <a:gradFill>
                        <a:gsLst>
                          <a:gs pos="11024">
                            <a:srgbClr val="FFFFFF"/>
                          </a:gs>
                          <a:gs pos="23000">
                            <a:srgbClr val="FFFFFF"/>
                          </a:gs>
                        </a:gsLst>
                        <a:lin ang="5400000" scaled="1"/>
                      </a:gradFill>
                      <a:ea typeface="MS PGothic" charset="0"/>
                    </a:rPr>
                    <a:t>Dashboards</a:t>
                  </a:r>
                  <a:endParaRPr lang="en-US" sz="1200" kern="0" dirty="0">
                    <a:gradFill>
                      <a:gsLst>
                        <a:gs pos="11024">
                          <a:srgbClr val="FFFFFF"/>
                        </a:gs>
                        <a:gs pos="23000">
                          <a:srgbClr val="FFFFFF"/>
                        </a:gs>
                      </a:gsLst>
                      <a:lin ang="5400000" scaled="1"/>
                    </a:gradFill>
                    <a:ea typeface="MS PGothic" charset="0"/>
                  </a:endParaRPr>
                </a:p>
              </p:txBody>
            </p:sp>
            <p:sp>
              <p:nvSpPr>
                <p:cNvPr id="210" name="Freeform 209"/>
                <p:cNvSpPr/>
                <p:nvPr>
                  <p:custDataLst>
                    <p:tags r:id="rId1"/>
                  </p:custDataLst>
                </p:nvPr>
              </p:nvSpPr>
              <p:spPr>
                <a:xfrm>
                  <a:off x="7930536" y="2056788"/>
                  <a:ext cx="405945" cy="356461"/>
                </a:xfrm>
                <a:custGeom>
                  <a:avLst/>
                  <a:gdLst/>
                  <a:ahLst/>
                  <a:cxnLst/>
                  <a:rect l="l" t="t" r="r" b="b"/>
                  <a:pathLst>
                    <a:path w="1188720" h="1198117">
                      <a:moveTo>
                        <a:pt x="0" y="1179829"/>
                      </a:moveTo>
                      <a:lnTo>
                        <a:pt x="1188720" y="1179829"/>
                      </a:lnTo>
                      <a:lnTo>
                        <a:pt x="1188720" y="1198117"/>
                      </a:lnTo>
                      <a:lnTo>
                        <a:pt x="0" y="1198117"/>
                      </a:lnTo>
                      <a:close/>
                      <a:moveTo>
                        <a:pt x="85725" y="629228"/>
                      </a:moveTo>
                      <a:lnTo>
                        <a:pt x="228600" y="629228"/>
                      </a:lnTo>
                      <a:lnTo>
                        <a:pt x="228600" y="1174749"/>
                      </a:lnTo>
                      <a:lnTo>
                        <a:pt x="85725" y="1174749"/>
                      </a:lnTo>
                      <a:close/>
                      <a:moveTo>
                        <a:pt x="160954" y="560521"/>
                      </a:moveTo>
                      <a:lnTo>
                        <a:pt x="134893" y="565433"/>
                      </a:lnTo>
                      <a:lnTo>
                        <a:pt x="135875" y="570646"/>
                      </a:lnTo>
                      <a:lnTo>
                        <a:pt x="161936" y="565734"/>
                      </a:lnTo>
                      <a:close/>
                      <a:moveTo>
                        <a:pt x="200045" y="527408"/>
                      </a:moveTo>
                      <a:lnTo>
                        <a:pt x="95801" y="547055"/>
                      </a:lnTo>
                      <a:lnTo>
                        <a:pt x="96784" y="552268"/>
                      </a:lnTo>
                      <a:lnTo>
                        <a:pt x="201028" y="532620"/>
                      </a:lnTo>
                      <a:close/>
                      <a:moveTo>
                        <a:pt x="193530" y="502890"/>
                      </a:moveTo>
                      <a:lnTo>
                        <a:pt x="102316" y="520082"/>
                      </a:lnTo>
                      <a:lnTo>
                        <a:pt x="103299" y="525294"/>
                      </a:lnTo>
                      <a:lnTo>
                        <a:pt x="194512" y="508102"/>
                      </a:lnTo>
                      <a:close/>
                      <a:moveTo>
                        <a:pt x="180500" y="479600"/>
                      </a:moveTo>
                      <a:lnTo>
                        <a:pt x="115347" y="491880"/>
                      </a:lnTo>
                      <a:lnTo>
                        <a:pt x="116329" y="497092"/>
                      </a:lnTo>
                      <a:lnTo>
                        <a:pt x="181482" y="484813"/>
                      </a:lnTo>
                      <a:close/>
                      <a:moveTo>
                        <a:pt x="378883" y="434974"/>
                      </a:moveTo>
                      <a:lnTo>
                        <a:pt x="521758" y="434974"/>
                      </a:lnTo>
                      <a:lnTo>
                        <a:pt x="521758" y="1174749"/>
                      </a:lnTo>
                      <a:lnTo>
                        <a:pt x="378883" y="1174749"/>
                      </a:lnTo>
                      <a:close/>
                      <a:moveTo>
                        <a:pt x="672041" y="225425"/>
                      </a:moveTo>
                      <a:lnTo>
                        <a:pt x="814916" y="225425"/>
                      </a:lnTo>
                      <a:lnTo>
                        <a:pt x="814916" y="1174749"/>
                      </a:lnTo>
                      <a:lnTo>
                        <a:pt x="672041" y="1174749"/>
                      </a:lnTo>
                      <a:close/>
                      <a:moveTo>
                        <a:pt x="144046" y="189143"/>
                      </a:moveTo>
                      <a:cubicBezTo>
                        <a:pt x="151107" y="189037"/>
                        <a:pt x="156647" y="189144"/>
                        <a:pt x="164251" y="190420"/>
                      </a:cubicBezTo>
                      <a:cubicBezTo>
                        <a:pt x="171855" y="191696"/>
                        <a:pt x="181740" y="194037"/>
                        <a:pt x="189670" y="196802"/>
                      </a:cubicBezTo>
                      <a:cubicBezTo>
                        <a:pt x="197599" y="199568"/>
                        <a:pt x="204877" y="202865"/>
                        <a:pt x="211830" y="207013"/>
                      </a:cubicBezTo>
                      <a:cubicBezTo>
                        <a:pt x="218782" y="211162"/>
                        <a:pt x="225516" y="216161"/>
                        <a:pt x="231382" y="221693"/>
                      </a:cubicBezTo>
                      <a:cubicBezTo>
                        <a:pt x="237248" y="227224"/>
                        <a:pt x="242679" y="233712"/>
                        <a:pt x="247025" y="240201"/>
                      </a:cubicBezTo>
                      <a:cubicBezTo>
                        <a:pt x="251370" y="246689"/>
                        <a:pt x="254411" y="253923"/>
                        <a:pt x="257453" y="260624"/>
                      </a:cubicBezTo>
                      <a:cubicBezTo>
                        <a:pt x="260495" y="267325"/>
                        <a:pt x="263319" y="273282"/>
                        <a:pt x="265274" y="280409"/>
                      </a:cubicBezTo>
                      <a:cubicBezTo>
                        <a:pt x="267230" y="287536"/>
                        <a:pt x="268967" y="295194"/>
                        <a:pt x="269185" y="303385"/>
                      </a:cubicBezTo>
                      <a:cubicBezTo>
                        <a:pt x="269402" y="311575"/>
                        <a:pt x="268641" y="320510"/>
                        <a:pt x="266578" y="329552"/>
                      </a:cubicBezTo>
                      <a:cubicBezTo>
                        <a:pt x="264514" y="338593"/>
                        <a:pt x="261146" y="347528"/>
                        <a:pt x="256801" y="357633"/>
                      </a:cubicBezTo>
                      <a:cubicBezTo>
                        <a:pt x="252456" y="367738"/>
                        <a:pt x="246373" y="378375"/>
                        <a:pt x="240507" y="390182"/>
                      </a:cubicBezTo>
                      <a:cubicBezTo>
                        <a:pt x="234641" y="401989"/>
                        <a:pt x="226277" y="418902"/>
                        <a:pt x="221606" y="428476"/>
                      </a:cubicBezTo>
                      <a:cubicBezTo>
                        <a:pt x="216935" y="438049"/>
                        <a:pt x="213568" y="443048"/>
                        <a:pt x="212481" y="447622"/>
                      </a:cubicBezTo>
                      <a:cubicBezTo>
                        <a:pt x="211395" y="452196"/>
                        <a:pt x="215414" y="453260"/>
                        <a:pt x="215088" y="455919"/>
                      </a:cubicBezTo>
                      <a:cubicBezTo>
                        <a:pt x="214762" y="458578"/>
                        <a:pt x="210743" y="461025"/>
                        <a:pt x="210526" y="463578"/>
                      </a:cubicBezTo>
                      <a:cubicBezTo>
                        <a:pt x="210309" y="466130"/>
                        <a:pt x="214219" y="467620"/>
                        <a:pt x="213785" y="471236"/>
                      </a:cubicBezTo>
                      <a:lnTo>
                        <a:pt x="207919" y="485277"/>
                      </a:lnTo>
                      <a:cubicBezTo>
                        <a:pt x="207267" y="489213"/>
                        <a:pt x="209005" y="491766"/>
                        <a:pt x="209874" y="494850"/>
                      </a:cubicBezTo>
                      <a:cubicBezTo>
                        <a:pt x="210743" y="497935"/>
                        <a:pt x="213567" y="499743"/>
                        <a:pt x="213133" y="503785"/>
                      </a:cubicBezTo>
                      <a:cubicBezTo>
                        <a:pt x="212698" y="507827"/>
                        <a:pt x="207158" y="514954"/>
                        <a:pt x="207267" y="519102"/>
                      </a:cubicBezTo>
                      <a:cubicBezTo>
                        <a:pt x="207376" y="523251"/>
                        <a:pt x="213024" y="525166"/>
                        <a:pt x="213785" y="528676"/>
                      </a:cubicBezTo>
                      <a:lnTo>
                        <a:pt x="211830" y="540164"/>
                      </a:lnTo>
                      <a:cubicBezTo>
                        <a:pt x="210743" y="542929"/>
                        <a:pt x="207484" y="543461"/>
                        <a:pt x="207267" y="545270"/>
                      </a:cubicBezTo>
                      <a:cubicBezTo>
                        <a:pt x="207050" y="547078"/>
                        <a:pt x="209440" y="548780"/>
                        <a:pt x="210526" y="551013"/>
                      </a:cubicBezTo>
                      <a:cubicBezTo>
                        <a:pt x="211612" y="553247"/>
                        <a:pt x="213676" y="555587"/>
                        <a:pt x="213785" y="558672"/>
                      </a:cubicBezTo>
                      <a:cubicBezTo>
                        <a:pt x="213893" y="561757"/>
                        <a:pt x="213242" y="566437"/>
                        <a:pt x="211178" y="569522"/>
                      </a:cubicBezTo>
                      <a:cubicBezTo>
                        <a:pt x="209114" y="572606"/>
                        <a:pt x="207593" y="574628"/>
                        <a:pt x="201401" y="577180"/>
                      </a:cubicBezTo>
                      <a:cubicBezTo>
                        <a:pt x="195209" y="579733"/>
                        <a:pt x="179024" y="582606"/>
                        <a:pt x="174027" y="584839"/>
                      </a:cubicBezTo>
                      <a:cubicBezTo>
                        <a:pt x="169031" y="587073"/>
                        <a:pt x="172724" y="588137"/>
                        <a:pt x="171420" y="590583"/>
                      </a:cubicBezTo>
                      <a:cubicBezTo>
                        <a:pt x="170117" y="593030"/>
                        <a:pt x="169248" y="597072"/>
                        <a:pt x="166206" y="599518"/>
                      </a:cubicBezTo>
                      <a:cubicBezTo>
                        <a:pt x="163164" y="601964"/>
                        <a:pt x="157733" y="604198"/>
                        <a:pt x="153171" y="605262"/>
                      </a:cubicBezTo>
                      <a:cubicBezTo>
                        <a:pt x="148608" y="606326"/>
                        <a:pt x="142960" y="606645"/>
                        <a:pt x="138832" y="605900"/>
                      </a:cubicBezTo>
                      <a:cubicBezTo>
                        <a:pt x="134704" y="605156"/>
                        <a:pt x="131011" y="602603"/>
                        <a:pt x="128404" y="600794"/>
                      </a:cubicBezTo>
                      <a:cubicBezTo>
                        <a:pt x="125797" y="598986"/>
                        <a:pt x="124276" y="597391"/>
                        <a:pt x="123189" y="595051"/>
                      </a:cubicBezTo>
                      <a:lnTo>
                        <a:pt x="121886" y="586754"/>
                      </a:lnTo>
                      <a:cubicBezTo>
                        <a:pt x="118084" y="584626"/>
                        <a:pt x="110806" y="581648"/>
                        <a:pt x="110806" y="581648"/>
                      </a:cubicBezTo>
                      <a:cubicBezTo>
                        <a:pt x="107004" y="580052"/>
                        <a:pt x="100704" y="577712"/>
                        <a:pt x="97119" y="575904"/>
                      </a:cubicBezTo>
                      <a:cubicBezTo>
                        <a:pt x="93534" y="574096"/>
                        <a:pt x="91471" y="572713"/>
                        <a:pt x="89298" y="570798"/>
                      </a:cubicBezTo>
                      <a:cubicBezTo>
                        <a:pt x="87125" y="568883"/>
                        <a:pt x="84844" y="566756"/>
                        <a:pt x="84084" y="564416"/>
                      </a:cubicBezTo>
                      <a:cubicBezTo>
                        <a:pt x="83324" y="562076"/>
                        <a:pt x="83975" y="559417"/>
                        <a:pt x="84736" y="556757"/>
                      </a:cubicBezTo>
                      <a:lnTo>
                        <a:pt x="88646" y="548461"/>
                      </a:lnTo>
                      <a:cubicBezTo>
                        <a:pt x="88972" y="546546"/>
                        <a:pt x="87668" y="546759"/>
                        <a:pt x="86691" y="545270"/>
                      </a:cubicBezTo>
                      <a:cubicBezTo>
                        <a:pt x="85713" y="543780"/>
                        <a:pt x="83650" y="541866"/>
                        <a:pt x="82780" y="539526"/>
                      </a:cubicBezTo>
                      <a:cubicBezTo>
                        <a:pt x="81911" y="537185"/>
                        <a:pt x="81151" y="533994"/>
                        <a:pt x="81477" y="531229"/>
                      </a:cubicBezTo>
                      <a:cubicBezTo>
                        <a:pt x="81803" y="528463"/>
                        <a:pt x="83758" y="525166"/>
                        <a:pt x="84736" y="522932"/>
                      </a:cubicBezTo>
                      <a:cubicBezTo>
                        <a:pt x="85713" y="520698"/>
                        <a:pt x="87451" y="519315"/>
                        <a:pt x="87343" y="517826"/>
                      </a:cubicBezTo>
                      <a:cubicBezTo>
                        <a:pt x="87234" y="516337"/>
                        <a:pt x="85061" y="515699"/>
                        <a:pt x="84084" y="513997"/>
                      </a:cubicBezTo>
                      <a:cubicBezTo>
                        <a:pt x="83106" y="512295"/>
                        <a:pt x="81803" y="509955"/>
                        <a:pt x="81477" y="507615"/>
                      </a:cubicBezTo>
                      <a:cubicBezTo>
                        <a:pt x="81151" y="505274"/>
                        <a:pt x="81042" y="502615"/>
                        <a:pt x="82129" y="499956"/>
                      </a:cubicBezTo>
                      <a:lnTo>
                        <a:pt x="87994" y="491659"/>
                      </a:lnTo>
                      <a:cubicBezTo>
                        <a:pt x="88646" y="489319"/>
                        <a:pt x="87125" y="488681"/>
                        <a:pt x="86039" y="485915"/>
                      </a:cubicBezTo>
                      <a:cubicBezTo>
                        <a:pt x="84953" y="483150"/>
                        <a:pt x="82346" y="478469"/>
                        <a:pt x="81477" y="475065"/>
                      </a:cubicBezTo>
                      <a:cubicBezTo>
                        <a:pt x="80608" y="471662"/>
                        <a:pt x="80282" y="468790"/>
                        <a:pt x="80825" y="465492"/>
                      </a:cubicBezTo>
                      <a:cubicBezTo>
                        <a:pt x="81368" y="462195"/>
                        <a:pt x="86148" y="458259"/>
                        <a:pt x="85387" y="453366"/>
                      </a:cubicBezTo>
                      <a:cubicBezTo>
                        <a:pt x="84627" y="448473"/>
                        <a:pt x="80173" y="444005"/>
                        <a:pt x="76263" y="436134"/>
                      </a:cubicBezTo>
                      <a:cubicBezTo>
                        <a:pt x="72352" y="428263"/>
                        <a:pt x="68116" y="418583"/>
                        <a:pt x="61924" y="406138"/>
                      </a:cubicBezTo>
                      <a:cubicBezTo>
                        <a:pt x="55732" y="393693"/>
                        <a:pt x="44761" y="373695"/>
                        <a:pt x="39112" y="361463"/>
                      </a:cubicBezTo>
                      <a:cubicBezTo>
                        <a:pt x="33464" y="349230"/>
                        <a:pt x="30313" y="342635"/>
                        <a:pt x="28032" y="332743"/>
                      </a:cubicBezTo>
                      <a:cubicBezTo>
                        <a:pt x="25751" y="322850"/>
                        <a:pt x="24664" y="313064"/>
                        <a:pt x="25425" y="302108"/>
                      </a:cubicBezTo>
                      <a:cubicBezTo>
                        <a:pt x="26186" y="291152"/>
                        <a:pt x="29118" y="277324"/>
                        <a:pt x="32595" y="267006"/>
                      </a:cubicBezTo>
                      <a:cubicBezTo>
                        <a:pt x="36071" y="256688"/>
                        <a:pt x="40525" y="248498"/>
                        <a:pt x="46282" y="240201"/>
                      </a:cubicBezTo>
                      <a:cubicBezTo>
                        <a:pt x="52039" y="231904"/>
                        <a:pt x="58991" y="223820"/>
                        <a:pt x="67138" y="217225"/>
                      </a:cubicBezTo>
                      <a:cubicBezTo>
                        <a:pt x="75285" y="210630"/>
                        <a:pt x="86039" y="204992"/>
                        <a:pt x="95164" y="200631"/>
                      </a:cubicBezTo>
                      <a:cubicBezTo>
                        <a:pt x="104289" y="196270"/>
                        <a:pt x="113739" y="192973"/>
                        <a:pt x="121886" y="191058"/>
                      </a:cubicBezTo>
                      <a:cubicBezTo>
                        <a:pt x="130033" y="189143"/>
                        <a:pt x="136985" y="189250"/>
                        <a:pt x="144046" y="189143"/>
                      </a:cubicBezTo>
                      <a:close/>
                      <a:moveTo>
                        <a:pt x="965198" y="0"/>
                      </a:moveTo>
                      <a:lnTo>
                        <a:pt x="1108073" y="0"/>
                      </a:lnTo>
                      <a:lnTo>
                        <a:pt x="1108073" y="1174749"/>
                      </a:lnTo>
                      <a:lnTo>
                        <a:pt x="965198" y="1174749"/>
                      </a:lnTo>
                      <a:close/>
                    </a:path>
                  </a:pathLst>
                </a:custGeom>
                <a:solidFill>
                  <a:srgbClr val="FFFFFF"/>
                </a:solidFill>
                <a:ln w="19050" cap="flat" cmpd="sng" algn="ctr">
                  <a:noFill/>
                  <a:prstDash val="solid"/>
                </a:ln>
                <a:effectLst/>
              </p:spPr>
              <p:txBody>
                <a:bodyPr rtlCol="0" anchor="ctr"/>
                <a:lstStyle/>
                <a:p>
                  <a:pPr algn="ctr" defTabSz="895775">
                    <a:defRPr/>
                  </a:pPr>
                  <a:endParaRPr lang="en-US" sz="1600" kern="0">
                    <a:solidFill>
                      <a:sysClr val="window" lastClr="FFFFFF"/>
                    </a:solidFill>
                    <a:latin typeface="Arial"/>
                    <a:ea typeface="MS PGothic" charset="0"/>
                  </a:endParaRPr>
                </a:p>
              </p:txBody>
            </p:sp>
          </p:grpSp>
          <p:grpSp>
            <p:nvGrpSpPr>
              <p:cNvPr id="206" name="Group 205"/>
              <p:cNvGrpSpPr/>
              <p:nvPr/>
            </p:nvGrpSpPr>
            <p:grpSpPr>
              <a:xfrm>
                <a:off x="5034361" y="1999319"/>
                <a:ext cx="1348677" cy="1059865"/>
                <a:chOff x="5039288" y="1999319"/>
                <a:chExt cx="1348677" cy="1059865"/>
              </a:xfrm>
            </p:grpSpPr>
            <p:sp>
              <p:nvSpPr>
                <p:cNvPr id="207" name="Rectangle 206"/>
                <p:cNvSpPr/>
                <p:nvPr/>
              </p:nvSpPr>
              <p:spPr bwMode="auto">
                <a:xfrm>
                  <a:off x="5039288" y="1999319"/>
                  <a:ext cx="1348677" cy="1059865"/>
                </a:xfrm>
                <a:prstGeom prst="rect">
                  <a:avLst/>
                </a:prstGeom>
                <a:solidFill>
                  <a:schemeClr val="accent5"/>
                </a:solidFill>
                <a:ln w="10795" cap="flat" cmpd="sng" algn="ctr">
                  <a:noFill/>
                  <a:prstDash val="solid"/>
                </a:ln>
                <a:effectLst/>
              </p:spPr>
              <p:txBody>
                <a:bodyPr lIns="89630" tIns="44814" rIns="89630" bIns="44814" anchor="b"/>
                <a:lstStyle/>
                <a:p>
                  <a:pPr defTabSz="914139">
                    <a:lnSpc>
                      <a:spcPct val="90000"/>
                    </a:lnSpc>
                    <a:defRPr/>
                  </a:pPr>
                  <a:r>
                    <a:rPr lang="en-US" sz="1200" kern="0" dirty="0">
                      <a:gradFill>
                        <a:gsLst>
                          <a:gs pos="11024">
                            <a:srgbClr val="FFFFFF"/>
                          </a:gs>
                          <a:gs pos="23000">
                            <a:srgbClr val="FFFFFF"/>
                          </a:gs>
                        </a:gsLst>
                        <a:lin ang="5400000" scaled="1"/>
                      </a:gradFill>
                      <a:ea typeface="MS PGothic" charset="0"/>
                    </a:rPr>
                    <a:t>Applications</a:t>
                  </a:r>
                </a:p>
              </p:txBody>
            </p:sp>
            <p:sp>
              <p:nvSpPr>
                <p:cNvPr id="208" name="Freeform 5"/>
                <p:cNvSpPr>
                  <a:spLocks noEditPoints="1"/>
                </p:cNvSpPr>
                <p:nvPr/>
              </p:nvSpPr>
              <p:spPr bwMode="auto">
                <a:xfrm>
                  <a:off x="5155365" y="2056788"/>
                  <a:ext cx="258941" cy="395099"/>
                </a:xfrm>
                <a:custGeom>
                  <a:avLst/>
                  <a:gdLst>
                    <a:gd name="T0" fmla="*/ 3252 w 3252"/>
                    <a:gd name="T1" fmla="*/ 0 h 4962"/>
                    <a:gd name="T2" fmla="*/ 3252 w 3252"/>
                    <a:gd name="T3" fmla="*/ 1502 h 4962"/>
                    <a:gd name="T4" fmla="*/ 1749 w 3252"/>
                    <a:gd name="T5" fmla="*/ 1502 h 4962"/>
                    <a:gd name="T6" fmla="*/ 1749 w 3252"/>
                    <a:gd name="T7" fmla="*/ 0 h 4962"/>
                    <a:gd name="T8" fmla="*/ 3252 w 3252"/>
                    <a:gd name="T9" fmla="*/ 0 h 4962"/>
                    <a:gd name="T10" fmla="*/ 3252 w 3252"/>
                    <a:gd name="T11" fmla="*/ 0 h 4962"/>
                    <a:gd name="T12" fmla="*/ 3252 w 3252"/>
                    <a:gd name="T13" fmla="*/ 0 h 4962"/>
                    <a:gd name="T14" fmla="*/ 1749 w 3252"/>
                    <a:gd name="T15" fmla="*/ 1727 h 4962"/>
                    <a:gd name="T16" fmla="*/ 1749 w 3252"/>
                    <a:gd name="T17" fmla="*/ 3236 h 4962"/>
                    <a:gd name="T18" fmla="*/ 3252 w 3252"/>
                    <a:gd name="T19" fmla="*/ 3236 h 4962"/>
                    <a:gd name="T20" fmla="*/ 3252 w 3252"/>
                    <a:gd name="T21" fmla="*/ 1727 h 4962"/>
                    <a:gd name="T22" fmla="*/ 1749 w 3252"/>
                    <a:gd name="T23" fmla="*/ 1727 h 4962"/>
                    <a:gd name="T24" fmla="*/ 1749 w 3252"/>
                    <a:gd name="T25" fmla="*/ 1727 h 4962"/>
                    <a:gd name="T26" fmla="*/ 1749 w 3252"/>
                    <a:gd name="T27" fmla="*/ 1727 h 4962"/>
                    <a:gd name="T28" fmla="*/ 0 w 3252"/>
                    <a:gd name="T29" fmla="*/ 0 h 4962"/>
                    <a:gd name="T30" fmla="*/ 0 w 3252"/>
                    <a:gd name="T31" fmla="*/ 1502 h 4962"/>
                    <a:gd name="T32" fmla="*/ 1524 w 3252"/>
                    <a:gd name="T33" fmla="*/ 1502 h 4962"/>
                    <a:gd name="T34" fmla="*/ 1524 w 3252"/>
                    <a:gd name="T35" fmla="*/ 0 h 4962"/>
                    <a:gd name="T36" fmla="*/ 0 w 3252"/>
                    <a:gd name="T37" fmla="*/ 0 h 4962"/>
                    <a:gd name="T38" fmla="*/ 0 w 3252"/>
                    <a:gd name="T39" fmla="*/ 0 h 4962"/>
                    <a:gd name="T40" fmla="*/ 0 w 3252"/>
                    <a:gd name="T41" fmla="*/ 0 h 4962"/>
                    <a:gd name="T42" fmla="*/ 0 w 3252"/>
                    <a:gd name="T43" fmla="*/ 1727 h 4962"/>
                    <a:gd name="T44" fmla="*/ 0 w 3252"/>
                    <a:gd name="T45" fmla="*/ 3236 h 4962"/>
                    <a:gd name="T46" fmla="*/ 1524 w 3252"/>
                    <a:gd name="T47" fmla="*/ 3236 h 4962"/>
                    <a:gd name="T48" fmla="*/ 1524 w 3252"/>
                    <a:gd name="T49" fmla="*/ 1727 h 4962"/>
                    <a:gd name="T50" fmla="*/ 0 w 3252"/>
                    <a:gd name="T51" fmla="*/ 1727 h 4962"/>
                    <a:gd name="T52" fmla="*/ 0 w 3252"/>
                    <a:gd name="T53" fmla="*/ 1727 h 4962"/>
                    <a:gd name="T54" fmla="*/ 0 w 3252"/>
                    <a:gd name="T55" fmla="*/ 1727 h 4962"/>
                    <a:gd name="T56" fmla="*/ 0 w 3252"/>
                    <a:gd name="T57" fmla="*/ 3460 h 4962"/>
                    <a:gd name="T58" fmla="*/ 0 w 3252"/>
                    <a:gd name="T59" fmla="*/ 4962 h 4962"/>
                    <a:gd name="T60" fmla="*/ 3252 w 3252"/>
                    <a:gd name="T61" fmla="*/ 4962 h 4962"/>
                    <a:gd name="T62" fmla="*/ 3252 w 3252"/>
                    <a:gd name="T63" fmla="*/ 3460 h 4962"/>
                    <a:gd name="T64" fmla="*/ 0 w 3252"/>
                    <a:gd name="T65" fmla="*/ 3460 h 4962"/>
                    <a:gd name="T66" fmla="*/ 0 w 3252"/>
                    <a:gd name="T67" fmla="*/ 3460 h 4962"/>
                    <a:gd name="T68" fmla="*/ 0 w 3252"/>
                    <a:gd name="T69" fmla="*/ 3460 h 49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52" h="4962">
                      <a:moveTo>
                        <a:pt x="3252" y="0"/>
                      </a:moveTo>
                      <a:lnTo>
                        <a:pt x="3252" y="1502"/>
                      </a:lnTo>
                      <a:lnTo>
                        <a:pt x="1749" y="1502"/>
                      </a:lnTo>
                      <a:lnTo>
                        <a:pt x="1749" y="0"/>
                      </a:lnTo>
                      <a:lnTo>
                        <a:pt x="3252" y="0"/>
                      </a:lnTo>
                      <a:lnTo>
                        <a:pt x="3252" y="0"/>
                      </a:lnTo>
                      <a:lnTo>
                        <a:pt x="3252" y="0"/>
                      </a:lnTo>
                      <a:close/>
                      <a:moveTo>
                        <a:pt x="1749" y="1727"/>
                      </a:moveTo>
                      <a:lnTo>
                        <a:pt x="1749" y="3236"/>
                      </a:lnTo>
                      <a:lnTo>
                        <a:pt x="3252" y="3236"/>
                      </a:lnTo>
                      <a:lnTo>
                        <a:pt x="3252" y="1727"/>
                      </a:lnTo>
                      <a:lnTo>
                        <a:pt x="1749" y="1727"/>
                      </a:lnTo>
                      <a:lnTo>
                        <a:pt x="1749" y="1727"/>
                      </a:lnTo>
                      <a:lnTo>
                        <a:pt x="1749" y="1727"/>
                      </a:lnTo>
                      <a:close/>
                      <a:moveTo>
                        <a:pt x="0" y="0"/>
                      </a:moveTo>
                      <a:lnTo>
                        <a:pt x="0" y="1502"/>
                      </a:lnTo>
                      <a:lnTo>
                        <a:pt x="1524" y="1502"/>
                      </a:lnTo>
                      <a:lnTo>
                        <a:pt x="1524" y="0"/>
                      </a:lnTo>
                      <a:lnTo>
                        <a:pt x="0" y="0"/>
                      </a:lnTo>
                      <a:lnTo>
                        <a:pt x="0" y="0"/>
                      </a:lnTo>
                      <a:lnTo>
                        <a:pt x="0" y="0"/>
                      </a:lnTo>
                      <a:close/>
                      <a:moveTo>
                        <a:pt x="0" y="1727"/>
                      </a:moveTo>
                      <a:lnTo>
                        <a:pt x="0" y="3236"/>
                      </a:lnTo>
                      <a:lnTo>
                        <a:pt x="1524" y="3236"/>
                      </a:lnTo>
                      <a:lnTo>
                        <a:pt x="1524" y="1727"/>
                      </a:lnTo>
                      <a:lnTo>
                        <a:pt x="0" y="1727"/>
                      </a:lnTo>
                      <a:lnTo>
                        <a:pt x="0" y="1727"/>
                      </a:lnTo>
                      <a:lnTo>
                        <a:pt x="0" y="1727"/>
                      </a:lnTo>
                      <a:close/>
                      <a:moveTo>
                        <a:pt x="0" y="3460"/>
                      </a:moveTo>
                      <a:lnTo>
                        <a:pt x="0" y="4962"/>
                      </a:lnTo>
                      <a:lnTo>
                        <a:pt x="3252" y="4962"/>
                      </a:lnTo>
                      <a:lnTo>
                        <a:pt x="3252" y="3460"/>
                      </a:lnTo>
                      <a:lnTo>
                        <a:pt x="0" y="3460"/>
                      </a:lnTo>
                      <a:lnTo>
                        <a:pt x="0" y="3460"/>
                      </a:lnTo>
                      <a:lnTo>
                        <a:pt x="0" y="3460"/>
                      </a:lnTo>
                      <a:close/>
                    </a:path>
                  </a:pathLst>
                </a:custGeom>
                <a:solidFill>
                  <a:srgbClr val="FFFFFF"/>
                </a:solidFill>
                <a:ln>
                  <a:noFill/>
                </a:ln>
              </p:spPr>
              <p:txBody>
                <a:bodyPr vert="horz" wrap="square" lIns="87845" tIns="43923" rIns="87845" bIns="43923" numCol="1" anchor="t" anchorCtr="0" compatLnSpc="1">
                  <a:prstTxWarp prst="textNoShape">
                    <a:avLst/>
                  </a:prstTxWarp>
                </a:bodyPr>
                <a:lstStyle/>
                <a:p>
                  <a:pPr defTabSz="895999">
                    <a:defRPr/>
                  </a:pPr>
                  <a:endParaRPr lang="en-US" sz="1600" kern="0">
                    <a:solidFill>
                      <a:srgbClr val="505050"/>
                    </a:solidFill>
                    <a:ea typeface="MS PGothic" charset="0"/>
                  </a:endParaRPr>
                </a:p>
              </p:txBody>
            </p:sp>
          </p:grpSp>
        </p:grpSp>
        <p:grpSp>
          <p:nvGrpSpPr>
            <p:cNvPr id="93" name="Group 92"/>
            <p:cNvGrpSpPr/>
            <p:nvPr/>
          </p:nvGrpSpPr>
          <p:grpSpPr>
            <a:xfrm>
              <a:off x="5040711" y="3371202"/>
              <a:ext cx="6907267" cy="1575051"/>
              <a:chOff x="5040711" y="3371202"/>
              <a:chExt cx="6907267" cy="1575051"/>
            </a:xfrm>
          </p:grpSpPr>
          <p:sp>
            <p:nvSpPr>
              <p:cNvPr id="176" name="Rectangle 175"/>
              <p:cNvSpPr/>
              <p:nvPr/>
            </p:nvSpPr>
            <p:spPr bwMode="auto">
              <a:xfrm>
                <a:off x="7820642" y="3886386"/>
                <a:ext cx="1346145" cy="1059865"/>
              </a:xfrm>
              <a:prstGeom prst="rect">
                <a:avLst/>
              </a:prstGeom>
              <a:solidFill>
                <a:schemeClr val="accent4"/>
              </a:solidFill>
              <a:ln>
                <a:noFill/>
              </a:ln>
            </p:spPr>
            <p:txBody>
              <a:bodyPr rot="0" spcFirstLastPara="0" vertOverflow="overflow" horzOverflow="overflow" vert="horz" wrap="square" lIns="87845" tIns="43923" rIns="87845" bIns="43923" numCol="1" spcCol="0" rtlCol="0" fromWordArt="0" anchor="b" anchorCtr="0" forceAA="0" compatLnSpc="1">
                <a:prstTxWarp prst="textNoShape">
                  <a:avLst/>
                </a:prstTxWarp>
                <a:noAutofit/>
              </a:bodyPr>
              <a:lstStyle/>
              <a:p>
                <a:pPr defTabSz="914139">
                  <a:lnSpc>
                    <a:spcPct val="90000"/>
                  </a:lnSpc>
                  <a:defRPr/>
                </a:pPr>
                <a:r>
                  <a:rPr lang="en-US" sz="1200" kern="0" dirty="0">
                    <a:gradFill>
                      <a:gsLst>
                        <a:gs pos="11024">
                          <a:srgbClr val="FFFFFF"/>
                        </a:gs>
                        <a:gs pos="23000">
                          <a:srgbClr val="FFFFFF"/>
                        </a:gs>
                      </a:gsLst>
                      <a:lin ang="5400000" scaled="1"/>
                    </a:gradFill>
                    <a:ea typeface="MS PGothic" charset="0"/>
                  </a:rPr>
                  <a:t>Complex Event Processing</a:t>
                </a:r>
              </a:p>
            </p:txBody>
          </p:sp>
          <p:grpSp>
            <p:nvGrpSpPr>
              <p:cNvPr id="177" name="Group 176"/>
              <p:cNvGrpSpPr/>
              <p:nvPr/>
            </p:nvGrpSpPr>
            <p:grpSpPr>
              <a:xfrm>
                <a:off x="5040711" y="3371202"/>
                <a:ext cx="6907267" cy="1575051"/>
                <a:chOff x="5040711" y="3371202"/>
                <a:chExt cx="6907267" cy="1575051"/>
              </a:xfrm>
            </p:grpSpPr>
            <p:grpSp>
              <p:nvGrpSpPr>
                <p:cNvPr id="178" name="Group 177"/>
                <p:cNvGrpSpPr/>
                <p:nvPr/>
              </p:nvGrpSpPr>
              <p:grpSpPr>
                <a:xfrm>
                  <a:off x="5040711" y="3371202"/>
                  <a:ext cx="6907267" cy="1575051"/>
                  <a:chOff x="5034361" y="3123552"/>
                  <a:chExt cx="6907267" cy="1575051"/>
                </a:xfrm>
              </p:grpSpPr>
              <p:sp>
                <p:nvSpPr>
                  <p:cNvPr id="180" name="Rectangle 179">
                    <a:hlinkClick r:id="" action="ppaction://noaction"/>
                  </p:cNvPr>
                  <p:cNvSpPr/>
                  <p:nvPr/>
                </p:nvSpPr>
                <p:spPr bwMode="auto">
                  <a:xfrm>
                    <a:off x="5034736" y="3123552"/>
                    <a:ext cx="6906892" cy="448096"/>
                  </a:xfrm>
                  <a:prstGeom prst="rect">
                    <a:avLst/>
                  </a:prstGeom>
                  <a:solidFill>
                    <a:srgbClr val="FFFFFF">
                      <a:lumMod val="75000"/>
                    </a:srgbClr>
                  </a:solidFill>
                  <a:ln w="19050" cap="flat" cmpd="sng" algn="ctr">
                    <a:noFill/>
                    <a:prstDash val="solid"/>
                    <a:miter lim="800000"/>
                    <a:headEnd type="none" w="med" len="med"/>
                    <a:tailEnd type="none" w="med" len="med"/>
                  </a:ln>
                  <a:effectLst/>
                </p:spPr>
                <p:txBody>
                  <a:bodyPr rot="0" spcFirstLastPara="0" vertOverflow="overflow" horzOverflow="overflow" vert="horz" wrap="square" lIns="89630" tIns="44814" rIns="89630" bIns="0" numCol="1" spcCol="0" rtlCol="0" fromWordArt="0" anchor="ctr" anchorCtr="0" forceAA="0" compatLnSpc="1">
                    <a:prstTxWarp prst="textNoShape">
                      <a:avLst/>
                    </a:prstTxWarp>
                    <a:noAutofit/>
                  </a:bodyPr>
                  <a:lstStyle/>
                  <a:p>
                    <a:pPr defTabSz="746179">
                      <a:lnSpc>
                        <a:spcPct val="90000"/>
                      </a:lnSpc>
                      <a:defRPr/>
                    </a:pPr>
                    <a:r>
                      <a:rPr lang="en-US" kern="0" dirty="0">
                        <a:ln>
                          <a:solidFill>
                            <a:srgbClr val="FFFFFF">
                              <a:alpha val="0"/>
                            </a:srgbClr>
                          </a:solidFill>
                        </a:ln>
                        <a:gradFill>
                          <a:gsLst>
                            <a:gs pos="55000">
                              <a:srgbClr val="505050">
                                <a:lumMod val="75000"/>
                              </a:srgbClr>
                            </a:gs>
                            <a:gs pos="0">
                              <a:srgbClr val="505050">
                                <a:lumMod val="75000"/>
                              </a:srgbClr>
                            </a:gs>
                          </a:gsLst>
                          <a:lin ang="5400000" scaled="0"/>
                        </a:gradFill>
                        <a:latin typeface="Segoe UI Semibold" panose="020B0702040204020203" pitchFamily="34" charset="0"/>
                        <a:ea typeface="MS PGothic" charset="0"/>
                        <a:cs typeface="Segoe UI Semibold" panose="020B0702040204020203" pitchFamily="34" charset="0"/>
                      </a:rPr>
                      <a:t>Transform + analyze</a:t>
                    </a:r>
                  </a:p>
                </p:txBody>
              </p:sp>
              <p:grpSp>
                <p:nvGrpSpPr>
                  <p:cNvPr id="181" name="Group 180"/>
                  <p:cNvGrpSpPr/>
                  <p:nvPr/>
                </p:nvGrpSpPr>
                <p:grpSpPr>
                  <a:xfrm>
                    <a:off x="5034361" y="3638737"/>
                    <a:ext cx="1348677" cy="1059866"/>
                    <a:chOff x="5034361" y="3658276"/>
                    <a:chExt cx="1348677" cy="1059866"/>
                  </a:xfrm>
                </p:grpSpPr>
                <p:sp>
                  <p:nvSpPr>
                    <p:cNvPr id="196" name="Rectangle 195"/>
                    <p:cNvSpPr/>
                    <p:nvPr/>
                  </p:nvSpPr>
                  <p:spPr bwMode="auto">
                    <a:xfrm>
                      <a:off x="5034361" y="3658276"/>
                      <a:ext cx="1348677" cy="1059866"/>
                    </a:xfrm>
                    <a:prstGeom prst="rect">
                      <a:avLst/>
                    </a:prstGeom>
                    <a:solidFill>
                      <a:schemeClr val="accent4"/>
                    </a:solidFill>
                    <a:ln>
                      <a:noFill/>
                    </a:ln>
                  </p:spPr>
                  <p:txBody>
                    <a:bodyPr rot="0" spcFirstLastPara="0" vertOverflow="overflow" horzOverflow="overflow" vert="horz" wrap="square" lIns="87845" tIns="43923" rIns="87845" bIns="43923" numCol="1" spcCol="0" rtlCol="0" fromWordArt="0" anchor="b" anchorCtr="0" forceAA="0" compatLnSpc="1">
                      <a:prstTxWarp prst="textNoShape">
                        <a:avLst/>
                      </a:prstTxWarp>
                      <a:noAutofit/>
                    </a:bodyPr>
                    <a:lstStyle/>
                    <a:p>
                      <a:pPr defTabSz="914139">
                        <a:lnSpc>
                          <a:spcPct val="90000"/>
                        </a:lnSpc>
                        <a:defRPr/>
                      </a:pPr>
                      <a:r>
                        <a:rPr lang="en-US" sz="1200" kern="0" dirty="0">
                          <a:gradFill>
                            <a:gsLst>
                              <a:gs pos="11024">
                                <a:srgbClr val="FFFFFF"/>
                              </a:gs>
                              <a:gs pos="23000">
                                <a:srgbClr val="FFFFFF"/>
                              </a:gs>
                            </a:gsLst>
                            <a:lin ang="5400000" scaled="1"/>
                          </a:gradFill>
                          <a:ea typeface="MS PGothic" charset="0"/>
                        </a:rPr>
                        <a:t>Orchestration</a:t>
                      </a:r>
                    </a:p>
                  </p:txBody>
                </p:sp>
                <p:grpSp>
                  <p:nvGrpSpPr>
                    <p:cNvPr id="197" name="Group 196"/>
                    <p:cNvGrpSpPr/>
                    <p:nvPr/>
                  </p:nvGrpSpPr>
                  <p:grpSpPr>
                    <a:xfrm>
                      <a:off x="5101653" y="3755670"/>
                      <a:ext cx="567413" cy="356382"/>
                      <a:chOff x="3806692" y="2708346"/>
                      <a:chExt cx="531683" cy="333940"/>
                    </a:xfrm>
                  </p:grpSpPr>
                  <p:sp>
                    <p:nvSpPr>
                      <p:cNvPr id="198" name="Freeform 151"/>
                      <p:cNvSpPr>
                        <a:spLocks/>
                      </p:cNvSpPr>
                      <p:nvPr/>
                    </p:nvSpPr>
                    <p:spPr bwMode="auto">
                      <a:xfrm>
                        <a:off x="3806692" y="2780149"/>
                        <a:ext cx="531683" cy="190904"/>
                      </a:xfrm>
                      <a:custGeom>
                        <a:avLst/>
                        <a:gdLst>
                          <a:gd name="T0" fmla="*/ 273 w 395"/>
                          <a:gd name="T1" fmla="*/ 1 h 142"/>
                          <a:gd name="T2" fmla="*/ 277 w 395"/>
                          <a:gd name="T3" fmla="*/ 6 h 142"/>
                          <a:gd name="T4" fmla="*/ 290 w 395"/>
                          <a:gd name="T5" fmla="*/ 20 h 142"/>
                          <a:gd name="T6" fmla="*/ 376 w 395"/>
                          <a:gd name="T7" fmla="*/ 68 h 142"/>
                          <a:gd name="T8" fmla="*/ 197 w 395"/>
                          <a:gd name="T9" fmla="*/ 123 h 142"/>
                          <a:gd name="T10" fmla="*/ 18 w 395"/>
                          <a:gd name="T11" fmla="*/ 68 h 142"/>
                          <a:gd name="T12" fmla="*/ 112 w 395"/>
                          <a:gd name="T13" fmla="*/ 19 h 142"/>
                          <a:gd name="T14" fmla="*/ 112 w 395"/>
                          <a:gd name="T15" fmla="*/ 0 h 142"/>
                          <a:gd name="T16" fmla="*/ 0 w 395"/>
                          <a:gd name="T17" fmla="*/ 68 h 142"/>
                          <a:gd name="T18" fmla="*/ 197 w 395"/>
                          <a:gd name="T19" fmla="*/ 142 h 142"/>
                          <a:gd name="T20" fmla="*/ 395 w 395"/>
                          <a:gd name="T21" fmla="*/ 68 h 142"/>
                          <a:gd name="T22" fmla="*/ 273 w 395"/>
                          <a:gd name="T23" fmla="*/ 1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5" h="142">
                            <a:moveTo>
                              <a:pt x="273" y="1"/>
                            </a:moveTo>
                            <a:cubicBezTo>
                              <a:pt x="277" y="6"/>
                              <a:pt x="277" y="6"/>
                              <a:pt x="277" y="6"/>
                            </a:cubicBezTo>
                            <a:cubicBezTo>
                              <a:pt x="290" y="20"/>
                              <a:pt x="290" y="20"/>
                              <a:pt x="290" y="20"/>
                            </a:cubicBezTo>
                            <a:cubicBezTo>
                              <a:pt x="343" y="31"/>
                              <a:pt x="376" y="49"/>
                              <a:pt x="376" y="68"/>
                            </a:cubicBezTo>
                            <a:cubicBezTo>
                              <a:pt x="376" y="94"/>
                              <a:pt x="303" y="123"/>
                              <a:pt x="197" y="123"/>
                            </a:cubicBezTo>
                            <a:cubicBezTo>
                              <a:pt x="92" y="123"/>
                              <a:pt x="18" y="94"/>
                              <a:pt x="18" y="68"/>
                            </a:cubicBezTo>
                            <a:cubicBezTo>
                              <a:pt x="18" y="48"/>
                              <a:pt x="56" y="29"/>
                              <a:pt x="112" y="19"/>
                            </a:cubicBezTo>
                            <a:cubicBezTo>
                              <a:pt x="112" y="0"/>
                              <a:pt x="112" y="0"/>
                              <a:pt x="112" y="0"/>
                            </a:cubicBezTo>
                            <a:cubicBezTo>
                              <a:pt x="42" y="12"/>
                              <a:pt x="0" y="37"/>
                              <a:pt x="0" y="68"/>
                            </a:cubicBezTo>
                            <a:cubicBezTo>
                              <a:pt x="0" y="116"/>
                              <a:pt x="102" y="142"/>
                              <a:pt x="197" y="142"/>
                            </a:cubicBezTo>
                            <a:cubicBezTo>
                              <a:pt x="293" y="142"/>
                              <a:pt x="395" y="116"/>
                              <a:pt x="395" y="68"/>
                            </a:cubicBezTo>
                            <a:cubicBezTo>
                              <a:pt x="395" y="34"/>
                              <a:pt x="332" y="12"/>
                              <a:pt x="273"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33" tIns="43915" rIns="87833" bIns="43915" numCol="1" anchor="t" anchorCtr="0" compatLnSpc="1">
                        <a:prstTxWarp prst="textNoShape">
                          <a:avLst/>
                        </a:prstTxWarp>
                      </a:bodyPr>
                      <a:lstStyle/>
                      <a:p>
                        <a:pPr defTabSz="878004">
                          <a:defRPr/>
                        </a:pPr>
                        <a:endParaRPr lang="en-US" sz="1600" kern="0">
                          <a:solidFill>
                            <a:srgbClr val="000000"/>
                          </a:solidFill>
                          <a:ea typeface="MS PGothic" charset="0"/>
                        </a:endParaRPr>
                      </a:p>
                    </p:txBody>
                  </p:sp>
                  <p:sp>
                    <p:nvSpPr>
                      <p:cNvPr id="199" name="Freeform 154"/>
                      <p:cNvSpPr>
                        <a:spLocks noEditPoints="1"/>
                      </p:cNvSpPr>
                      <p:nvPr/>
                    </p:nvSpPr>
                    <p:spPr bwMode="auto">
                      <a:xfrm>
                        <a:off x="3952007" y="2708346"/>
                        <a:ext cx="267836" cy="208570"/>
                      </a:xfrm>
                      <a:custGeom>
                        <a:avLst/>
                        <a:gdLst>
                          <a:gd name="T0" fmla="*/ 0 w 199"/>
                          <a:gd name="T1" fmla="*/ 146 h 155"/>
                          <a:gd name="T2" fmla="*/ 89 w 199"/>
                          <a:gd name="T3" fmla="*/ 155 h 155"/>
                          <a:gd name="T4" fmla="*/ 199 w 199"/>
                          <a:gd name="T5" fmla="*/ 142 h 155"/>
                          <a:gd name="T6" fmla="*/ 199 w 199"/>
                          <a:gd name="T7" fmla="*/ 84 h 155"/>
                          <a:gd name="T8" fmla="*/ 191 w 199"/>
                          <a:gd name="T9" fmla="*/ 68 h 155"/>
                          <a:gd name="T10" fmla="*/ 131 w 199"/>
                          <a:gd name="T11" fmla="*/ 8 h 155"/>
                          <a:gd name="T12" fmla="*/ 111 w 199"/>
                          <a:gd name="T13" fmla="*/ 0 h 155"/>
                          <a:gd name="T14" fmla="*/ 24 w 199"/>
                          <a:gd name="T15" fmla="*/ 0 h 155"/>
                          <a:gd name="T16" fmla="*/ 0 w 199"/>
                          <a:gd name="T17" fmla="*/ 20 h 155"/>
                          <a:gd name="T18" fmla="*/ 0 w 199"/>
                          <a:gd name="T19" fmla="*/ 32 h 155"/>
                          <a:gd name="T20" fmla="*/ 0 w 199"/>
                          <a:gd name="T21" fmla="*/ 146 h 155"/>
                          <a:gd name="T22" fmla="*/ 111 w 199"/>
                          <a:gd name="T23" fmla="*/ 20 h 155"/>
                          <a:gd name="T24" fmla="*/ 175 w 199"/>
                          <a:gd name="T25" fmla="*/ 84 h 155"/>
                          <a:gd name="T26" fmla="*/ 111 w 199"/>
                          <a:gd name="T27" fmla="*/ 84 h 155"/>
                          <a:gd name="T28" fmla="*/ 111 w 199"/>
                          <a:gd name="T29" fmla="*/ 2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9" h="155">
                            <a:moveTo>
                              <a:pt x="0" y="146"/>
                            </a:moveTo>
                            <a:cubicBezTo>
                              <a:pt x="24" y="151"/>
                              <a:pt x="54" y="155"/>
                              <a:pt x="89" y="155"/>
                            </a:cubicBezTo>
                            <a:cubicBezTo>
                              <a:pt x="136" y="155"/>
                              <a:pt x="173" y="149"/>
                              <a:pt x="199" y="142"/>
                            </a:cubicBezTo>
                            <a:cubicBezTo>
                              <a:pt x="199" y="84"/>
                              <a:pt x="199" y="84"/>
                              <a:pt x="199" y="84"/>
                            </a:cubicBezTo>
                            <a:cubicBezTo>
                              <a:pt x="199" y="84"/>
                              <a:pt x="198" y="73"/>
                              <a:pt x="191" y="68"/>
                            </a:cubicBezTo>
                            <a:cubicBezTo>
                              <a:pt x="131" y="8"/>
                              <a:pt x="131" y="8"/>
                              <a:pt x="131" y="8"/>
                            </a:cubicBezTo>
                            <a:cubicBezTo>
                              <a:pt x="124" y="0"/>
                              <a:pt x="119" y="0"/>
                              <a:pt x="111" y="0"/>
                            </a:cubicBezTo>
                            <a:cubicBezTo>
                              <a:pt x="24" y="0"/>
                              <a:pt x="24" y="0"/>
                              <a:pt x="24" y="0"/>
                            </a:cubicBezTo>
                            <a:cubicBezTo>
                              <a:pt x="12" y="0"/>
                              <a:pt x="0" y="8"/>
                              <a:pt x="0" y="20"/>
                            </a:cubicBezTo>
                            <a:cubicBezTo>
                              <a:pt x="0" y="24"/>
                              <a:pt x="0" y="28"/>
                              <a:pt x="0" y="32"/>
                            </a:cubicBezTo>
                            <a:cubicBezTo>
                              <a:pt x="0" y="32"/>
                              <a:pt x="0" y="132"/>
                              <a:pt x="0" y="146"/>
                            </a:cubicBezTo>
                            <a:close/>
                            <a:moveTo>
                              <a:pt x="111" y="20"/>
                            </a:moveTo>
                            <a:cubicBezTo>
                              <a:pt x="175" y="84"/>
                              <a:pt x="175" y="84"/>
                              <a:pt x="175" y="84"/>
                            </a:cubicBezTo>
                            <a:cubicBezTo>
                              <a:pt x="111" y="84"/>
                              <a:pt x="111" y="84"/>
                              <a:pt x="111" y="84"/>
                            </a:cubicBezTo>
                            <a:lnTo>
                              <a:pt x="111"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33" tIns="43915" rIns="87833" bIns="43915" numCol="1" anchor="t" anchorCtr="0" compatLnSpc="1">
                        <a:prstTxWarp prst="textNoShape">
                          <a:avLst/>
                        </a:prstTxWarp>
                      </a:bodyPr>
                      <a:lstStyle/>
                      <a:p>
                        <a:pPr defTabSz="878004">
                          <a:defRPr/>
                        </a:pPr>
                        <a:endParaRPr lang="en-US" sz="1600" kern="0">
                          <a:solidFill>
                            <a:srgbClr val="000000"/>
                          </a:solidFill>
                          <a:ea typeface="MS PGothic" charset="0"/>
                        </a:endParaRPr>
                      </a:p>
                    </p:txBody>
                  </p:sp>
                  <p:sp>
                    <p:nvSpPr>
                      <p:cNvPr id="200" name="Freeform 152"/>
                      <p:cNvSpPr>
                        <a:spLocks/>
                      </p:cNvSpPr>
                      <p:nvPr/>
                    </p:nvSpPr>
                    <p:spPr bwMode="auto">
                      <a:xfrm>
                        <a:off x="3952007" y="2984730"/>
                        <a:ext cx="267836" cy="57556"/>
                      </a:xfrm>
                      <a:custGeom>
                        <a:avLst/>
                        <a:gdLst>
                          <a:gd name="T0" fmla="*/ 89 w 199"/>
                          <a:gd name="T1" fmla="*/ 12 h 43"/>
                          <a:gd name="T2" fmla="*/ 0 w 199"/>
                          <a:gd name="T3" fmla="*/ 4 h 43"/>
                          <a:gd name="T4" fmla="*/ 0 w 199"/>
                          <a:gd name="T5" fmla="*/ 19 h 43"/>
                          <a:gd name="T6" fmla="*/ 24 w 199"/>
                          <a:gd name="T7" fmla="*/ 43 h 43"/>
                          <a:gd name="T8" fmla="*/ 175 w 199"/>
                          <a:gd name="T9" fmla="*/ 43 h 43"/>
                          <a:gd name="T10" fmla="*/ 199 w 199"/>
                          <a:gd name="T11" fmla="*/ 19 h 43"/>
                          <a:gd name="T12" fmla="*/ 199 w 199"/>
                          <a:gd name="T13" fmla="*/ 0 h 43"/>
                          <a:gd name="T14" fmla="*/ 89 w 199"/>
                          <a:gd name="T15" fmla="*/ 12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9" h="43">
                            <a:moveTo>
                              <a:pt x="89" y="12"/>
                            </a:moveTo>
                            <a:cubicBezTo>
                              <a:pt x="59" y="12"/>
                              <a:pt x="28" y="9"/>
                              <a:pt x="0" y="4"/>
                            </a:cubicBezTo>
                            <a:cubicBezTo>
                              <a:pt x="0" y="19"/>
                              <a:pt x="0" y="19"/>
                              <a:pt x="0" y="19"/>
                            </a:cubicBezTo>
                            <a:cubicBezTo>
                              <a:pt x="0" y="31"/>
                              <a:pt x="12" y="43"/>
                              <a:pt x="24" y="43"/>
                            </a:cubicBezTo>
                            <a:cubicBezTo>
                              <a:pt x="175" y="43"/>
                              <a:pt x="175" y="43"/>
                              <a:pt x="175" y="43"/>
                            </a:cubicBezTo>
                            <a:cubicBezTo>
                              <a:pt x="187" y="43"/>
                              <a:pt x="199" y="31"/>
                              <a:pt x="199" y="19"/>
                            </a:cubicBezTo>
                            <a:cubicBezTo>
                              <a:pt x="199" y="13"/>
                              <a:pt x="199" y="6"/>
                              <a:pt x="199" y="0"/>
                            </a:cubicBezTo>
                            <a:cubicBezTo>
                              <a:pt x="166" y="8"/>
                              <a:pt x="128" y="12"/>
                              <a:pt x="89"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33" tIns="43915" rIns="87833" bIns="43915" numCol="1" anchor="t" anchorCtr="0" compatLnSpc="1">
                        <a:prstTxWarp prst="textNoShape">
                          <a:avLst/>
                        </a:prstTxWarp>
                      </a:bodyPr>
                      <a:lstStyle/>
                      <a:p>
                        <a:pPr defTabSz="878004">
                          <a:defRPr/>
                        </a:pPr>
                        <a:endParaRPr lang="en-US" sz="1600" kern="0">
                          <a:solidFill>
                            <a:srgbClr val="000000"/>
                          </a:solidFill>
                          <a:ea typeface="MS PGothic" charset="0"/>
                        </a:endParaRPr>
                      </a:p>
                    </p:txBody>
                  </p:sp>
                </p:grpSp>
              </p:grpSp>
              <p:grpSp>
                <p:nvGrpSpPr>
                  <p:cNvPr id="182" name="Group 181"/>
                  <p:cNvGrpSpPr/>
                  <p:nvPr/>
                </p:nvGrpSpPr>
                <p:grpSpPr>
                  <a:xfrm>
                    <a:off x="10592951" y="3638737"/>
                    <a:ext cx="1348677" cy="1059866"/>
                    <a:chOff x="10588808" y="3658276"/>
                    <a:chExt cx="1348677" cy="1059866"/>
                  </a:xfrm>
                </p:grpSpPr>
                <p:sp>
                  <p:nvSpPr>
                    <p:cNvPr id="192" name="Rectangle 191"/>
                    <p:cNvSpPr/>
                    <p:nvPr/>
                  </p:nvSpPr>
                  <p:spPr bwMode="auto">
                    <a:xfrm>
                      <a:off x="10588808" y="3658276"/>
                      <a:ext cx="1348677" cy="1059866"/>
                    </a:xfrm>
                    <a:prstGeom prst="rect">
                      <a:avLst/>
                    </a:prstGeom>
                    <a:solidFill>
                      <a:schemeClr val="accent4"/>
                    </a:solidFill>
                    <a:ln>
                      <a:noFill/>
                    </a:ln>
                  </p:spPr>
                  <p:txBody>
                    <a:bodyPr rot="0" spcFirstLastPara="0" vertOverflow="overflow" horzOverflow="overflow" vert="horz" wrap="square" lIns="87845" tIns="43923" rIns="87845" bIns="43923" numCol="1" spcCol="0" rtlCol="0" fromWordArt="0" anchor="b" anchorCtr="0" forceAA="0" compatLnSpc="1">
                      <a:prstTxWarp prst="textNoShape">
                        <a:avLst/>
                      </a:prstTxWarp>
                      <a:noAutofit/>
                    </a:bodyPr>
                    <a:lstStyle/>
                    <a:p>
                      <a:pPr defTabSz="914139">
                        <a:lnSpc>
                          <a:spcPct val="90000"/>
                        </a:lnSpc>
                        <a:defRPr/>
                      </a:pPr>
                      <a:r>
                        <a:rPr lang="en-US" sz="1200" kern="0" dirty="0">
                          <a:gradFill>
                            <a:gsLst>
                              <a:gs pos="11024">
                                <a:srgbClr val="FFFFFF"/>
                              </a:gs>
                              <a:gs pos="23000">
                                <a:srgbClr val="FFFFFF"/>
                              </a:gs>
                            </a:gsLst>
                            <a:lin ang="5400000" scaled="1"/>
                          </a:gradFill>
                          <a:ea typeface="MS PGothic" charset="0"/>
                        </a:rPr>
                        <a:t>Prediction</a:t>
                      </a:r>
                    </a:p>
                  </p:txBody>
                </p:sp>
                <p:grpSp>
                  <p:nvGrpSpPr>
                    <p:cNvPr id="193" name="Group 192"/>
                    <p:cNvGrpSpPr/>
                    <p:nvPr/>
                  </p:nvGrpSpPr>
                  <p:grpSpPr>
                    <a:xfrm>
                      <a:off x="10764074" y="3723087"/>
                      <a:ext cx="246751" cy="421548"/>
                      <a:chOff x="10638708" y="2707362"/>
                      <a:chExt cx="251764" cy="430113"/>
                    </a:xfrm>
                  </p:grpSpPr>
                  <p:sp>
                    <p:nvSpPr>
                      <p:cNvPr id="194" name="Freeform 193"/>
                      <p:cNvSpPr>
                        <a:spLocks/>
                      </p:cNvSpPr>
                      <p:nvPr/>
                    </p:nvSpPr>
                    <p:spPr bwMode="auto">
                      <a:xfrm>
                        <a:off x="10669702" y="3022774"/>
                        <a:ext cx="192668" cy="114701"/>
                      </a:xfrm>
                      <a:custGeom>
                        <a:avLst/>
                        <a:gdLst>
                          <a:gd name="T0" fmla="*/ 422 w 541"/>
                          <a:gd name="T1" fmla="*/ 196 h 410"/>
                          <a:gd name="T2" fmla="*/ 536 w 541"/>
                          <a:gd name="T3" fmla="*/ 14 h 410"/>
                          <a:gd name="T4" fmla="*/ 528 w 541"/>
                          <a:gd name="T5" fmla="*/ 0 h 410"/>
                          <a:gd name="T6" fmla="*/ 12 w 541"/>
                          <a:gd name="T7" fmla="*/ 0 h 410"/>
                          <a:gd name="T8" fmla="*/ 5 w 541"/>
                          <a:gd name="T9" fmla="*/ 14 h 410"/>
                          <a:gd name="T10" fmla="*/ 138 w 541"/>
                          <a:gd name="T11" fmla="*/ 197 h 410"/>
                          <a:gd name="T12" fmla="*/ 149 w 541"/>
                          <a:gd name="T13" fmla="*/ 206 h 410"/>
                          <a:gd name="T14" fmla="*/ 142 w 541"/>
                          <a:gd name="T15" fmla="*/ 229 h 410"/>
                          <a:gd name="T16" fmla="*/ 152 w 541"/>
                          <a:gd name="T17" fmla="*/ 256 h 410"/>
                          <a:gd name="T18" fmla="*/ 142 w 541"/>
                          <a:gd name="T19" fmla="*/ 282 h 410"/>
                          <a:gd name="T20" fmla="*/ 152 w 541"/>
                          <a:gd name="T21" fmla="*/ 309 h 410"/>
                          <a:gd name="T22" fmla="*/ 142 w 541"/>
                          <a:gd name="T23" fmla="*/ 336 h 410"/>
                          <a:gd name="T24" fmla="*/ 184 w 541"/>
                          <a:gd name="T25" fmla="*/ 377 h 410"/>
                          <a:gd name="T26" fmla="*/ 212 w 541"/>
                          <a:gd name="T27" fmla="*/ 377 h 410"/>
                          <a:gd name="T28" fmla="*/ 234 w 541"/>
                          <a:gd name="T29" fmla="*/ 407 h 410"/>
                          <a:gd name="T30" fmla="*/ 240 w 541"/>
                          <a:gd name="T31" fmla="*/ 410 h 410"/>
                          <a:gd name="T32" fmla="*/ 335 w 541"/>
                          <a:gd name="T33" fmla="*/ 410 h 410"/>
                          <a:gd name="T34" fmla="*/ 341 w 541"/>
                          <a:gd name="T35" fmla="*/ 407 h 410"/>
                          <a:gd name="T36" fmla="*/ 360 w 541"/>
                          <a:gd name="T37" fmla="*/ 377 h 410"/>
                          <a:gd name="T38" fmla="*/ 384 w 541"/>
                          <a:gd name="T39" fmla="*/ 377 h 410"/>
                          <a:gd name="T40" fmla="*/ 425 w 541"/>
                          <a:gd name="T41" fmla="*/ 336 h 410"/>
                          <a:gd name="T42" fmla="*/ 415 w 541"/>
                          <a:gd name="T43" fmla="*/ 309 h 410"/>
                          <a:gd name="T44" fmla="*/ 425 w 541"/>
                          <a:gd name="T45" fmla="*/ 282 h 410"/>
                          <a:gd name="T46" fmla="*/ 415 w 541"/>
                          <a:gd name="T47" fmla="*/ 256 h 410"/>
                          <a:gd name="T48" fmla="*/ 425 w 541"/>
                          <a:gd name="T49" fmla="*/ 229 h 410"/>
                          <a:gd name="T50" fmla="*/ 416 w 541"/>
                          <a:gd name="T51" fmla="*/ 203 h 410"/>
                          <a:gd name="T52" fmla="*/ 422 w 541"/>
                          <a:gd name="T53" fmla="*/ 196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1" h="410">
                            <a:moveTo>
                              <a:pt x="422" y="196"/>
                            </a:moveTo>
                            <a:cubicBezTo>
                              <a:pt x="536" y="14"/>
                              <a:pt x="536" y="14"/>
                              <a:pt x="536" y="14"/>
                            </a:cubicBezTo>
                            <a:cubicBezTo>
                              <a:pt x="541" y="7"/>
                              <a:pt x="537" y="0"/>
                              <a:pt x="528" y="0"/>
                            </a:cubicBezTo>
                            <a:cubicBezTo>
                              <a:pt x="12" y="0"/>
                              <a:pt x="12" y="0"/>
                              <a:pt x="12" y="0"/>
                            </a:cubicBezTo>
                            <a:cubicBezTo>
                              <a:pt x="3" y="0"/>
                              <a:pt x="0" y="6"/>
                              <a:pt x="5" y="14"/>
                            </a:cubicBezTo>
                            <a:cubicBezTo>
                              <a:pt x="138" y="197"/>
                              <a:pt x="138" y="197"/>
                              <a:pt x="138" y="197"/>
                            </a:cubicBezTo>
                            <a:cubicBezTo>
                              <a:pt x="140" y="201"/>
                              <a:pt x="145" y="204"/>
                              <a:pt x="149" y="206"/>
                            </a:cubicBezTo>
                            <a:cubicBezTo>
                              <a:pt x="145" y="213"/>
                              <a:pt x="142" y="221"/>
                              <a:pt x="142" y="229"/>
                            </a:cubicBezTo>
                            <a:cubicBezTo>
                              <a:pt x="142" y="239"/>
                              <a:pt x="146" y="248"/>
                              <a:pt x="152" y="256"/>
                            </a:cubicBezTo>
                            <a:cubicBezTo>
                              <a:pt x="146" y="263"/>
                              <a:pt x="142" y="272"/>
                              <a:pt x="142" y="282"/>
                            </a:cubicBezTo>
                            <a:cubicBezTo>
                              <a:pt x="142" y="293"/>
                              <a:pt x="146" y="302"/>
                              <a:pt x="152" y="309"/>
                            </a:cubicBezTo>
                            <a:cubicBezTo>
                              <a:pt x="146" y="316"/>
                              <a:pt x="142" y="326"/>
                              <a:pt x="142" y="336"/>
                            </a:cubicBezTo>
                            <a:cubicBezTo>
                              <a:pt x="142" y="359"/>
                              <a:pt x="161" y="377"/>
                              <a:pt x="184" y="377"/>
                            </a:cubicBezTo>
                            <a:cubicBezTo>
                              <a:pt x="212" y="377"/>
                              <a:pt x="212" y="377"/>
                              <a:pt x="212" y="377"/>
                            </a:cubicBezTo>
                            <a:cubicBezTo>
                              <a:pt x="234" y="407"/>
                              <a:pt x="234" y="407"/>
                              <a:pt x="234" y="407"/>
                            </a:cubicBezTo>
                            <a:cubicBezTo>
                              <a:pt x="235" y="409"/>
                              <a:pt x="238" y="410"/>
                              <a:pt x="240" y="410"/>
                            </a:cubicBezTo>
                            <a:cubicBezTo>
                              <a:pt x="335" y="410"/>
                              <a:pt x="335" y="410"/>
                              <a:pt x="335" y="410"/>
                            </a:cubicBezTo>
                            <a:cubicBezTo>
                              <a:pt x="337" y="410"/>
                              <a:pt x="340" y="409"/>
                              <a:pt x="341" y="407"/>
                            </a:cubicBezTo>
                            <a:cubicBezTo>
                              <a:pt x="360" y="377"/>
                              <a:pt x="360" y="377"/>
                              <a:pt x="360" y="377"/>
                            </a:cubicBezTo>
                            <a:cubicBezTo>
                              <a:pt x="384" y="377"/>
                              <a:pt x="384" y="377"/>
                              <a:pt x="384" y="377"/>
                            </a:cubicBezTo>
                            <a:cubicBezTo>
                              <a:pt x="407" y="377"/>
                              <a:pt x="425" y="359"/>
                              <a:pt x="425" y="336"/>
                            </a:cubicBezTo>
                            <a:cubicBezTo>
                              <a:pt x="425" y="326"/>
                              <a:pt x="421" y="316"/>
                              <a:pt x="415" y="309"/>
                            </a:cubicBezTo>
                            <a:cubicBezTo>
                              <a:pt x="421" y="302"/>
                              <a:pt x="425" y="293"/>
                              <a:pt x="425" y="282"/>
                            </a:cubicBezTo>
                            <a:cubicBezTo>
                              <a:pt x="425" y="272"/>
                              <a:pt x="421" y="263"/>
                              <a:pt x="415" y="256"/>
                            </a:cubicBezTo>
                            <a:cubicBezTo>
                              <a:pt x="421" y="248"/>
                              <a:pt x="425" y="239"/>
                              <a:pt x="425" y="229"/>
                            </a:cubicBezTo>
                            <a:cubicBezTo>
                              <a:pt x="425" y="219"/>
                              <a:pt x="421" y="210"/>
                              <a:pt x="416" y="203"/>
                            </a:cubicBezTo>
                            <a:cubicBezTo>
                              <a:pt x="418" y="201"/>
                              <a:pt x="420" y="198"/>
                              <a:pt x="422" y="19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33" tIns="43915" rIns="87833" bIns="43915" numCol="1" anchor="t" anchorCtr="0" compatLnSpc="1">
                        <a:prstTxWarp prst="textNoShape">
                          <a:avLst/>
                        </a:prstTxWarp>
                      </a:bodyPr>
                      <a:lstStyle>
                        <a:defPPr>
                          <a:defRPr lang="en-US"/>
                        </a:defPPr>
                        <a:lvl1pPr marL="0" algn="l" defTabSz="913982" rtl="0" eaLnBrk="1" latinLnBrk="0" hangingPunct="1">
                          <a:defRPr sz="1800" kern="1200">
                            <a:solidFill>
                              <a:schemeClr val="tx1"/>
                            </a:solidFill>
                            <a:latin typeface="+mn-lt"/>
                            <a:ea typeface="+mn-ea"/>
                            <a:cs typeface="+mn-cs"/>
                          </a:defRPr>
                        </a:lvl1pPr>
                        <a:lvl2pPr marL="456991" algn="l" defTabSz="913982" rtl="0" eaLnBrk="1" latinLnBrk="0" hangingPunct="1">
                          <a:defRPr sz="1800" kern="1200">
                            <a:solidFill>
                              <a:schemeClr val="tx1"/>
                            </a:solidFill>
                            <a:latin typeface="+mn-lt"/>
                            <a:ea typeface="+mn-ea"/>
                            <a:cs typeface="+mn-cs"/>
                          </a:defRPr>
                        </a:lvl2pPr>
                        <a:lvl3pPr marL="913982" algn="l" defTabSz="913982" rtl="0" eaLnBrk="1" latinLnBrk="0" hangingPunct="1">
                          <a:defRPr sz="1800" kern="1200">
                            <a:solidFill>
                              <a:schemeClr val="tx1"/>
                            </a:solidFill>
                            <a:latin typeface="+mn-lt"/>
                            <a:ea typeface="+mn-ea"/>
                            <a:cs typeface="+mn-cs"/>
                          </a:defRPr>
                        </a:lvl3pPr>
                        <a:lvl4pPr marL="1370973" algn="l" defTabSz="913982" rtl="0" eaLnBrk="1" latinLnBrk="0" hangingPunct="1">
                          <a:defRPr sz="1800" kern="1200">
                            <a:solidFill>
                              <a:schemeClr val="tx1"/>
                            </a:solidFill>
                            <a:latin typeface="+mn-lt"/>
                            <a:ea typeface="+mn-ea"/>
                            <a:cs typeface="+mn-cs"/>
                          </a:defRPr>
                        </a:lvl4pPr>
                        <a:lvl5pPr marL="1827961" algn="l" defTabSz="913982" rtl="0" eaLnBrk="1" latinLnBrk="0" hangingPunct="1">
                          <a:defRPr sz="1800" kern="1200">
                            <a:solidFill>
                              <a:schemeClr val="tx1"/>
                            </a:solidFill>
                            <a:latin typeface="+mn-lt"/>
                            <a:ea typeface="+mn-ea"/>
                            <a:cs typeface="+mn-cs"/>
                          </a:defRPr>
                        </a:lvl5pPr>
                        <a:lvl6pPr marL="2284946" algn="l" defTabSz="913982" rtl="0" eaLnBrk="1" latinLnBrk="0" hangingPunct="1">
                          <a:defRPr sz="1800" kern="1200">
                            <a:solidFill>
                              <a:schemeClr val="tx1"/>
                            </a:solidFill>
                            <a:latin typeface="+mn-lt"/>
                            <a:ea typeface="+mn-ea"/>
                            <a:cs typeface="+mn-cs"/>
                          </a:defRPr>
                        </a:lvl6pPr>
                        <a:lvl7pPr marL="2741946" algn="l" defTabSz="913982" rtl="0" eaLnBrk="1" latinLnBrk="0" hangingPunct="1">
                          <a:defRPr sz="1800" kern="1200">
                            <a:solidFill>
                              <a:schemeClr val="tx1"/>
                            </a:solidFill>
                            <a:latin typeface="+mn-lt"/>
                            <a:ea typeface="+mn-ea"/>
                            <a:cs typeface="+mn-cs"/>
                          </a:defRPr>
                        </a:lvl7pPr>
                        <a:lvl8pPr marL="3198932" algn="l" defTabSz="913982" rtl="0" eaLnBrk="1" latinLnBrk="0" hangingPunct="1">
                          <a:defRPr sz="1800" kern="1200">
                            <a:solidFill>
                              <a:schemeClr val="tx1"/>
                            </a:solidFill>
                            <a:latin typeface="+mn-lt"/>
                            <a:ea typeface="+mn-ea"/>
                            <a:cs typeface="+mn-cs"/>
                          </a:defRPr>
                        </a:lvl8pPr>
                        <a:lvl9pPr marL="3655921" algn="l" defTabSz="913982" rtl="0" eaLnBrk="1" latinLnBrk="0" hangingPunct="1">
                          <a:defRPr sz="1800" kern="1200">
                            <a:solidFill>
                              <a:schemeClr val="tx1"/>
                            </a:solidFill>
                            <a:latin typeface="+mn-lt"/>
                            <a:ea typeface="+mn-ea"/>
                            <a:cs typeface="+mn-cs"/>
                          </a:defRPr>
                        </a:lvl9pPr>
                      </a:lstStyle>
                      <a:p>
                        <a:pPr algn="ctr" defTabSz="548447">
                          <a:defRPr/>
                        </a:pPr>
                        <a:endParaRPr lang="en-US" sz="600" b="1" kern="0" cap="all" dirty="0">
                          <a:solidFill>
                            <a:srgbClr val="000000"/>
                          </a:solidFill>
                        </a:endParaRPr>
                      </a:p>
                    </p:txBody>
                  </p:sp>
                  <p:sp>
                    <p:nvSpPr>
                      <p:cNvPr id="195" name="Freeform 194"/>
                      <p:cNvSpPr>
                        <a:spLocks noEditPoints="1"/>
                      </p:cNvSpPr>
                      <p:nvPr/>
                    </p:nvSpPr>
                    <p:spPr bwMode="auto">
                      <a:xfrm>
                        <a:off x="10638708" y="2707362"/>
                        <a:ext cx="251764" cy="307525"/>
                      </a:xfrm>
                      <a:custGeom>
                        <a:avLst/>
                        <a:gdLst>
                          <a:gd name="T0" fmla="*/ 122 w 707"/>
                          <a:gd name="T1" fmla="*/ 705 h 1100"/>
                          <a:gd name="T2" fmla="*/ 642 w 707"/>
                          <a:gd name="T3" fmla="*/ 515 h 1100"/>
                          <a:gd name="T4" fmla="*/ 691 w 707"/>
                          <a:gd name="T5" fmla="*/ 408 h 1100"/>
                          <a:gd name="T6" fmla="*/ 584 w 707"/>
                          <a:gd name="T7" fmla="*/ 359 h 1100"/>
                          <a:gd name="T8" fmla="*/ 65 w 707"/>
                          <a:gd name="T9" fmla="*/ 548 h 1100"/>
                          <a:gd name="T10" fmla="*/ 15 w 707"/>
                          <a:gd name="T11" fmla="*/ 655 h 1100"/>
                          <a:gd name="T12" fmla="*/ 122 w 707"/>
                          <a:gd name="T13" fmla="*/ 705 h 1100"/>
                          <a:gd name="T14" fmla="*/ 652 w 707"/>
                          <a:gd name="T15" fmla="*/ 714 h 1100"/>
                          <a:gd name="T16" fmla="*/ 706 w 707"/>
                          <a:gd name="T17" fmla="*/ 636 h 1100"/>
                          <a:gd name="T18" fmla="*/ 701 w 707"/>
                          <a:gd name="T19" fmla="*/ 608 h 1100"/>
                          <a:gd name="T20" fmla="*/ 594 w 707"/>
                          <a:gd name="T21" fmla="*/ 558 h 1100"/>
                          <a:gd name="T22" fmla="*/ 75 w 707"/>
                          <a:gd name="T23" fmla="*/ 748 h 1100"/>
                          <a:gd name="T24" fmla="*/ 20 w 707"/>
                          <a:gd name="T25" fmla="*/ 825 h 1100"/>
                          <a:gd name="T26" fmla="*/ 20 w 707"/>
                          <a:gd name="T27" fmla="*/ 826 h 1100"/>
                          <a:gd name="T28" fmla="*/ 73 w 707"/>
                          <a:gd name="T29" fmla="*/ 904 h 1100"/>
                          <a:gd name="T30" fmla="*/ 190 w 707"/>
                          <a:gd name="T31" fmla="*/ 951 h 1100"/>
                          <a:gd name="T32" fmla="*/ 190 w 707"/>
                          <a:gd name="T33" fmla="*/ 1014 h 1100"/>
                          <a:gd name="T34" fmla="*/ 191 w 707"/>
                          <a:gd name="T35" fmla="*/ 1023 h 1100"/>
                          <a:gd name="T36" fmla="*/ 132 w 707"/>
                          <a:gd name="T37" fmla="*/ 1023 h 1100"/>
                          <a:gd name="T38" fmla="*/ 115 w 707"/>
                          <a:gd name="T39" fmla="*/ 1040 h 1100"/>
                          <a:gd name="T40" fmla="*/ 115 w 707"/>
                          <a:gd name="T41" fmla="*/ 1083 h 1100"/>
                          <a:gd name="T42" fmla="*/ 132 w 707"/>
                          <a:gd name="T43" fmla="*/ 1100 h 1100"/>
                          <a:gd name="T44" fmla="*/ 648 w 707"/>
                          <a:gd name="T45" fmla="*/ 1100 h 1100"/>
                          <a:gd name="T46" fmla="*/ 664 w 707"/>
                          <a:gd name="T47" fmla="*/ 1083 h 1100"/>
                          <a:gd name="T48" fmla="*/ 664 w 707"/>
                          <a:gd name="T49" fmla="*/ 1040 h 1100"/>
                          <a:gd name="T50" fmla="*/ 648 w 707"/>
                          <a:gd name="T51" fmla="*/ 1023 h 1100"/>
                          <a:gd name="T52" fmla="*/ 622 w 707"/>
                          <a:gd name="T53" fmla="*/ 1023 h 1100"/>
                          <a:gd name="T54" fmla="*/ 622 w 707"/>
                          <a:gd name="T55" fmla="*/ 1013 h 1100"/>
                          <a:gd name="T56" fmla="*/ 622 w 707"/>
                          <a:gd name="T57" fmla="*/ 873 h 1100"/>
                          <a:gd name="T58" fmla="*/ 539 w 707"/>
                          <a:gd name="T59" fmla="*/ 790 h 1100"/>
                          <a:gd name="T60" fmla="*/ 456 w 707"/>
                          <a:gd name="T61" fmla="*/ 873 h 1100"/>
                          <a:gd name="T62" fmla="*/ 456 w 707"/>
                          <a:gd name="T63" fmla="*/ 1013 h 1100"/>
                          <a:gd name="T64" fmla="*/ 457 w 707"/>
                          <a:gd name="T65" fmla="*/ 1023 h 1100"/>
                          <a:gd name="T66" fmla="*/ 355 w 707"/>
                          <a:gd name="T67" fmla="*/ 1023 h 1100"/>
                          <a:gd name="T68" fmla="*/ 356 w 707"/>
                          <a:gd name="T69" fmla="*/ 1014 h 1100"/>
                          <a:gd name="T70" fmla="*/ 357 w 707"/>
                          <a:gd name="T71" fmla="*/ 895 h 1100"/>
                          <a:gd name="T72" fmla="*/ 346 w 707"/>
                          <a:gd name="T73" fmla="*/ 855 h 1100"/>
                          <a:gd name="T74" fmla="*/ 161 w 707"/>
                          <a:gd name="T75" fmla="*/ 885 h 1100"/>
                          <a:gd name="T76" fmla="*/ 348 w 707"/>
                          <a:gd name="T77" fmla="*/ 826 h 1100"/>
                          <a:gd name="T78" fmla="*/ 652 w 707"/>
                          <a:gd name="T79" fmla="*/ 714 h 1100"/>
                          <a:gd name="T80" fmla="*/ 122 w 707"/>
                          <a:gd name="T81" fmla="*/ 500 h 1100"/>
                          <a:gd name="T82" fmla="*/ 642 w 707"/>
                          <a:gd name="T83" fmla="*/ 310 h 1100"/>
                          <a:gd name="T84" fmla="*/ 696 w 707"/>
                          <a:gd name="T85" fmla="*/ 232 h 1100"/>
                          <a:gd name="T86" fmla="*/ 695 w 707"/>
                          <a:gd name="T87" fmla="*/ 223 h 1100"/>
                          <a:gd name="T88" fmla="*/ 624 w 707"/>
                          <a:gd name="T89" fmla="*/ 149 h 1100"/>
                          <a:gd name="T90" fmla="*/ 499 w 707"/>
                          <a:gd name="T91" fmla="*/ 132 h 1100"/>
                          <a:gd name="T92" fmla="*/ 509 w 707"/>
                          <a:gd name="T93" fmla="*/ 93 h 1100"/>
                          <a:gd name="T94" fmla="*/ 504 w 707"/>
                          <a:gd name="T95" fmla="*/ 66 h 1100"/>
                          <a:gd name="T96" fmla="*/ 398 w 707"/>
                          <a:gd name="T97" fmla="*/ 15 h 1100"/>
                          <a:gd name="T98" fmla="*/ 166 w 707"/>
                          <a:gd name="T99" fmla="*/ 96 h 1100"/>
                          <a:gd name="T100" fmla="*/ 110 w 707"/>
                          <a:gd name="T101" fmla="*/ 175 h 1100"/>
                          <a:gd name="T102" fmla="*/ 111 w 707"/>
                          <a:gd name="T103" fmla="*/ 184 h 1100"/>
                          <a:gd name="T104" fmla="*/ 182 w 707"/>
                          <a:gd name="T105" fmla="*/ 257 h 1100"/>
                          <a:gd name="T106" fmla="*/ 243 w 707"/>
                          <a:gd name="T107" fmla="*/ 266 h 1100"/>
                          <a:gd name="T108" fmla="*/ 439 w 707"/>
                          <a:gd name="T109" fmla="*/ 213 h 1100"/>
                          <a:gd name="T110" fmla="*/ 225 w 707"/>
                          <a:gd name="T111" fmla="*/ 285 h 1100"/>
                          <a:gd name="T112" fmla="*/ 65 w 707"/>
                          <a:gd name="T113" fmla="*/ 343 h 1100"/>
                          <a:gd name="T114" fmla="*/ 11 w 707"/>
                          <a:gd name="T115" fmla="*/ 422 h 1100"/>
                          <a:gd name="T116" fmla="*/ 15 w 707"/>
                          <a:gd name="T117" fmla="*/ 451 h 1100"/>
                          <a:gd name="T118" fmla="*/ 122 w 707"/>
                          <a:gd name="T119" fmla="*/ 500 h 1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07" h="1100">
                            <a:moveTo>
                              <a:pt x="122" y="705"/>
                            </a:moveTo>
                            <a:cubicBezTo>
                              <a:pt x="642" y="515"/>
                              <a:pt x="642" y="515"/>
                              <a:pt x="642" y="515"/>
                            </a:cubicBezTo>
                            <a:cubicBezTo>
                              <a:pt x="684" y="499"/>
                              <a:pt x="707" y="451"/>
                              <a:pt x="691" y="408"/>
                            </a:cubicBezTo>
                            <a:cubicBezTo>
                              <a:pt x="675" y="365"/>
                              <a:pt x="627" y="343"/>
                              <a:pt x="584" y="359"/>
                            </a:cubicBezTo>
                            <a:cubicBezTo>
                              <a:pt x="65" y="548"/>
                              <a:pt x="65" y="548"/>
                              <a:pt x="65" y="548"/>
                            </a:cubicBezTo>
                            <a:cubicBezTo>
                              <a:pt x="22" y="564"/>
                              <a:pt x="0" y="612"/>
                              <a:pt x="15" y="655"/>
                            </a:cubicBezTo>
                            <a:cubicBezTo>
                              <a:pt x="31" y="698"/>
                              <a:pt x="79" y="721"/>
                              <a:pt x="122" y="705"/>
                            </a:cubicBezTo>
                            <a:close/>
                            <a:moveTo>
                              <a:pt x="652" y="714"/>
                            </a:moveTo>
                            <a:cubicBezTo>
                              <a:pt x="685" y="702"/>
                              <a:pt x="706" y="671"/>
                              <a:pt x="706" y="636"/>
                            </a:cubicBezTo>
                            <a:cubicBezTo>
                              <a:pt x="706" y="627"/>
                              <a:pt x="704" y="617"/>
                              <a:pt x="701" y="608"/>
                            </a:cubicBezTo>
                            <a:cubicBezTo>
                              <a:pt x="685" y="565"/>
                              <a:pt x="637" y="543"/>
                              <a:pt x="594" y="558"/>
                            </a:cubicBezTo>
                            <a:cubicBezTo>
                              <a:pt x="75" y="748"/>
                              <a:pt x="75" y="748"/>
                              <a:pt x="75" y="748"/>
                            </a:cubicBezTo>
                            <a:cubicBezTo>
                              <a:pt x="43" y="760"/>
                              <a:pt x="21" y="790"/>
                              <a:pt x="20" y="825"/>
                            </a:cubicBezTo>
                            <a:cubicBezTo>
                              <a:pt x="20" y="826"/>
                              <a:pt x="20" y="826"/>
                              <a:pt x="20" y="826"/>
                            </a:cubicBezTo>
                            <a:cubicBezTo>
                              <a:pt x="20" y="860"/>
                              <a:pt x="41" y="891"/>
                              <a:pt x="73" y="904"/>
                            </a:cubicBezTo>
                            <a:cubicBezTo>
                              <a:pt x="73" y="904"/>
                              <a:pt x="140" y="931"/>
                              <a:pt x="190" y="951"/>
                            </a:cubicBezTo>
                            <a:cubicBezTo>
                              <a:pt x="190" y="982"/>
                              <a:pt x="190" y="1014"/>
                              <a:pt x="190" y="1014"/>
                            </a:cubicBezTo>
                            <a:cubicBezTo>
                              <a:pt x="190" y="1017"/>
                              <a:pt x="190" y="1020"/>
                              <a:pt x="191" y="1023"/>
                            </a:cubicBezTo>
                            <a:cubicBezTo>
                              <a:pt x="132" y="1023"/>
                              <a:pt x="132" y="1023"/>
                              <a:pt x="132" y="1023"/>
                            </a:cubicBezTo>
                            <a:cubicBezTo>
                              <a:pt x="122" y="1023"/>
                              <a:pt x="115" y="1030"/>
                              <a:pt x="115" y="1040"/>
                            </a:cubicBezTo>
                            <a:cubicBezTo>
                              <a:pt x="115" y="1083"/>
                              <a:pt x="115" y="1083"/>
                              <a:pt x="115" y="1083"/>
                            </a:cubicBezTo>
                            <a:cubicBezTo>
                              <a:pt x="115" y="1093"/>
                              <a:pt x="122" y="1100"/>
                              <a:pt x="132" y="1100"/>
                            </a:cubicBezTo>
                            <a:cubicBezTo>
                              <a:pt x="648" y="1100"/>
                              <a:pt x="648" y="1100"/>
                              <a:pt x="648" y="1100"/>
                            </a:cubicBezTo>
                            <a:cubicBezTo>
                              <a:pt x="657" y="1100"/>
                              <a:pt x="664" y="1093"/>
                              <a:pt x="664" y="1083"/>
                            </a:cubicBezTo>
                            <a:cubicBezTo>
                              <a:pt x="664" y="1040"/>
                              <a:pt x="664" y="1040"/>
                              <a:pt x="664" y="1040"/>
                            </a:cubicBezTo>
                            <a:cubicBezTo>
                              <a:pt x="664" y="1030"/>
                              <a:pt x="657" y="1023"/>
                              <a:pt x="648" y="1023"/>
                            </a:cubicBezTo>
                            <a:cubicBezTo>
                              <a:pt x="622" y="1023"/>
                              <a:pt x="622" y="1023"/>
                              <a:pt x="622" y="1023"/>
                            </a:cubicBezTo>
                            <a:cubicBezTo>
                              <a:pt x="622" y="1020"/>
                              <a:pt x="622" y="1017"/>
                              <a:pt x="622" y="1013"/>
                            </a:cubicBezTo>
                            <a:cubicBezTo>
                              <a:pt x="622" y="873"/>
                              <a:pt x="622" y="873"/>
                              <a:pt x="622" y="873"/>
                            </a:cubicBezTo>
                            <a:cubicBezTo>
                              <a:pt x="622" y="827"/>
                              <a:pt x="585" y="790"/>
                              <a:pt x="539" y="790"/>
                            </a:cubicBezTo>
                            <a:cubicBezTo>
                              <a:pt x="493" y="790"/>
                              <a:pt x="456" y="827"/>
                              <a:pt x="456" y="873"/>
                            </a:cubicBezTo>
                            <a:cubicBezTo>
                              <a:pt x="456" y="1013"/>
                              <a:pt x="456" y="1013"/>
                              <a:pt x="456" y="1013"/>
                            </a:cubicBezTo>
                            <a:cubicBezTo>
                              <a:pt x="456" y="1017"/>
                              <a:pt x="456" y="1020"/>
                              <a:pt x="457" y="1023"/>
                            </a:cubicBezTo>
                            <a:cubicBezTo>
                              <a:pt x="355" y="1023"/>
                              <a:pt x="355" y="1023"/>
                              <a:pt x="355" y="1023"/>
                            </a:cubicBezTo>
                            <a:cubicBezTo>
                              <a:pt x="356" y="1020"/>
                              <a:pt x="356" y="1017"/>
                              <a:pt x="356" y="1014"/>
                            </a:cubicBezTo>
                            <a:cubicBezTo>
                              <a:pt x="357" y="895"/>
                              <a:pt x="357" y="895"/>
                              <a:pt x="357" y="895"/>
                            </a:cubicBezTo>
                            <a:cubicBezTo>
                              <a:pt x="357" y="880"/>
                              <a:pt x="353" y="867"/>
                              <a:pt x="346" y="855"/>
                            </a:cubicBezTo>
                            <a:cubicBezTo>
                              <a:pt x="161" y="885"/>
                              <a:pt x="161" y="885"/>
                              <a:pt x="161" y="885"/>
                            </a:cubicBezTo>
                            <a:cubicBezTo>
                              <a:pt x="348" y="826"/>
                              <a:pt x="348" y="826"/>
                              <a:pt x="348" y="826"/>
                            </a:cubicBezTo>
                            <a:cubicBezTo>
                              <a:pt x="495" y="772"/>
                              <a:pt x="652" y="714"/>
                              <a:pt x="652" y="714"/>
                            </a:cubicBezTo>
                            <a:close/>
                            <a:moveTo>
                              <a:pt x="122" y="500"/>
                            </a:moveTo>
                            <a:cubicBezTo>
                              <a:pt x="642" y="310"/>
                              <a:pt x="642" y="310"/>
                              <a:pt x="642" y="310"/>
                            </a:cubicBezTo>
                            <a:cubicBezTo>
                              <a:pt x="675" y="298"/>
                              <a:pt x="696" y="267"/>
                              <a:pt x="696" y="232"/>
                            </a:cubicBezTo>
                            <a:cubicBezTo>
                              <a:pt x="696" y="229"/>
                              <a:pt x="696" y="226"/>
                              <a:pt x="695" y="223"/>
                            </a:cubicBezTo>
                            <a:cubicBezTo>
                              <a:pt x="691" y="185"/>
                              <a:pt x="662" y="155"/>
                              <a:pt x="624" y="149"/>
                            </a:cubicBezTo>
                            <a:cubicBezTo>
                              <a:pt x="624" y="149"/>
                              <a:pt x="551" y="139"/>
                              <a:pt x="499" y="132"/>
                            </a:cubicBezTo>
                            <a:cubicBezTo>
                              <a:pt x="505" y="120"/>
                              <a:pt x="509" y="107"/>
                              <a:pt x="509" y="93"/>
                            </a:cubicBezTo>
                            <a:cubicBezTo>
                              <a:pt x="509" y="84"/>
                              <a:pt x="508" y="75"/>
                              <a:pt x="504" y="66"/>
                            </a:cubicBezTo>
                            <a:cubicBezTo>
                              <a:pt x="489" y="22"/>
                              <a:pt x="441" y="0"/>
                              <a:pt x="398" y="15"/>
                            </a:cubicBezTo>
                            <a:cubicBezTo>
                              <a:pt x="166" y="96"/>
                              <a:pt x="166" y="96"/>
                              <a:pt x="166" y="96"/>
                            </a:cubicBezTo>
                            <a:cubicBezTo>
                              <a:pt x="132" y="109"/>
                              <a:pt x="110" y="140"/>
                              <a:pt x="110" y="175"/>
                            </a:cubicBezTo>
                            <a:cubicBezTo>
                              <a:pt x="110" y="178"/>
                              <a:pt x="110" y="181"/>
                              <a:pt x="111" y="184"/>
                            </a:cubicBezTo>
                            <a:cubicBezTo>
                              <a:pt x="115" y="222"/>
                              <a:pt x="145" y="253"/>
                              <a:pt x="182" y="257"/>
                            </a:cubicBezTo>
                            <a:cubicBezTo>
                              <a:pt x="182" y="257"/>
                              <a:pt x="215" y="262"/>
                              <a:pt x="243" y="266"/>
                            </a:cubicBezTo>
                            <a:cubicBezTo>
                              <a:pt x="439" y="213"/>
                              <a:pt x="439" y="213"/>
                              <a:pt x="439" y="213"/>
                            </a:cubicBezTo>
                            <a:cubicBezTo>
                              <a:pt x="225" y="285"/>
                              <a:pt x="225" y="285"/>
                              <a:pt x="225" y="285"/>
                            </a:cubicBezTo>
                            <a:cubicBezTo>
                              <a:pt x="142" y="315"/>
                              <a:pt x="65" y="343"/>
                              <a:pt x="65" y="343"/>
                            </a:cubicBezTo>
                            <a:cubicBezTo>
                              <a:pt x="31" y="356"/>
                              <a:pt x="11" y="388"/>
                              <a:pt x="11" y="422"/>
                            </a:cubicBezTo>
                            <a:cubicBezTo>
                              <a:pt x="11" y="431"/>
                              <a:pt x="12" y="441"/>
                              <a:pt x="15" y="451"/>
                            </a:cubicBezTo>
                            <a:cubicBezTo>
                              <a:pt x="31" y="494"/>
                              <a:pt x="79" y="516"/>
                              <a:pt x="122" y="50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33" tIns="43915" rIns="87833" bIns="43915" numCol="1" anchor="t" anchorCtr="0" compatLnSpc="1">
                        <a:prstTxWarp prst="textNoShape">
                          <a:avLst/>
                        </a:prstTxWarp>
                      </a:bodyPr>
                      <a:lstStyle>
                        <a:defPPr>
                          <a:defRPr lang="en-US"/>
                        </a:defPPr>
                        <a:lvl1pPr marL="0" algn="l" defTabSz="913982" rtl="0" eaLnBrk="1" latinLnBrk="0" hangingPunct="1">
                          <a:defRPr sz="1800" kern="1200">
                            <a:solidFill>
                              <a:schemeClr val="tx1"/>
                            </a:solidFill>
                            <a:latin typeface="+mn-lt"/>
                            <a:ea typeface="+mn-ea"/>
                            <a:cs typeface="+mn-cs"/>
                          </a:defRPr>
                        </a:lvl1pPr>
                        <a:lvl2pPr marL="456991" algn="l" defTabSz="913982" rtl="0" eaLnBrk="1" latinLnBrk="0" hangingPunct="1">
                          <a:defRPr sz="1800" kern="1200">
                            <a:solidFill>
                              <a:schemeClr val="tx1"/>
                            </a:solidFill>
                            <a:latin typeface="+mn-lt"/>
                            <a:ea typeface="+mn-ea"/>
                            <a:cs typeface="+mn-cs"/>
                          </a:defRPr>
                        </a:lvl2pPr>
                        <a:lvl3pPr marL="913982" algn="l" defTabSz="913982" rtl="0" eaLnBrk="1" latinLnBrk="0" hangingPunct="1">
                          <a:defRPr sz="1800" kern="1200">
                            <a:solidFill>
                              <a:schemeClr val="tx1"/>
                            </a:solidFill>
                            <a:latin typeface="+mn-lt"/>
                            <a:ea typeface="+mn-ea"/>
                            <a:cs typeface="+mn-cs"/>
                          </a:defRPr>
                        </a:lvl3pPr>
                        <a:lvl4pPr marL="1370973" algn="l" defTabSz="913982" rtl="0" eaLnBrk="1" latinLnBrk="0" hangingPunct="1">
                          <a:defRPr sz="1800" kern="1200">
                            <a:solidFill>
                              <a:schemeClr val="tx1"/>
                            </a:solidFill>
                            <a:latin typeface="+mn-lt"/>
                            <a:ea typeface="+mn-ea"/>
                            <a:cs typeface="+mn-cs"/>
                          </a:defRPr>
                        </a:lvl4pPr>
                        <a:lvl5pPr marL="1827961" algn="l" defTabSz="913982" rtl="0" eaLnBrk="1" latinLnBrk="0" hangingPunct="1">
                          <a:defRPr sz="1800" kern="1200">
                            <a:solidFill>
                              <a:schemeClr val="tx1"/>
                            </a:solidFill>
                            <a:latin typeface="+mn-lt"/>
                            <a:ea typeface="+mn-ea"/>
                            <a:cs typeface="+mn-cs"/>
                          </a:defRPr>
                        </a:lvl5pPr>
                        <a:lvl6pPr marL="2284946" algn="l" defTabSz="913982" rtl="0" eaLnBrk="1" latinLnBrk="0" hangingPunct="1">
                          <a:defRPr sz="1800" kern="1200">
                            <a:solidFill>
                              <a:schemeClr val="tx1"/>
                            </a:solidFill>
                            <a:latin typeface="+mn-lt"/>
                            <a:ea typeface="+mn-ea"/>
                            <a:cs typeface="+mn-cs"/>
                          </a:defRPr>
                        </a:lvl6pPr>
                        <a:lvl7pPr marL="2741946" algn="l" defTabSz="913982" rtl="0" eaLnBrk="1" latinLnBrk="0" hangingPunct="1">
                          <a:defRPr sz="1800" kern="1200">
                            <a:solidFill>
                              <a:schemeClr val="tx1"/>
                            </a:solidFill>
                            <a:latin typeface="+mn-lt"/>
                            <a:ea typeface="+mn-ea"/>
                            <a:cs typeface="+mn-cs"/>
                          </a:defRPr>
                        </a:lvl7pPr>
                        <a:lvl8pPr marL="3198932" algn="l" defTabSz="913982" rtl="0" eaLnBrk="1" latinLnBrk="0" hangingPunct="1">
                          <a:defRPr sz="1800" kern="1200">
                            <a:solidFill>
                              <a:schemeClr val="tx1"/>
                            </a:solidFill>
                            <a:latin typeface="+mn-lt"/>
                            <a:ea typeface="+mn-ea"/>
                            <a:cs typeface="+mn-cs"/>
                          </a:defRPr>
                        </a:lvl8pPr>
                        <a:lvl9pPr marL="3655921" algn="l" defTabSz="913982" rtl="0" eaLnBrk="1" latinLnBrk="0" hangingPunct="1">
                          <a:defRPr sz="1800" kern="1200">
                            <a:solidFill>
                              <a:schemeClr val="tx1"/>
                            </a:solidFill>
                            <a:latin typeface="+mn-lt"/>
                            <a:ea typeface="+mn-ea"/>
                            <a:cs typeface="+mn-cs"/>
                          </a:defRPr>
                        </a:lvl9pPr>
                      </a:lstStyle>
                      <a:p>
                        <a:pPr algn="ctr" defTabSz="548447">
                          <a:defRPr/>
                        </a:pPr>
                        <a:endParaRPr lang="en-US" sz="600" b="1" kern="0" cap="all" dirty="0">
                          <a:solidFill>
                            <a:srgbClr val="000000"/>
                          </a:solidFill>
                        </a:endParaRPr>
                      </a:p>
                    </p:txBody>
                  </p:sp>
                </p:grpSp>
              </p:grpSp>
              <p:grpSp>
                <p:nvGrpSpPr>
                  <p:cNvPr id="183" name="Group 182"/>
                  <p:cNvGrpSpPr/>
                  <p:nvPr/>
                </p:nvGrpSpPr>
                <p:grpSpPr>
                  <a:xfrm>
                    <a:off x="9197995" y="3638737"/>
                    <a:ext cx="1346145" cy="1059865"/>
                    <a:chOff x="9202506" y="3659720"/>
                    <a:chExt cx="1346145" cy="1059865"/>
                  </a:xfrm>
                </p:grpSpPr>
                <p:sp>
                  <p:nvSpPr>
                    <p:cNvPr id="187" name="Rectangle 186"/>
                    <p:cNvSpPr/>
                    <p:nvPr/>
                  </p:nvSpPr>
                  <p:spPr bwMode="auto">
                    <a:xfrm>
                      <a:off x="9202506" y="3659720"/>
                      <a:ext cx="1346145" cy="1059865"/>
                    </a:xfrm>
                    <a:prstGeom prst="rect">
                      <a:avLst/>
                    </a:prstGeom>
                    <a:solidFill>
                      <a:schemeClr val="accent4"/>
                    </a:solidFill>
                    <a:ln>
                      <a:noFill/>
                    </a:ln>
                  </p:spPr>
                  <p:txBody>
                    <a:bodyPr rot="0" spcFirstLastPara="0" vertOverflow="overflow" horzOverflow="overflow" vert="horz" wrap="square" lIns="87845" tIns="43923" rIns="87845" bIns="43923" numCol="1" spcCol="0" rtlCol="0" fromWordArt="0" anchor="b" anchorCtr="0" forceAA="0" compatLnSpc="1">
                      <a:prstTxWarp prst="textNoShape">
                        <a:avLst/>
                      </a:prstTxWarp>
                      <a:noAutofit/>
                    </a:bodyPr>
                    <a:lstStyle/>
                    <a:p>
                      <a:pPr defTabSz="914139">
                        <a:lnSpc>
                          <a:spcPct val="90000"/>
                        </a:lnSpc>
                        <a:defRPr/>
                      </a:pPr>
                      <a:r>
                        <a:rPr lang="en-US" sz="1200" kern="0" dirty="0">
                          <a:gradFill>
                            <a:gsLst>
                              <a:gs pos="11024">
                                <a:srgbClr val="FFFFFF"/>
                              </a:gs>
                              <a:gs pos="23000">
                                <a:srgbClr val="FFFFFF"/>
                              </a:gs>
                            </a:gsLst>
                            <a:lin ang="5400000" scaled="1"/>
                          </a:gradFill>
                          <a:ea typeface="MS PGothic" charset="0"/>
                        </a:rPr>
                        <a:t>Query</a:t>
                      </a:r>
                    </a:p>
                  </p:txBody>
                </p:sp>
                <p:grpSp>
                  <p:nvGrpSpPr>
                    <p:cNvPr id="188" name="Group 187"/>
                    <p:cNvGrpSpPr/>
                    <p:nvPr/>
                  </p:nvGrpSpPr>
                  <p:grpSpPr>
                    <a:xfrm>
                      <a:off x="9321062" y="3770949"/>
                      <a:ext cx="302650" cy="351287"/>
                      <a:chOff x="9397262" y="3770949"/>
                      <a:chExt cx="302650" cy="351287"/>
                    </a:xfrm>
                  </p:grpSpPr>
                  <p:sp>
                    <p:nvSpPr>
                      <p:cNvPr id="189" name="Freeform 67"/>
                      <p:cNvSpPr>
                        <a:spLocks/>
                      </p:cNvSpPr>
                      <p:nvPr/>
                    </p:nvSpPr>
                    <p:spPr bwMode="auto">
                      <a:xfrm>
                        <a:off x="9397262" y="3770949"/>
                        <a:ext cx="299886" cy="171085"/>
                      </a:xfrm>
                      <a:custGeom>
                        <a:avLst/>
                        <a:gdLst>
                          <a:gd name="T0" fmla="*/ 312 w 312"/>
                          <a:gd name="T1" fmla="*/ 87 h 178"/>
                          <a:gd name="T2" fmla="*/ 155 w 312"/>
                          <a:gd name="T3" fmla="*/ 0 h 178"/>
                          <a:gd name="T4" fmla="*/ 0 w 312"/>
                          <a:gd name="T5" fmla="*/ 87 h 178"/>
                          <a:gd name="T6" fmla="*/ 155 w 312"/>
                          <a:gd name="T7" fmla="*/ 178 h 178"/>
                          <a:gd name="T8" fmla="*/ 312 w 312"/>
                          <a:gd name="T9" fmla="*/ 87 h 178"/>
                        </a:gdLst>
                        <a:ahLst/>
                        <a:cxnLst>
                          <a:cxn ang="0">
                            <a:pos x="T0" y="T1"/>
                          </a:cxn>
                          <a:cxn ang="0">
                            <a:pos x="T2" y="T3"/>
                          </a:cxn>
                          <a:cxn ang="0">
                            <a:pos x="T4" y="T5"/>
                          </a:cxn>
                          <a:cxn ang="0">
                            <a:pos x="T6" y="T7"/>
                          </a:cxn>
                          <a:cxn ang="0">
                            <a:pos x="T8" y="T9"/>
                          </a:cxn>
                        </a:cxnLst>
                        <a:rect l="0" t="0" r="r" b="b"/>
                        <a:pathLst>
                          <a:path w="312" h="178">
                            <a:moveTo>
                              <a:pt x="312" y="87"/>
                            </a:moveTo>
                            <a:lnTo>
                              <a:pt x="155" y="0"/>
                            </a:lnTo>
                            <a:lnTo>
                              <a:pt x="0" y="87"/>
                            </a:lnTo>
                            <a:lnTo>
                              <a:pt x="155" y="178"/>
                            </a:lnTo>
                            <a:lnTo>
                              <a:pt x="312" y="87"/>
                            </a:lnTo>
                            <a:close/>
                          </a:path>
                        </a:pathLst>
                      </a:custGeom>
                      <a:solidFill>
                        <a:srgbClr val="FFFFFF"/>
                      </a:solidFill>
                      <a:ln>
                        <a:noFill/>
                      </a:ln>
                    </p:spPr>
                    <p:txBody>
                      <a:bodyPr vert="horz" wrap="square" lIns="87855" tIns="43927" rIns="87855" bIns="43927" numCol="1" anchor="t" anchorCtr="0" compatLnSpc="1">
                        <a:prstTxWarp prst="textNoShape">
                          <a:avLst/>
                        </a:prstTxWarp>
                      </a:bodyPr>
                      <a:lstStyle/>
                      <a:p>
                        <a:pPr defTabSz="895958">
                          <a:defRPr/>
                        </a:pPr>
                        <a:endParaRPr lang="en-US" sz="1100" kern="0">
                          <a:solidFill>
                            <a:srgbClr val="000000"/>
                          </a:solidFill>
                          <a:ea typeface="MS PGothic" charset="0"/>
                        </a:endParaRPr>
                      </a:p>
                    </p:txBody>
                  </p:sp>
                  <p:sp>
                    <p:nvSpPr>
                      <p:cNvPr id="190" name="Freeform 68"/>
                      <p:cNvSpPr>
                        <a:spLocks/>
                      </p:cNvSpPr>
                      <p:nvPr/>
                    </p:nvSpPr>
                    <p:spPr bwMode="auto">
                      <a:xfrm>
                        <a:off x="9553814" y="3863685"/>
                        <a:ext cx="146098" cy="258551"/>
                      </a:xfrm>
                      <a:custGeom>
                        <a:avLst/>
                        <a:gdLst>
                          <a:gd name="T0" fmla="*/ 152 w 152"/>
                          <a:gd name="T1" fmla="*/ 0 h 269"/>
                          <a:gd name="T2" fmla="*/ 0 w 152"/>
                          <a:gd name="T3" fmla="*/ 91 h 269"/>
                          <a:gd name="T4" fmla="*/ 0 w 152"/>
                          <a:gd name="T5" fmla="*/ 269 h 269"/>
                          <a:gd name="T6" fmla="*/ 152 w 152"/>
                          <a:gd name="T7" fmla="*/ 180 h 269"/>
                          <a:gd name="T8" fmla="*/ 152 w 152"/>
                          <a:gd name="T9" fmla="*/ 0 h 269"/>
                        </a:gdLst>
                        <a:ahLst/>
                        <a:cxnLst>
                          <a:cxn ang="0">
                            <a:pos x="T0" y="T1"/>
                          </a:cxn>
                          <a:cxn ang="0">
                            <a:pos x="T2" y="T3"/>
                          </a:cxn>
                          <a:cxn ang="0">
                            <a:pos x="T4" y="T5"/>
                          </a:cxn>
                          <a:cxn ang="0">
                            <a:pos x="T6" y="T7"/>
                          </a:cxn>
                          <a:cxn ang="0">
                            <a:pos x="T8" y="T9"/>
                          </a:cxn>
                        </a:cxnLst>
                        <a:rect l="0" t="0" r="r" b="b"/>
                        <a:pathLst>
                          <a:path w="152" h="269">
                            <a:moveTo>
                              <a:pt x="152" y="0"/>
                            </a:moveTo>
                            <a:lnTo>
                              <a:pt x="0" y="91"/>
                            </a:lnTo>
                            <a:lnTo>
                              <a:pt x="0" y="269"/>
                            </a:lnTo>
                            <a:lnTo>
                              <a:pt x="152" y="180"/>
                            </a:lnTo>
                            <a:lnTo>
                              <a:pt x="152" y="0"/>
                            </a:lnTo>
                            <a:close/>
                          </a:path>
                        </a:pathLst>
                      </a:custGeom>
                      <a:solidFill>
                        <a:srgbClr val="FFFFFF"/>
                      </a:solidFill>
                      <a:ln>
                        <a:noFill/>
                      </a:ln>
                    </p:spPr>
                    <p:txBody>
                      <a:bodyPr vert="horz" wrap="square" lIns="87855" tIns="43927" rIns="87855" bIns="43927" numCol="1" anchor="t" anchorCtr="0" compatLnSpc="1">
                        <a:prstTxWarp prst="textNoShape">
                          <a:avLst/>
                        </a:prstTxWarp>
                      </a:bodyPr>
                      <a:lstStyle/>
                      <a:p>
                        <a:pPr defTabSz="895958">
                          <a:defRPr/>
                        </a:pPr>
                        <a:endParaRPr lang="en-US" sz="1100" kern="0">
                          <a:solidFill>
                            <a:srgbClr val="000000"/>
                          </a:solidFill>
                          <a:ea typeface="MS PGothic" charset="0"/>
                        </a:endParaRPr>
                      </a:p>
                    </p:txBody>
                  </p:sp>
                  <p:sp>
                    <p:nvSpPr>
                      <p:cNvPr id="191" name="Freeform 69"/>
                      <p:cNvSpPr>
                        <a:spLocks/>
                      </p:cNvSpPr>
                      <p:nvPr/>
                    </p:nvSpPr>
                    <p:spPr bwMode="auto">
                      <a:xfrm>
                        <a:off x="9397262" y="3863685"/>
                        <a:ext cx="148020" cy="258551"/>
                      </a:xfrm>
                      <a:custGeom>
                        <a:avLst/>
                        <a:gdLst>
                          <a:gd name="T0" fmla="*/ 0 w 154"/>
                          <a:gd name="T1" fmla="*/ 0 h 269"/>
                          <a:gd name="T2" fmla="*/ 154 w 154"/>
                          <a:gd name="T3" fmla="*/ 91 h 269"/>
                          <a:gd name="T4" fmla="*/ 154 w 154"/>
                          <a:gd name="T5" fmla="*/ 269 h 269"/>
                          <a:gd name="T6" fmla="*/ 0 w 154"/>
                          <a:gd name="T7" fmla="*/ 180 h 269"/>
                          <a:gd name="T8" fmla="*/ 0 w 154"/>
                          <a:gd name="T9" fmla="*/ 0 h 269"/>
                        </a:gdLst>
                        <a:ahLst/>
                        <a:cxnLst>
                          <a:cxn ang="0">
                            <a:pos x="T0" y="T1"/>
                          </a:cxn>
                          <a:cxn ang="0">
                            <a:pos x="T2" y="T3"/>
                          </a:cxn>
                          <a:cxn ang="0">
                            <a:pos x="T4" y="T5"/>
                          </a:cxn>
                          <a:cxn ang="0">
                            <a:pos x="T6" y="T7"/>
                          </a:cxn>
                          <a:cxn ang="0">
                            <a:pos x="T8" y="T9"/>
                          </a:cxn>
                        </a:cxnLst>
                        <a:rect l="0" t="0" r="r" b="b"/>
                        <a:pathLst>
                          <a:path w="154" h="269">
                            <a:moveTo>
                              <a:pt x="0" y="0"/>
                            </a:moveTo>
                            <a:lnTo>
                              <a:pt x="154" y="91"/>
                            </a:lnTo>
                            <a:lnTo>
                              <a:pt x="154" y="269"/>
                            </a:lnTo>
                            <a:lnTo>
                              <a:pt x="0" y="180"/>
                            </a:lnTo>
                            <a:lnTo>
                              <a:pt x="0" y="0"/>
                            </a:lnTo>
                            <a:close/>
                          </a:path>
                        </a:pathLst>
                      </a:custGeom>
                      <a:solidFill>
                        <a:srgbClr val="FFFFFF"/>
                      </a:solidFill>
                      <a:ln>
                        <a:noFill/>
                      </a:ln>
                    </p:spPr>
                    <p:txBody>
                      <a:bodyPr vert="horz" wrap="square" lIns="87855" tIns="43927" rIns="87855" bIns="43927" numCol="1" anchor="t" anchorCtr="0" compatLnSpc="1">
                        <a:prstTxWarp prst="textNoShape">
                          <a:avLst/>
                        </a:prstTxWarp>
                      </a:bodyPr>
                      <a:lstStyle/>
                      <a:p>
                        <a:pPr defTabSz="895958">
                          <a:defRPr/>
                        </a:pPr>
                        <a:endParaRPr lang="en-US" sz="1100" kern="0">
                          <a:solidFill>
                            <a:srgbClr val="000000"/>
                          </a:solidFill>
                          <a:ea typeface="MS PGothic" charset="0"/>
                        </a:endParaRPr>
                      </a:p>
                    </p:txBody>
                  </p:sp>
                </p:grpSp>
              </p:grpSp>
              <p:grpSp>
                <p:nvGrpSpPr>
                  <p:cNvPr id="184" name="Group 183"/>
                  <p:cNvGrpSpPr/>
                  <p:nvPr/>
                </p:nvGrpSpPr>
                <p:grpSpPr>
                  <a:xfrm>
                    <a:off x="6427733" y="3638736"/>
                    <a:ext cx="1346468" cy="1059866"/>
                    <a:chOff x="6427366" y="3658275"/>
                    <a:chExt cx="1346468" cy="1059866"/>
                  </a:xfrm>
                </p:grpSpPr>
                <p:sp>
                  <p:nvSpPr>
                    <p:cNvPr id="185" name="Rectangle 184"/>
                    <p:cNvSpPr/>
                    <p:nvPr/>
                  </p:nvSpPr>
                  <p:spPr bwMode="auto">
                    <a:xfrm>
                      <a:off x="6427366" y="3658275"/>
                      <a:ext cx="1346468" cy="1059866"/>
                    </a:xfrm>
                    <a:prstGeom prst="rect">
                      <a:avLst/>
                    </a:prstGeom>
                    <a:solidFill>
                      <a:schemeClr val="accent4"/>
                    </a:solidFill>
                    <a:ln>
                      <a:noFill/>
                    </a:ln>
                  </p:spPr>
                  <p:txBody>
                    <a:bodyPr rot="0" spcFirstLastPara="0" vertOverflow="overflow" horzOverflow="overflow" vert="horz" wrap="square" lIns="87845" tIns="43923" rIns="87845" bIns="43923" numCol="1" spcCol="0" rtlCol="0" fromWordArt="0" anchor="b" anchorCtr="0" forceAA="0" compatLnSpc="1">
                      <a:prstTxWarp prst="textNoShape">
                        <a:avLst/>
                      </a:prstTxWarp>
                      <a:noAutofit/>
                    </a:bodyPr>
                    <a:lstStyle/>
                    <a:p>
                      <a:pPr defTabSz="914139">
                        <a:lnSpc>
                          <a:spcPct val="90000"/>
                        </a:lnSpc>
                        <a:defRPr/>
                      </a:pPr>
                      <a:r>
                        <a:rPr lang="en-US" sz="1200" kern="0" dirty="0">
                          <a:gradFill>
                            <a:gsLst>
                              <a:gs pos="11024">
                                <a:srgbClr val="FFFFFF"/>
                              </a:gs>
                              <a:gs pos="23000">
                                <a:srgbClr val="FFFFFF"/>
                              </a:gs>
                            </a:gsLst>
                            <a:lin ang="5400000" scaled="1"/>
                          </a:gradFill>
                          <a:ea typeface="MS PGothic" charset="0"/>
                        </a:rPr>
                        <a:t>Information management</a:t>
                      </a:r>
                    </a:p>
                  </p:txBody>
                </p:sp>
                <p:sp>
                  <p:nvSpPr>
                    <p:cNvPr id="186" name="Freeform 25"/>
                    <p:cNvSpPr>
                      <a:spLocks noEditPoints="1"/>
                    </p:cNvSpPr>
                    <p:nvPr/>
                  </p:nvSpPr>
                  <p:spPr bwMode="black">
                    <a:xfrm>
                      <a:off x="6531024" y="3728213"/>
                      <a:ext cx="431112" cy="431609"/>
                    </a:xfrm>
                    <a:custGeom>
                      <a:avLst/>
                      <a:gdLst>
                        <a:gd name="T0" fmla="*/ 0 w 708"/>
                        <a:gd name="T1" fmla="*/ 709 h 709"/>
                        <a:gd name="T2" fmla="*/ 212 w 708"/>
                        <a:gd name="T3" fmla="*/ 567 h 709"/>
                        <a:gd name="T4" fmla="*/ 708 w 708"/>
                        <a:gd name="T5" fmla="*/ 567 h 709"/>
                        <a:gd name="T6" fmla="*/ 496 w 708"/>
                        <a:gd name="T7" fmla="*/ 709 h 709"/>
                        <a:gd name="T8" fmla="*/ 708 w 708"/>
                        <a:gd name="T9" fmla="*/ 567 h 709"/>
                        <a:gd name="T10" fmla="*/ 248 w 708"/>
                        <a:gd name="T11" fmla="*/ 567 h 709"/>
                        <a:gd name="T12" fmla="*/ 460 w 708"/>
                        <a:gd name="T13" fmla="*/ 709 h 709"/>
                        <a:gd name="T14" fmla="*/ 212 w 708"/>
                        <a:gd name="T15" fmla="*/ 227 h 709"/>
                        <a:gd name="T16" fmla="*/ 0 w 708"/>
                        <a:gd name="T17" fmla="*/ 369 h 709"/>
                        <a:gd name="T18" fmla="*/ 212 w 708"/>
                        <a:gd name="T19" fmla="*/ 227 h 709"/>
                        <a:gd name="T20" fmla="*/ 496 w 708"/>
                        <a:gd name="T21" fmla="*/ 14 h 709"/>
                        <a:gd name="T22" fmla="*/ 708 w 708"/>
                        <a:gd name="T23" fmla="*/ 156 h 709"/>
                        <a:gd name="T24" fmla="*/ 460 w 708"/>
                        <a:gd name="T25" fmla="*/ 156 h 709"/>
                        <a:gd name="T26" fmla="*/ 248 w 708"/>
                        <a:gd name="T27" fmla="*/ 298 h 709"/>
                        <a:gd name="T28" fmla="*/ 460 w 708"/>
                        <a:gd name="T29" fmla="*/ 156 h 709"/>
                        <a:gd name="T30" fmla="*/ 127 w 708"/>
                        <a:gd name="T31" fmla="*/ 397 h 709"/>
                        <a:gd name="T32" fmla="*/ 340 w 708"/>
                        <a:gd name="T33" fmla="*/ 539 h 709"/>
                        <a:gd name="T34" fmla="*/ 97 w 708"/>
                        <a:gd name="T35" fmla="*/ 397 h 709"/>
                        <a:gd name="T36" fmla="*/ 0 w 708"/>
                        <a:gd name="T37" fmla="*/ 539 h 709"/>
                        <a:gd name="T38" fmla="*/ 97 w 708"/>
                        <a:gd name="T39" fmla="*/ 397 h 709"/>
                        <a:gd name="T40" fmla="*/ 0 w 708"/>
                        <a:gd name="T41" fmla="*/ 57 h 709"/>
                        <a:gd name="T42" fmla="*/ 97 w 708"/>
                        <a:gd name="T43" fmla="*/ 199 h 709"/>
                        <a:gd name="T44" fmla="*/ 583 w 708"/>
                        <a:gd name="T45" fmla="*/ 397 h 709"/>
                        <a:gd name="T46" fmla="*/ 371 w 708"/>
                        <a:gd name="T47" fmla="*/ 539 h 709"/>
                        <a:gd name="T48" fmla="*/ 583 w 708"/>
                        <a:gd name="T49" fmla="*/ 397 h 709"/>
                        <a:gd name="T50" fmla="*/ 614 w 708"/>
                        <a:gd name="T51" fmla="*/ 397 h 709"/>
                        <a:gd name="T52" fmla="*/ 708 w 708"/>
                        <a:gd name="T53" fmla="*/ 539 h 709"/>
                        <a:gd name="T54" fmla="*/ 354 w 708"/>
                        <a:gd name="T55" fmla="*/ 132 h 709"/>
                        <a:gd name="T56" fmla="*/ 392 w 708"/>
                        <a:gd name="T57" fmla="*/ 47 h 709"/>
                        <a:gd name="T58" fmla="*/ 316 w 708"/>
                        <a:gd name="T59" fmla="*/ 0 h 709"/>
                        <a:gd name="T60" fmla="*/ 269 w 708"/>
                        <a:gd name="T61" fmla="*/ 47 h 709"/>
                        <a:gd name="T62" fmla="*/ 602 w 708"/>
                        <a:gd name="T63" fmla="*/ 343 h 709"/>
                        <a:gd name="T64" fmla="*/ 640 w 708"/>
                        <a:gd name="T65" fmla="*/ 258 h 709"/>
                        <a:gd name="T66" fmla="*/ 564 w 708"/>
                        <a:gd name="T67" fmla="*/ 210 h 709"/>
                        <a:gd name="T68" fmla="*/ 517 w 708"/>
                        <a:gd name="T69" fmla="*/ 25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709">
                          <a:moveTo>
                            <a:pt x="212" y="709"/>
                          </a:moveTo>
                          <a:lnTo>
                            <a:pt x="0" y="709"/>
                          </a:lnTo>
                          <a:lnTo>
                            <a:pt x="0" y="567"/>
                          </a:lnTo>
                          <a:lnTo>
                            <a:pt x="212" y="567"/>
                          </a:lnTo>
                          <a:lnTo>
                            <a:pt x="212" y="709"/>
                          </a:lnTo>
                          <a:close/>
                          <a:moveTo>
                            <a:pt x="708" y="567"/>
                          </a:moveTo>
                          <a:lnTo>
                            <a:pt x="496" y="567"/>
                          </a:lnTo>
                          <a:lnTo>
                            <a:pt x="496" y="709"/>
                          </a:lnTo>
                          <a:lnTo>
                            <a:pt x="708" y="709"/>
                          </a:lnTo>
                          <a:lnTo>
                            <a:pt x="708" y="567"/>
                          </a:lnTo>
                          <a:close/>
                          <a:moveTo>
                            <a:pt x="460" y="567"/>
                          </a:moveTo>
                          <a:lnTo>
                            <a:pt x="248" y="567"/>
                          </a:lnTo>
                          <a:lnTo>
                            <a:pt x="248" y="709"/>
                          </a:lnTo>
                          <a:lnTo>
                            <a:pt x="460" y="709"/>
                          </a:lnTo>
                          <a:lnTo>
                            <a:pt x="460" y="567"/>
                          </a:lnTo>
                          <a:close/>
                          <a:moveTo>
                            <a:pt x="212" y="227"/>
                          </a:moveTo>
                          <a:lnTo>
                            <a:pt x="0" y="227"/>
                          </a:lnTo>
                          <a:lnTo>
                            <a:pt x="0" y="369"/>
                          </a:lnTo>
                          <a:lnTo>
                            <a:pt x="212" y="369"/>
                          </a:lnTo>
                          <a:lnTo>
                            <a:pt x="212" y="227"/>
                          </a:lnTo>
                          <a:close/>
                          <a:moveTo>
                            <a:pt x="708" y="14"/>
                          </a:moveTo>
                          <a:lnTo>
                            <a:pt x="496" y="14"/>
                          </a:lnTo>
                          <a:lnTo>
                            <a:pt x="496" y="156"/>
                          </a:lnTo>
                          <a:lnTo>
                            <a:pt x="708" y="156"/>
                          </a:lnTo>
                          <a:lnTo>
                            <a:pt x="708" y="14"/>
                          </a:lnTo>
                          <a:close/>
                          <a:moveTo>
                            <a:pt x="460" y="156"/>
                          </a:moveTo>
                          <a:lnTo>
                            <a:pt x="248" y="156"/>
                          </a:lnTo>
                          <a:lnTo>
                            <a:pt x="248" y="298"/>
                          </a:lnTo>
                          <a:lnTo>
                            <a:pt x="460" y="298"/>
                          </a:lnTo>
                          <a:lnTo>
                            <a:pt x="460" y="156"/>
                          </a:lnTo>
                          <a:close/>
                          <a:moveTo>
                            <a:pt x="340" y="397"/>
                          </a:moveTo>
                          <a:lnTo>
                            <a:pt x="127" y="397"/>
                          </a:lnTo>
                          <a:lnTo>
                            <a:pt x="127" y="539"/>
                          </a:lnTo>
                          <a:lnTo>
                            <a:pt x="340" y="539"/>
                          </a:lnTo>
                          <a:lnTo>
                            <a:pt x="340" y="397"/>
                          </a:lnTo>
                          <a:close/>
                          <a:moveTo>
                            <a:pt x="97" y="397"/>
                          </a:moveTo>
                          <a:lnTo>
                            <a:pt x="0" y="397"/>
                          </a:lnTo>
                          <a:lnTo>
                            <a:pt x="0" y="539"/>
                          </a:lnTo>
                          <a:lnTo>
                            <a:pt x="97" y="539"/>
                          </a:lnTo>
                          <a:lnTo>
                            <a:pt x="97" y="397"/>
                          </a:lnTo>
                          <a:close/>
                          <a:moveTo>
                            <a:pt x="97" y="57"/>
                          </a:moveTo>
                          <a:lnTo>
                            <a:pt x="0" y="57"/>
                          </a:lnTo>
                          <a:lnTo>
                            <a:pt x="0" y="199"/>
                          </a:lnTo>
                          <a:lnTo>
                            <a:pt x="97" y="199"/>
                          </a:lnTo>
                          <a:lnTo>
                            <a:pt x="97" y="57"/>
                          </a:lnTo>
                          <a:close/>
                          <a:moveTo>
                            <a:pt x="583" y="397"/>
                          </a:moveTo>
                          <a:lnTo>
                            <a:pt x="371" y="397"/>
                          </a:lnTo>
                          <a:lnTo>
                            <a:pt x="371" y="539"/>
                          </a:lnTo>
                          <a:lnTo>
                            <a:pt x="583" y="539"/>
                          </a:lnTo>
                          <a:lnTo>
                            <a:pt x="583" y="397"/>
                          </a:lnTo>
                          <a:close/>
                          <a:moveTo>
                            <a:pt x="708" y="397"/>
                          </a:moveTo>
                          <a:lnTo>
                            <a:pt x="614" y="397"/>
                          </a:lnTo>
                          <a:lnTo>
                            <a:pt x="614" y="539"/>
                          </a:lnTo>
                          <a:lnTo>
                            <a:pt x="708" y="539"/>
                          </a:lnTo>
                          <a:lnTo>
                            <a:pt x="708" y="397"/>
                          </a:lnTo>
                          <a:close/>
                          <a:moveTo>
                            <a:pt x="354" y="132"/>
                          </a:moveTo>
                          <a:lnTo>
                            <a:pt x="439" y="47"/>
                          </a:lnTo>
                          <a:lnTo>
                            <a:pt x="392" y="47"/>
                          </a:lnTo>
                          <a:lnTo>
                            <a:pt x="392" y="0"/>
                          </a:lnTo>
                          <a:lnTo>
                            <a:pt x="316" y="0"/>
                          </a:lnTo>
                          <a:lnTo>
                            <a:pt x="316" y="47"/>
                          </a:lnTo>
                          <a:lnTo>
                            <a:pt x="269" y="47"/>
                          </a:lnTo>
                          <a:lnTo>
                            <a:pt x="354" y="132"/>
                          </a:lnTo>
                          <a:close/>
                          <a:moveTo>
                            <a:pt x="602" y="343"/>
                          </a:moveTo>
                          <a:lnTo>
                            <a:pt x="687" y="258"/>
                          </a:lnTo>
                          <a:lnTo>
                            <a:pt x="640" y="258"/>
                          </a:lnTo>
                          <a:lnTo>
                            <a:pt x="640" y="210"/>
                          </a:lnTo>
                          <a:lnTo>
                            <a:pt x="564" y="210"/>
                          </a:lnTo>
                          <a:lnTo>
                            <a:pt x="564" y="258"/>
                          </a:lnTo>
                          <a:lnTo>
                            <a:pt x="517" y="258"/>
                          </a:lnTo>
                          <a:lnTo>
                            <a:pt x="602" y="3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0675" tIns="40338" rIns="80675" bIns="40338" numCol="1" anchor="t" anchorCtr="0" compatLnSpc="1">
                      <a:prstTxWarp prst="textNoShape">
                        <a:avLst/>
                      </a:prstTxWarp>
                    </a:bodyPr>
                    <a:lstStyle/>
                    <a:p>
                      <a:pPr defTabSz="896214">
                        <a:defRPr/>
                      </a:pPr>
                      <a:endParaRPr lang="en-US" sz="1400" kern="0">
                        <a:solidFill>
                          <a:srgbClr val="000000"/>
                        </a:solidFill>
                        <a:ea typeface="MS PGothic" charset="0"/>
                      </a:endParaRPr>
                    </a:p>
                  </p:txBody>
                </p:sp>
              </p:grpSp>
            </p:grpSp>
            <p:sp>
              <p:nvSpPr>
                <p:cNvPr id="179" name="Freeform 178"/>
                <p:cNvSpPr>
                  <a:spLocks noEditPoints="1"/>
                </p:cNvSpPr>
                <p:nvPr/>
              </p:nvSpPr>
              <p:spPr bwMode="auto">
                <a:xfrm>
                  <a:off x="7915913" y="3990722"/>
                  <a:ext cx="474313" cy="343048"/>
                </a:xfrm>
                <a:custGeom>
                  <a:avLst/>
                  <a:gdLst>
                    <a:gd name="T0" fmla="*/ 50 w 476"/>
                    <a:gd name="T1" fmla="*/ 137 h 344"/>
                    <a:gd name="T2" fmla="*/ 74 w 476"/>
                    <a:gd name="T3" fmla="*/ 122 h 344"/>
                    <a:gd name="T4" fmla="*/ 149 w 476"/>
                    <a:gd name="T5" fmla="*/ 120 h 344"/>
                    <a:gd name="T6" fmla="*/ 346 w 476"/>
                    <a:gd name="T7" fmla="*/ 132 h 344"/>
                    <a:gd name="T8" fmla="*/ 322 w 476"/>
                    <a:gd name="T9" fmla="*/ 147 h 344"/>
                    <a:gd name="T10" fmla="*/ 168 w 476"/>
                    <a:gd name="T11" fmla="*/ 141 h 344"/>
                    <a:gd name="T12" fmla="*/ 195 w 476"/>
                    <a:gd name="T13" fmla="*/ 182 h 344"/>
                    <a:gd name="T14" fmla="*/ 299 w 476"/>
                    <a:gd name="T15" fmla="*/ 188 h 344"/>
                    <a:gd name="T16" fmla="*/ 320 w 476"/>
                    <a:gd name="T17" fmla="*/ 169 h 344"/>
                    <a:gd name="T18" fmla="*/ 177 w 476"/>
                    <a:gd name="T19" fmla="*/ 160 h 344"/>
                    <a:gd name="T20" fmla="*/ 52 w 476"/>
                    <a:gd name="T21" fmla="*/ 163 h 344"/>
                    <a:gd name="T22" fmla="*/ 29 w 476"/>
                    <a:gd name="T23" fmla="*/ 177 h 344"/>
                    <a:gd name="T24" fmla="*/ 195 w 476"/>
                    <a:gd name="T25" fmla="*/ 182 h 344"/>
                    <a:gd name="T26" fmla="*/ 238 w 476"/>
                    <a:gd name="T27" fmla="*/ 207 h 344"/>
                    <a:gd name="T28" fmla="*/ 294 w 476"/>
                    <a:gd name="T29" fmla="*/ 227 h 344"/>
                    <a:gd name="T30" fmla="*/ 238 w 476"/>
                    <a:gd name="T31" fmla="*/ 179 h 344"/>
                    <a:gd name="T32" fmla="*/ 116 w 476"/>
                    <a:gd name="T33" fmla="*/ 241 h 344"/>
                    <a:gd name="T34" fmla="*/ 9 w 476"/>
                    <a:gd name="T35" fmla="*/ 193 h 344"/>
                    <a:gd name="T36" fmla="*/ 116 w 476"/>
                    <a:gd name="T37" fmla="*/ 269 h 344"/>
                    <a:gd name="T38" fmla="*/ 473 w 476"/>
                    <a:gd name="T39" fmla="*/ 135 h 344"/>
                    <a:gd name="T40" fmla="*/ 443 w 476"/>
                    <a:gd name="T41" fmla="*/ 121 h 344"/>
                    <a:gd name="T42" fmla="*/ 435 w 476"/>
                    <a:gd name="T43" fmla="*/ 95 h 344"/>
                    <a:gd name="T44" fmla="*/ 447 w 476"/>
                    <a:gd name="T45" fmla="*/ 62 h 344"/>
                    <a:gd name="T46" fmla="*/ 404 w 476"/>
                    <a:gd name="T47" fmla="*/ 24 h 344"/>
                    <a:gd name="T48" fmla="*/ 370 w 476"/>
                    <a:gd name="T49" fmla="*/ 37 h 344"/>
                    <a:gd name="T50" fmla="*/ 348 w 476"/>
                    <a:gd name="T51" fmla="*/ 26 h 344"/>
                    <a:gd name="T52" fmla="*/ 334 w 476"/>
                    <a:gd name="T53" fmla="*/ 3 h 344"/>
                    <a:gd name="T54" fmla="*/ 276 w 476"/>
                    <a:gd name="T55" fmla="*/ 3 h 344"/>
                    <a:gd name="T56" fmla="*/ 263 w 476"/>
                    <a:gd name="T57" fmla="*/ 31 h 344"/>
                    <a:gd name="T58" fmla="*/ 237 w 476"/>
                    <a:gd name="T59" fmla="*/ 38 h 344"/>
                    <a:gd name="T60" fmla="*/ 204 w 476"/>
                    <a:gd name="T61" fmla="*/ 25 h 344"/>
                    <a:gd name="T62" fmla="*/ 166 w 476"/>
                    <a:gd name="T63" fmla="*/ 68 h 344"/>
                    <a:gd name="T64" fmla="*/ 238 w 476"/>
                    <a:gd name="T65" fmla="*/ 66 h 344"/>
                    <a:gd name="T66" fmla="*/ 378 w 476"/>
                    <a:gd name="T67" fmla="*/ 171 h 344"/>
                    <a:gd name="T68" fmla="*/ 291 w 476"/>
                    <a:gd name="T69" fmla="*/ 240 h 344"/>
                    <a:gd name="T70" fmla="*/ 265 w 476"/>
                    <a:gd name="T71" fmla="*/ 229 h 344"/>
                    <a:gd name="T72" fmla="*/ 261 w 476"/>
                    <a:gd name="T73" fmla="*/ 225 h 344"/>
                    <a:gd name="T74" fmla="*/ 215 w 476"/>
                    <a:gd name="T75" fmla="*/ 236 h 344"/>
                    <a:gd name="T76" fmla="*/ 204 w 476"/>
                    <a:gd name="T77" fmla="*/ 305 h 344"/>
                    <a:gd name="T78" fmla="*/ 235 w 476"/>
                    <a:gd name="T79" fmla="*/ 293 h 344"/>
                    <a:gd name="T80" fmla="*/ 263 w 476"/>
                    <a:gd name="T81" fmla="*/ 302 h 344"/>
                    <a:gd name="T82" fmla="*/ 276 w 476"/>
                    <a:gd name="T83" fmla="*/ 337 h 344"/>
                    <a:gd name="T84" fmla="*/ 334 w 476"/>
                    <a:gd name="T85" fmla="*/ 344 h 344"/>
                    <a:gd name="T86" fmla="*/ 348 w 476"/>
                    <a:gd name="T87" fmla="*/ 309 h 344"/>
                    <a:gd name="T88" fmla="*/ 373 w 476"/>
                    <a:gd name="T89" fmla="*/ 294 h 344"/>
                    <a:gd name="T90" fmla="*/ 404 w 476"/>
                    <a:gd name="T91" fmla="*/ 305 h 344"/>
                    <a:gd name="T92" fmla="*/ 447 w 476"/>
                    <a:gd name="T93" fmla="*/ 267 h 344"/>
                    <a:gd name="T94" fmla="*/ 435 w 476"/>
                    <a:gd name="T95" fmla="*/ 236 h 344"/>
                    <a:gd name="T96" fmla="*/ 444 w 476"/>
                    <a:gd name="T97" fmla="*/ 210 h 344"/>
                    <a:gd name="T98" fmla="*/ 473 w 476"/>
                    <a:gd name="T99" fmla="*/ 197 h 344"/>
                    <a:gd name="T100" fmla="*/ 476 w 476"/>
                    <a:gd name="T101" fmla="*/ 139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76" h="344">
                      <a:moveTo>
                        <a:pt x="116" y="169"/>
                      </a:moveTo>
                      <a:cubicBezTo>
                        <a:pt x="72" y="169"/>
                        <a:pt x="51" y="138"/>
                        <a:pt x="50" y="137"/>
                      </a:cubicBezTo>
                      <a:cubicBezTo>
                        <a:pt x="46" y="131"/>
                        <a:pt x="48" y="122"/>
                        <a:pt x="54" y="118"/>
                      </a:cubicBezTo>
                      <a:cubicBezTo>
                        <a:pt x="61" y="113"/>
                        <a:pt x="69" y="115"/>
                        <a:pt x="74" y="122"/>
                      </a:cubicBezTo>
                      <a:cubicBezTo>
                        <a:pt x="74" y="123"/>
                        <a:pt x="87" y="141"/>
                        <a:pt x="116" y="141"/>
                      </a:cubicBezTo>
                      <a:cubicBezTo>
                        <a:pt x="126" y="141"/>
                        <a:pt x="136" y="132"/>
                        <a:pt x="149" y="120"/>
                      </a:cubicBezTo>
                      <a:cubicBezTo>
                        <a:pt x="169" y="101"/>
                        <a:pt x="195" y="78"/>
                        <a:pt x="238" y="78"/>
                      </a:cubicBezTo>
                      <a:cubicBezTo>
                        <a:pt x="312" y="78"/>
                        <a:pt x="344" y="130"/>
                        <a:pt x="346" y="132"/>
                      </a:cubicBezTo>
                      <a:cubicBezTo>
                        <a:pt x="350" y="139"/>
                        <a:pt x="348" y="147"/>
                        <a:pt x="341" y="151"/>
                      </a:cubicBezTo>
                      <a:cubicBezTo>
                        <a:pt x="334" y="155"/>
                        <a:pt x="326" y="153"/>
                        <a:pt x="322" y="147"/>
                      </a:cubicBezTo>
                      <a:cubicBezTo>
                        <a:pt x="321" y="145"/>
                        <a:pt x="296" y="106"/>
                        <a:pt x="238" y="106"/>
                      </a:cubicBezTo>
                      <a:cubicBezTo>
                        <a:pt x="206" y="106"/>
                        <a:pt x="186" y="124"/>
                        <a:pt x="168" y="141"/>
                      </a:cubicBezTo>
                      <a:cubicBezTo>
                        <a:pt x="153" y="155"/>
                        <a:pt x="137" y="169"/>
                        <a:pt x="116" y="169"/>
                      </a:cubicBezTo>
                      <a:close/>
                      <a:moveTo>
                        <a:pt x="195" y="182"/>
                      </a:moveTo>
                      <a:cubicBezTo>
                        <a:pt x="211" y="169"/>
                        <a:pt x="224" y="158"/>
                        <a:pt x="238" y="158"/>
                      </a:cubicBezTo>
                      <a:cubicBezTo>
                        <a:pt x="272" y="158"/>
                        <a:pt x="299" y="187"/>
                        <a:pt x="299" y="188"/>
                      </a:cubicBezTo>
                      <a:cubicBezTo>
                        <a:pt x="304" y="193"/>
                        <a:pt x="313" y="194"/>
                        <a:pt x="319" y="189"/>
                      </a:cubicBezTo>
                      <a:cubicBezTo>
                        <a:pt x="324" y="184"/>
                        <a:pt x="325" y="175"/>
                        <a:pt x="320" y="169"/>
                      </a:cubicBezTo>
                      <a:cubicBezTo>
                        <a:pt x="319" y="168"/>
                        <a:pt x="285" y="130"/>
                        <a:pt x="238" y="130"/>
                      </a:cubicBezTo>
                      <a:cubicBezTo>
                        <a:pt x="214" y="130"/>
                        <a:pt x="195" y="145"/>
                        <a:pt x="177" y="160"/>
                      </a:cubicBezTo>
                      <a:cubicBezTo>
                        <a:pt x="158" y="176"/>
                        <a:pt x="140" y="191"/>
                        <a:pt x="116" y="191"/>
                      </a:cubicBezTo>
                      <a:cubicBezTo>
                        <a:pt x="71" y="191"/>
                        <a:pt x="53" y="164"/>
                        <a:pt x="52" y="163"/>
                      </a:cubicBezTo>
                      <a:cubicBezTo>
                        <a:pt x="48" y="156"/>
                        <a:pt x="40" y="154"/>
                        <a:pt x="33" y="158"/>
                      </a:cubicBezTo>
                      <a:cubicBezTo>
                        <a:pt x="27" y="162"/>
                        <a:pt x="25" y="171"/>
                        <a:pt x="29" y="177"/>
                      </a:cubicBezTo>
                      <a:cubicBezTo>
                        <a:pt x="30" y="179"/>
                        <a:pt x="54" y="219"/>
                        <a:pt x="116" y="219"/>
                      </a:cubicBezTo>
                      <a:cubicBezTo>
                        <a:pt x="150" y="219"/>
                        <a:pt x="174" y="199"/>
                        <a:pt x="195" y="182"/>
                      </a:cubicBezTo>
                      <a:close/>
                      <a:moveTo>
                        <a:pt x="207" y="227"/>
                      </a:moveTo>
                      <a:cubicBezTo>
                        <a:pt x="219" y="216"/>
                        <a:pt x="229" y="207"/>
                        <a:pt x="238" y="207"/>
                      </a:cubicBezTo>
                      <a:cubicBezTo>
                        <a:pt x="265" y="207"/>
                        <a:pt x="274" y="222"/>
                        <a:pt x="275" y="222"/>
                      </a:cubicBezTo>
                      <a:cubicBezTo>
                        <a:pt x="279" y="229"/>
                        <a:pt x="287" y="231"/>
                        <a:pt x="294" y="227"/>
                      </a:cubicBezTo>
                      <a:cubicBezTo>
                        <a:pt x="301" y="223"/>
                        <a:pt x="303" y="214"/>
                        <a:pt x="299" y="208"/>
                      </a:cubicBezTo>
                      <a:cubicBezTo>
                        <a:pt x="298" y="206"/>
                        <a:pt x="281" y="179"/>
                        <a:pt x="238" y="179"/>
                      </a:cubicBezTo>
                      <a:cubicBezTo>
                        <a:pt x="218" y="179"/>
                        <a:pt x="204" y="192"/>
                        <a:pt x="188" y="206"/>
                      </a:cubicBezTo>
                      <a:cubicBezTo>
                        <a:pt x="170" y="223"/>
                        <a:pt x="150" y="241"/>
                        <a:pt x="116" y="241"/>
                      </a:cubicBezTo>
                      <a:cubicBezTo>
                        <a:pt x="57" y="241"/>
                        <a:pt x="29" y="199"/>
                        <a:pt x="28" y="197"/>
                      </a:cubicBezTo>
                      <a:cubicBezTo>
                        <a:pt x="24" y="191"/>
                        <a:pt x="15" y="189"/>
                        <a:pt x="9" y="193"/>
                      </a:cubicBezTo>
                      <a:cubicBezTo>
                        <a:pt x="2" y="197"/>
                        <a:pt x="0" y="206"/>
                        <a:pt x="4" y="212"/>
                      </a:cubicBezTo>
                      <a:cubicBezTo>
                        <a:pt x="6" y="214"/>
                        <a:pt x="40" y="269"/>
                        <a:pt x="116" y="269"/>
                      </a:cubicBezTo>
                      <a:cubicBezTo>
                        <a:pt x="161" y="269"/>
                        <a:pt x="188" y="245"/>
                        <a:pt x="207" y="227"/>
                      </a:cubicBezTo>
                      <a:close/>
                      <a:moveTo>
                        <a:pt x="473" y="135"/>
                      </a:moveTo>
                      <a:cubicBezTo>
                        <a:pt x="447" y="125"/>
                        <a:pt x="447" y="125"/>
                        <a:pt x="447" y="125"/>
                      </a:cubicBezTo>
                      <a:cubicBezTo>
                        <a:pt x="446" y="125"/>
                        <a:pt x="444" y="123"/>
                        <a:pt x="443" y="121"/>
                      </a:cubicBezTo>
                      <a:cubicBezTo>
                        <a:pt x="435" y="101"/>
                        <a:pt x="435" y="101"/>
                        <a:pt x="435" y="101"/>
                      </a:cubicBezTo>
                      <a:cubicBezTo>
                        <a:pt x="434" y="99"/>
                        <a:pt x="434" y="97"/>
                        <a:pt x="435" y="95"/>
                      </a:cubicBezTo>
                      <a:cubicBezTo>
                        <a:pt x="448" y="68"/>
                        <a:pt x="448" y="68"/>
                        <a:pt x="448" y="68"/>
                      </a:cubicBezTo>
                      <a:cubicBezTo>
                        <a:pt x="449" y="66"/>
                        <a:pt x="449" y="64"/>
                        <a:pt x="447" y="62"/>
                      </a:cubicBezTo>
                      <a:cubicBezTo>
                        <a:pt x="409" y="25"/>
                        <a:pt x="409" y="25"/>
                        <a:pt x="409" y="25"/>
                      </a:cubicBezTo>
                      <a:cubicBezTo>
                        <a:pt x="408" y="23"/>
                        <a:pt x="406" y="23"/>
                        <a:pt x="404" y="24"/>
                      </a:cubicBezTo>
                      <a:cubicBezTo>
                        <a:pt x="377" y="37"/>
                        <a:pt x="377" y="37"/>
                        <a:pt x="377" y="37"/>
                      </a:cubicBezTo>
                      <a:cubicBezTo>
                        <a:pt x="375" y="38"/>
                        <a:pt x="372" y="38"/>
                        <a:pt x="370" y="37"/>
                      </a:cubicBezTo>
                      <a:cubicBezTo>
                        <a:pt x="352" y="30"/>
                        <a:pt x="352" y="30"/>
                        <a:pt x="352" y="30"/>
                      </a:cubicBezTo>
                      <a:cubicBezTo>
                        <a:pt x="350" y="29"/>
                        <a:pt x="349" y="27"/>
                        <a:pt x="348" y="26"/>
                      </a:cubicBezTo>
                      <a:cubicBezTo>
                        <a:pt x="338" y="3"/>
                        <a:pt x="338" y="3"/>
                        <a:pt x="338" y="3"/>
                      </a:cubicBezTo>
                      <a:cubicBezTo>
                        <a:pt x="338" y="0"/>
                        <a:pt x="335" y="3"/>
                        <a:pt x="334" y="3"/>
                      </a:cubicBezTo>
                      <a:cubicBezTo>
                        <a:pt x="281" y="3"/>
                        <a:pt x="281" y="3"/>
                        <a:pt x="281" y="3"/>
                      </a:cubicBezTo>
                      <a:cubicBezTo>
                        <a:pt x="279" y="3"/>
                        <a:pt x="277" y="0"/>
                        <a:pt x="276" y="3"/>
                      </a:cubicBezTo>
                      <a:cubicBezTo>
                        <a:pt x="267" y="27"/>
                        <a:pt x="267" y="27"/>
                        <a:pt x="267" y="27"/>
                      </a:cubicBezTo>
                      <a:cubicBezTo>
                        <a:pt x="267" y="29"/>
                        <a:pt x="264" y="30"/>
                        <a:pt x="263" y="31"/>
                      </a:cubicBezTo>
                      <a:cubicBezTo>
                        <a:pt x="244" y="38"/>
                        <a:pt x="244" y="38"/>
                        <a:pt x="244" y="38"/>
                      </a:cubicBezTo>
                      <a:cubicBezTo>
                        <a:pt x="242" y="39"/>
                        <a:pt x="239" y="38"/>
                        <a:pt x="237" y="38"/>
                      </a:cubicBezTo>
                      <a:cubicBezTo>
                        <a:pt x="210" y="24"/>
                        <a:pt x="210" y="24"/>
                        <a:pt x="210" y="24"/>
                      </a:cubicBezTo>
                      <a:cubicBezTo>
                        <a:pt x="208" y="23"/>
                        <a:pt x="205" y="24"/>
                        <a:pt x="204" y="25"/>
                      </a:cubicBezTo>
                      <a:cubicBezTo>
                        <a:pt x="166" y="62"/>
                        <a:pt x="166" y="62"/>
                        <a:pt x="166" y="62"/>
                      </a:cubicBezTo>
                      <a:cubicBezTo>
                        <a:pt x="165" y="64"/>
                        <a:pt x="164" y="66"/>
                        <a:pt x="166" y="68"/>
                      </a:cubicBezTo>
                      <a:cubicBezTo>
                        <a:pt x="169" y="75"/>
                        <a:pt x="172" y="81"/>
                        <a:pt x="174" y="85"/>
                      </a:cubicBezTo>
                      <a:cubicBezTo>
                        <a:pt x="190" y="75"/>
                        <a:pt x="211" y="66"/>
                        <a:pt x="238" y="66"/>
                      </a:cubicBezTo>
                      <a:cubicBezTo>
                        <a:pt x="294" y="66"/>
                        <a:pt x="329" y="94"/>
                        <a:pt x="345" y="112"/>
                      </a:cubicBezTo>
                      <a:cubicBezTo>
                        <a:pt x="365" y="124"/>
                        <a:pt x="378" y="146"/>
                        <a:pt x="378" y="171"/>
                      </a:cubicBezTo>
                      <a:cubicBezTo>
                        <a:pt x="378" y="210"/>
                        <a:pt x="346" y="242"/>
                        <a:pt x="307" y="242"/>
                      </a:cubicBezTo>
                      <a:cubicBezTo>
                        <a:pt x="301" y="242"/>
                        <a:pt x="296" y="242"/>
                        <a:pt x="291" y="240"/>
                      </a:cubicBezTo>
                      <a:cubicBezTo>
                        <a:pt x="289" y="241"/>
                        <a:pt x="288" y="241"/>
                        <a:pt x="287" y="241"/>
                      </a:cubicBezTo>
                      <a:cubicBezTo>
                        <a:pt x="278" y="241"/>
                        <a:pt x="269" y="236"/>
                        <a:pt x="265" y="229"/>
                      </a:cubicBezTo>
                      <a:cubicBezTo>
                        <a:pt x="265" y="228"/>
                        <a:pt x="264" y="228"/>
                        <a:pt x="264" y="228"/>
                      </a:cubicBezTo>
                      <a:cubicBezTo>
                        <a:pt x="263" y="227"/>
                        <a:pt x="262" y="226"/>
                        <a:pt x="261" y="225"/>
                      </a:cubicBezTo>
                      <a:cubicBezTo>
                        <a:pt x="257" y="222"/>
                        <a:pt x="250" y="219"/>
                        <a:pt x="238" y="219"/>
                      </a:cubicBezTo>
                      <a:cubicBezTo>
                        <a:pt x="234" y="219"/>
                        <a:pt x="224" y="228"/>
                        <a:pt x="215" y="236"/>
                      </a:cubicBezTo>
                      <a:cubicBezTo>
                        <a:pt x="204" y="246"/>
                        <a:pt x="189" y="260"/>
                        <a:pt x="168" y="269"/>
                      </a:cubicBezTo>
                      <a:cubicBezTo>
                        <a:pt x="204" y="304"/>
                        <a:pt x="204" y="305"/>
                        <a:pt x="204" y="305"/>
                      </a:cubicBezTo>
                      <a:cubicBezTo>
                        <a:pt x="205" y="306"/>
                        <a:pt x="208" y="307"/>
                        <a:pt x="210" y="305"/>
                      </a:cubicBezTo>
                      <a:cubicBezTo>
                        <a:pt x="235" y="293"/>
                        <a:pt x="235" y="293"/>
                        <a:pt x="235" y="293"/>
                      </a:cubicBezTo>
                      <a:cubicBezTo>
                        <a:pt x="237" y="292"/>
                        <a:pt x="240" y="292"/>
                        <a:pt x="241" y="293"/>
                      </a:cubicBezTo>
                      <a:cubicBezTo>
                        <a:pt x="263" y="302"/>
                        <a:pt x="263" y="302"/>
                        <a:pt x="263" y="302"/>
                      </a:cubicBezTo>
                      <a:cubicBezTo>
                        <a:pt x="264" y="303"/>
                        <a:pt x="267" y="305"/>
                        <a:pt x="267" y="307"/>
                      </a:cubicBezTo>
                      <a:cubicBezTo>
                        <a:pt x="276" y="337"/>
                        <a:pt x="276" y="337"/>
                        <a:pt x="276" y="337"/>
                      </a:cubicBezTo>
                      <a:cubicBezTo>
                        <a:pt x="277" y="338"/>
                        <a:pt x="279" y="344"/>
                        <a:pt x="281" y="344"/>
                      </a:cubicBezTo>
                      <a:cubicBezTo>
                        <a:pt x="334" y="344"/>
                        <a:pt x="334" y="344"/>
                        <a:pt x="334" y="344"/>
                      </a:cubicBezTo>
                      <a:cubicBezTo>
                        <a:pt x="335" y="344"/>
                        <a:pt x="338" y="338"/>
                        <a:pt x="338" y="337"/>
                      </a:cubicBezTo>
                      <a:cubicBezTo>
                        <a:pt x="348" y="309"/>
                        <a:pt x="348" y="309"/>
                        <a:pt x="348" y="309"/>
                      </a:cubicBezTo>
                      <a:cubicBezTo>
                        <a:pt x="349" y="307"/>
                        <a:pt x="350" y="304"/>
                        <a:pt x="352" y="303"/>
                      </a:cubicBezTo>
                      <a:cubicBezTo>
                        <a:pt x="373" y="294"/>
                        <a:pt x="373" y="294"/>
                        <a:pt x="373" y="294"/>
                      </a:cubicBezTo>
                      <a:cubicBezTo>
                        <a:pt x="375" y="293"/>
                        <a:pt x="377" y="293"/>
                        <a:pt x="379" y="294"/>
                      </a:cubicBezTo>
                      <a:cubicBezTo>
                        <a:pt x="404" y="305"/>
                        <a:pt x="404" y="305"/>
                        <a:pt x="404" y="305"/>
                      </a:cubicBezTo>
                      <a:cubicBezTo>
                        <a:pt x="406" y="307"/>
                        <a:pt x="408" y="306"/>
                        <a:pt x="409" y="305"/>
                      </a:cubicBezTo>
                      <a:cubicBezTo>
                        <a:pt x="447" y="267"/>
                        <a:pt x="447" y="267"/>
                        <a:pt x="447" y="267"/>
                      </a:cubicBezTo>
                      <a:cubicBezTo>
                        <a:pt x="449" y="266"/>
                        <a:pt x="449" y="263"/>
                        <a:pt x="448" y="262"/>
                      </a:cubicBezTo>
                      <a:cubicBezTo>
                        <a:pt x="435" y="236"/>
                        <a:pt x="435" y="236"/>
                        <a:pt x="435" y="236"/>
                      </a:cubicBezTo>
                      <a:cubicBezTo>
                        <a:pt x="435" y="234"/>
                        <a:pt x="435" y="231"/>
                        <a:pt x="435" y="230"/>
                      </a:cubicBezTo>
                      <a:cubicBezTo>
                        <a:pt x="444" y="210"/>
                        <a:pt x="444" y="210"/>
                        <a:pt x="444" y="210"/>
                      </a:cubicBezTo>
                      <a:cubicBezTo>
                        <a:pt x="444" y="209"/>
                        <a:pt x="446" y="207"/>
                        <a:pt x="448" y="206"/>
                      </a:cubicBezTo>
                      <a:cubicBezTo>
                        <a:pt x="473" y="197"/>
                        <a:pt x="473" y="197"/>
                        <a:pt x="473" y="197"/>
                      </a:cubicBezTo>
                      <a:cubicBezTo>
                        <a:pt x="475" y="196"/>
                        <a:pt x="476" y="195"/>
                        <a:pt x="476" y="192"/>
                      </a:cubicBezTo>
                      <a:cubicBezTo>
                        <a:pt x="476" y="139"/>
                        <a:pt x="476" y="139"/>
                        <a:pt x="476" y="139"/>
                      </a:cubicBezTo>
                      <a:cubicBezTo>
                        <a:pt x="476" y="138"/>
                        <a:pt x="475" y="136"/>
                        <a:pt x="473" y="1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33" tIns="43915" rIns="87833" bIns="43915" numCol="1" anchor="t" anchorCtr="0" compatLnSpc="1">
                  <a:prstTxWarp prst="textNoShape">
                    <a:avLst/>
                  </a:prstTxWarp>
                </a:bodyPr>
                <a:lstStyle/>
                <a:p>
                  <a:pPr defTabSz="878004"/>
                  <a:endParaRPr lang="en-US" sz="1600" kern="0">
                    <a:solidFill>
                      <a:srgbClr val="000000"/>
                    </a:solidFill>
                    <a:ea typeface="MS PGothic" charset="0"/>
                  </a:endParaRPr>
                </a:p>
              </p:txBody>
            </p:sp>
          </p:grpSp>
        </p:grpSp>
        <p:grpSp>
          <p:nvGrpSpPr>
            <p:cNvPr id="97" name="Group 96"/>
            <p:cNvGrpSpPr/>
            <p:nvPr/>
          </p:nvGrpSpPr>
          <p:grpSpPr>
            <a:xfrm>
              <a:off x="5040711" y="5013342"/>
              <a:ext cx="6907267" cy="1575048"/>
              <a:chOff x="5040714" y="5013342"/>
              <a:chExt cx="6907271" cy="1575048"/>
            </a:xfrm>
          </p:grpSpPr>
          <p:grpSp>
            <p:nvGrpSpPr>
              <p:cNvPr id="98" name="Group 97"/>
              <p:cNvGrpSpPr/>
              <p:nvPr/>
            </p:nvGrpSpPr>
            <p:grpSpPr>
              <a:xfrm>
                <a:off x="5040714" y="5013342"/>
                <a:ext cx="6907271" cy="1575048"/>
                <a:chOff x="5040711" y="5013342"/>
                <a:chExt cx="6907267" cy="1575048"/>
              </a:xfrm>
            </p:grpSpPr>
            <p:sp>
              <p:nvSpPr>
                <p:cNvPr id="153" name="Rectangle 152"/>
                <p:cNvSpPr/>
                <p:nvPr/>
              </p:nvSpPr>
              <p:spPr bwMode="auto">
                <a:xfrm>
                  <a:off x="7818581" y="5525124"/>
                  <a:ext cx="1342848" cy="1059865"/>
                </a:xfrm>
                <a:prstGeom prst="rect">
                  <a:avLst/>
                </a:prstGeom>
                <a:solidFill>
                  <a:srgbClr val="005695"/>
                </a:solidFill>
                <a:ln w="10795" cap="flat" cmpd="sng" algn="ctr">
                  <a:noFill/>
                  <a:prstDash val="solid"/>
                </a:ln>
                <a:effectLst/>
              </p:spPr>
              <p:txBody>
                <a:bodyPr lIns="89630" tIns="44814" rIns="89630" bIns="44814" anchor="b"/>
                <a:lstStyle/>
                <a:p>
                  <a:pPr defTabSz="914139">
                    <a:lnSpc>
                      <a:spcPct val="90000"/>
                    </a:lnSpc>
                    <a:defRPr/>
                  </a:pPr>
                  <a:r>
                    <a:rPr lang="en-US" sz="1200" kern="0" dirty="0">
                      <a:gradFill>
                        <a:gsLst>
                          <a:gs pos="11024">
                            <a:srgbClr val="FFFFFF"/>
                          </a:gs>
                          <a:gs pos="23000">
                            <a:srgbClr val="FFFFFF"/>
                          </a:gs>
                        </a:gsLst>
                        <a:lin ang="5400000" scaled="1"/>
                      </a:gradFill>
                      <a:ea typeface="MS PGothic" charset="0"/>
                    </a:rPr>
                    <a:t>Search</a:t>
                  </a:r>
                </a:p>
              </p:txBody>
            </p:sp>
            <p:sp>
              <p:nvSpPr>
                <p:cNvPr id="100" name="Flowchart: Magnetic Disk 86"/>
                <p:cNvSpPr/>
                <p:nvPr/>
              </p:nvSpPr>
              <p:spPr bwMode="auto">
                <a:xfrm flipH="1">
                  <a:off x="5167599" y="5018720"/>
                  <a:ext cx="210553" cy="253015"/>
                </a:xfrm>
                <a:custGeom>
                  <a:avLst/>
                  <a:gdLst/>
                  <a:ahLst/>
                  <a:cxnLst/>
                  <a:rect l="l" t="t" r="r" b="b"/>
                  <a:pathLst>
                    <a:path w="412287" h="495445">
                      <a:moveTo>
                        <a:pt x="207336" y="24730"/>
                      </a:moveTo>
                      <a:cubicBezTo>
                        <a:pt x="112802" y="24730"/>
                        <a:pt x="36167" y="46914"/>
                        <a:pt x="36167" y="74280"/>
                      </a:cubicBezTo>
                      <a:cubicBezTo>
                        <a:pt x="36167" y="101646"/>
                        <a:pt x="112802" y="123830"/>
                        <a:pt x="207336" y="123830"/>
                      </a:cubicBezTo>
                      <a:cubicBezTo>
                        <a:pt x="301870" y="123830"/>
                        <a:pt x="378505" y="101646"/>
                        <a:pt x="378505" y="74280"/>
                      </a:cubicBezTo>
                      <a:cubicBezTo>
                        <a:pt x="378505" y="46914"/>
                        <a:pt x="301870" y="24730"/>
                        <a:pt x="207336" y="24730"/>
                      </a:cubicBezTo>
                      <a:close/>
                      <a:moveTo>
                        <a:pt x="206144" y="0"/>
                      </a:moveTo>
                      <a:lnTo>
                        <a:pt x="286377" y="6488"/>
                      </a:lnTo>
                      <a:lnTo>
                        <a:pt x="351903" y="24184"/>
                      </a:lnTo>
                      <a:lnTo>
                        <a:pt x="396085" y="50436"/>
                      </a:lnTo>
                      <a:lnTo>
                        <a:pt x="408098" y="65941"/>
                      </a:lnTo>
                      <a:lnTo>
                        <a:pt x="412287" y="82591"/>
                      </a:lnTo>
                      <a:lnTo>
                        <a:pt x="412287" y="412854"/>
                      </a:lnTo>
                      <a:lnTo>
                        <a:pt x="408098" y="429504"/>
                      </a:lnTo>
                      <a:lnTo>
                        <a:pt x="396085" y="445010"/>
                      </a:lnTo>
                      <a:lnTo>
                        <a:pt x="351903" y="471261"/>
                      </a:lnTo>
                      <a:lnTo>
                        <a:pt x="286377" y="488957"/>
                      </a:lnTo>
                      <a:cubicBezTo>
                        <a:pt x="261715" y="493135"/>
                        <a:pt x="234602" y="495445"/>
                        <a:pt x="206144" y="495445"/>
                      </a:cubicBezTo>
                      <a:cubicBezTo>
                        <a:pt x="149227" y="495445"/>
                        <a:pt x="97691" y="486205"/>
                        <a:pt x="60385" y="471261"/>
                      </a:cubicBezTo>
                      <a:cubicBezTo>
                        <a:pt x="41731" y="463789"/>
                        <a:pt x="26635" y="454891"/>
                        <a:pt x="16202" y="445010"/>
                      </a:cubicBezTo>
                      <a:cubicBezTo>
                        <a:pt x="10986" y="440069"/>
                        <a:pt x="6935" y="434882"/>
                        <a:pt x="4189" y="429504"/>
                      </a:cubicBezTo>
                      <a:cubicBezTo>
                        <a:pt x="1442" y="424127"/>
                        <a:pt x="0" y="418558"/>
                        <a:pt x="0" y="412854"/>
                      </a:cubicBezTo>
                      <a:lnTo>
                        <a:pt x="0" y="82591"/>
                      </a:lnTo>
                      <a:cubicBezTo>
                        <a:pt x="0" y="71183"/>
                        <a:pt x="5770" y="60318"/>
                        <a:pt x="16202" y="50436"/>
                      </a:cubicBezTo>
                      <a:cubicBezTo>
                        <a:pt x="26635" y="40554"/>
                        <a:pt x="41731" y="31656"/>
                        <a:pt x="60385" y="24184"/>
                      </a:cubicBezTo>
                      <a:cubicBezTo>
                        <a:pt x="79038" y="16712"/>
                        <a:pt x="101249" y="10666"/>
                        <a:pt x="125911" y="6488"/>
                      </a:cubicBezTo>
                      <a:cubicBezTo>
                        <a:pt x="150572" y="2310"/>
                        <a:pt x="177686" y="0"/>
                        <a:pt x="206144"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75666" tIns="140532" rIns="175666" bIns="140532" numCol="1" spcCol="0" rtlCol="0" fromWordArt="0" anchor="t" anchorCtr="0" forceAA="0" compatLnSpc="1">
                  <a:prstTxWarp prst="textNoShape">
                    <a:avLst/>
                  </a:prstTxWarp>
                  <a:noAutofit/>
                </a:bodyPr>
                <a:lstStyle/>
                <a:p>
                  <a:pPr algn="ctr" defTabSz="895567">
                    <a:lnSpc>
                      <a:spcPct val="90000"/>
                    </a:lnSpc>
                    <a:defRPr/>
                  </a:pPr>
                  <a:endParaRPr lang="en-US" sz="1100" kern="0" dirty="0">
                    <a:gradFill>
                      <a:gsLst>
                        <a:gs pos="0">
                          <a:srgbClr val="FFFFFF"/>
                        </a:gs>
                        <a:gs pos="100000">
                          <a:srgbClr val="FFFFFF"/>
                        </a:gs>
                      </a:gsLst>
                      <a:lin ang="5400000" scaled="0"/>
                    </a:gradFill>
                    <a:ea typeface="Segoe UI" pitchFamily="34" charset="0"/>
                    <a:cs typeface="Segoe UI" pitchFamily="34" charset="0"/>
                  </a:endParaRPr>
                </a:p>
              </p:txBody>
            </p:sp>
            <p:sp>
              <p:nvSpPr>
                <p:cNvPr id="101" name="Rectangle 100"/>
                <p:cNvSpPr/>
                <p:nvPr/>
              </p:nvSpPr>
              <p:spPr bwMode="auto">
                <a:xfrm>
                  <a:off x="9203272" y="5525124"/>
                  <a:ext cx="1342848" cy="1059865"/>
                </a:xfrm>
                <a:prstGeom prst="rect">
                  <a:avLst/>
                </a:prstGeom>
                <a:solidFill>
                  <a:srgbClr val="005695"/>
                </a:solidFill>
                <a:ln w="10795" cap="flat" cmpd="sng" algn="ctr">
                  <a:noFill/>
                  <a:prstDash val="solid"/>
                </a:ln>
                <a:effectLst/>
              </p:spPr>
              <p:txBody>
                <a:bodyPr lIns="89630" tIns="44814" rIns="89630" bIns="44814" anchor="b"/>
                <a:lstStyle/>
                <a:p>
                  <a:pPr defTabSz="914139">
                    <a:lnSpc>
                      <a:spcPct val="90000"/>
                    </a:lnSpc>
                    <a:defRPr/>
                  </a:pPr>
                  <a:r>
                    <a:rPr lang="en-US" sz="1200" kern="0" dirty="0">
                      <a:gradFill>
                        <a:gsLst>
                          <a:gs pos="11024">
                            <a:srgbClr val="FFFFFF"/>
                          </a:gs>
                          <a:gs pos="23000">
                            <a:srgbClr val="FFFFFF"/>
                          </a:gs>
                        </a:gsLst>
                        <a:lin ang="5400000" scaled="1"/>
                      </a:gradFill>
                      <a:ea typeface="MS PGothic" charset="0"/>
                    </a:rPr>
                    <a:t>Streaming</a:t>
                  </a:r>
                </a:p>
              </p:txBody>
            </p:sp>
            <p:grpSp>
              <p:nvGrpSpPr>
                <p:cNvPr id="102" name="Group 101"/>
                <p:cNvGrpSpPr/>
                <p:nvPr/>
              </p:nvGrpSpPr>
              <p:grpSpPr>
                <a:xfrm>
                  <a:off x="9314389" y="5619032"/>
                  <a:ext cx="367488" cy="351441"/>
                  <a:chOff x="8631671" y="5371382"/>
                  <a:chExt cx="367488" cy="351441"/>
                </a:xfrm>
                <a:solidFill>
                  <a:srgbClr val="FFFFFF"/>
                </a:solidFill>
              </p:grpSpPr>
              <p:sp>
                <p:nvSpPr>
                  <p:cNvPr id="161" name="Freeform 7"/>
                  <p:cNvSpPr>
                    <a:spLocks/>
                  </p:cNvSpPr>
                  <p:nvPr/>
                </p:nvSpPr>
                <p:spPr bwMode="auto">
                  <a:xfrm>
                    <a:off x="8641097" y="5371382"/>
                    <a:ext cx="46634" cy="107259"/>
                  </a:xfrm>
                  <a:custGeom>
                    <a:avLst/>
                    <a:gdLst>
                      <a:gd name="T0" fmla="*/ 21 w 21"/>
                      <a:gd name="T1" fmla="*/ 0 h 49"/>
                      <a:gd name="T2" fmla="*/ 21 w 21"/>
                      <a:gd name="T3" fmla="*/ 49 h 49"/>
                      <a:gd name="T4" fmla="*/ 11 w 21"/>
                      <a:gd name="T5" fmla="*/ 49 h 49"/>
                      <a:gd name="T6" fmla="*/ 11 w 21"/>
                      <a:gd name="T7" fmla="*/ 12 h 49"/>
                      <a:gd name="T8" fmla="*/ 8 w 21"/>
                      <a:gd name="T9" fmla="*/ 13 h 49"/>
                      <a:gd name="T10" fmla="*/ 6 w 21"/>
                      <a:gd name="T11" fmla="*/ 15 h 49"/>
                      <a:gd name="T12" fmla="*/ 3 w 21"/>
                      <a:gd name="T13" fmla="*/ 16 h 49"/>
                      <a:gd name="T14" fmla="*/ 0 w 21"/>
                      <a:gd name="T15" fmla="*/ 16 h 49"/>
                      <a:gd name="T16" fmla="*/ 0 w 21"/>
                      <a:gd name="T17" fmla="*/ 7 h 49"/>
                      <a:gd name="T18" fmla="*/ 8 w 21"/>
                      <a:gd name="T19" fmla="*/ 4 h 49"/>
                      <a:gd name="T20" fmla="*/ 15 w 21"/>
                      <a:gd name="T21" fmla="*/ 0 h 49"/>
                      <a:gd name="T22" fmla="*/ 21 w 21"/>
                      <a:gd name="T23"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9">
                        <a:moveTo>
                          <a:pt x="21" y="0"/>
                        </a:moveTo>
                        <a:cubicBezTo>
                          <a:pt x="21" y="49"/>
                          <a:pt x="21" y="49"/>
                          <a:pt x="21" y="49"/>
                        </a:cubicBezTo>
                        <a:cubicBezTo>
                          <a:pt x="11" y="49"/>
                          <a:pt x="11" y="49"/>
                          <a:pt x="11" y="49"/>
                        </a:cubicBezTo>
                        <a:cubicBezTo>
                          <a:pt x="11" y="12"/>
                          <a:pt x="11" y="12"/>
                          <a:pt x="11" y="12"/>
                        </a:cubicBezTo>
                        <a:cubicBezTo>
                          <a:pt x="10" y="12"/>
                          <a:pt x="9" y="13"/>
                          <a:pt x="8" y="13"/>
                        </a:cubicBezTo>
                        <a:cubicBezTo>
                          <a:pt x="8" y="14"/>
                          <a:pt x="7" y="14"/>
                          <a:pt x="6" y="15"/>
                        </a:cubicBezTo>
                        <a:cubicBezTo>
                          <a:pt x="5" y="15"/>
                          <a:pt x="4" y="15"/>
                          <a:pt x="3" y="16"/>
                        </a:cubicBezTo>
                        <a:cubicBezTo>
                          <a:pt x="2" y="16"/>
                          <a:pt x="1" y="16"/>
                          <a:pt x="0" y="16"/>
                        </a:cubicBezTo>
                        <a:cubicBezTo>
                          <a:pt x="0" y="7"/>
                          <a:pt x="0" y="7"/>
                          <a:pt x="0" y="7"/>
                        </a:cubicBezTo>
                        <a:cubicBezTo>
                          <a:pt x="3" y="6"/>
                          <a:pt x="6" y="5"/>
                          <a:pt x="8" y="4"/>
                        </a:cubicBezTo>
                        <a:cubicBezTo>
                          <a:pt x="11" y="3"/>
                          <a:pt x="13" y="2"/>
                          <a:pt x="15" y="0"/>
                        </a:cubicBezTo>
                        <a:lnTo>
                          <a:pt x="21" y="0"/>
                        </a:lnTo>
                        <a:close/>
                      </a:path>
                    </a:pathLst>
                  </a:custGeom>
                  <a:grpFill/>
                  <a:ln>
                    <a:noFill/>
                  </a:ln>
                  <a:extLst/>
                </p:spPr>
                <p:txBody>
                  <a:bodyPr vert="horz" wrap="square" lIns="87833" tIns="43915" rIns="87833" bIns="43915" numCol="1" anchor="t" anchorCtr="0" compatLnSpc="1">
                    <a:prstTxWarp prst="textNoShape">
                      <a:avLst/>
                    </a:prstTxWarp>
                  </a:bodyPr>
                  <a:lstStyle/>
                  <a:p>
                    <a:pPr defTabSz="895775">
                      <a:defRPr/>
                    </a:pPr>
                    <a:endParaRPr lang="en-US" sz="1100" kern="0">
                      <a:solidFill>
                        <a:srgbClr val="000000"/>
                      </a:solidFill>
                      <a:ea typeface="MS PGothic" charset="0"/>
                    </a:endParaRPr>
                  </a:p>
                </p:txBody>
              </p:sp>
              <p:sp>
                <p:nvSpPr>
                  <p:cNvPr id="162" name="Freeform 8"/>
                  <p:cNvSpPr>
                    <a:spLocks noEditPoints="1"/>
                  </p:cNvSpPr>
                  <p:nvPr/>
                </p:nvSpPr>
                <p:spPr bwMode="auto">
                  <a:xfrm>
                    <a:off x="8706981" y="5371382"/>
                    <a:ext cx="74616" cy="107259"/>
                  </a:xfrm>
                  <a:custGeom>
                    <a:avLst/>
                    <a:gdLst>
                      <a:gd name="T0" fmla="*/ 17 w 34"/>
                      <a:gd name="T1" fmla="*/ 49 h 49"/>
                      <a:gd name="T2" fmla="*/ 0 w 34"/>
                      <a:gd name="T3" fmla="*/ 26 h 49"/>
                      <a:gd name="T4" fmla="*/ 4 w 34"/>
                      <a:gd name="T5" fmla="*/ 7 h 49"/>
                      <a:gd name="T6" fmla="*/ 17 w 34"/>
                      <a:gd name="T7" fmla="*/ 0 h 49"/>
                      <a:gd name="T8" fmla="*/ 34 w 34"/>
                      <a:gd name="T9" fmla="*/ 25 h 49"/>
                      <a:gd name="T10" fmla="*/ 29 w 34"/>
                      <a:gd name="T11" fmla="*/ 43 h 49"/>
                      <a:gd name="T12" fmla="*/ 17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2"/>
                          <a:pt x="0" y="26"/>
                        </a:cubicBezTo>
                        <a:cubicBezTo>
                          <a:pt x="0" y="17"/>
                          <a:pt x="1" y="11"/>
                          <a:pt x="4" y="7"/>
                        </a:cubicBezTo>
                        <a:cubicBezTo>
                          <a:pt x="7" y="3"/>
                          <a:pt x="12" y="0"/>
                          <a:pt x="17" y="0"/>
                        </a:cubicBezTo>
                        <a:cubicBezTo>
                          <a:pt x="28" y="0"/>
                          <a:pt x="34" y="8"/>
                          <a:pt x="34" y="25"/>
                        </a:cubicBezTo>
                        <a:cubicBezTo>
                          <a:pt x="34" y="33"/>
                          <a:pt x="32" y="39"/>
                          <a:pt x="29" y="43"/>
                        </a:cubicBezTo>
                        <a:cubicBezTo>
                          <a:pt x="26" y="47"/>
                          <a:pt x="22" y="49"/>
                          <a:pt x="17" y="49"/>
                        </a:cubicBezTo>
                        <a:close/>
                        <a:moveTo>
                          <a:pt x="17" y="8"/>
                        </a:moveTo>
                        <a:cubicBezTo>
                          <a:pt x="12" y="8"/>
                          <a:pt x="10" y="14"/>
                          <a:pt x="10" y="25"/>
                        </a:cubicBezTo>
                        <a:cubicBezTo>
                          <a:pt x="10" y="36"/>
                          <a:pt x="12" y="41"/>
                          <a:pt x="17" y="41"/>
                        </a:cubicBezTo>
                        <a:cubicBezTo>
                          <a:pt x="21" y="41"/>
                          <a:pt x="23" y="36"/>
                          <a:pt x="23" y="25"/>
                        </a:cubicBezTo>
                        <a:cubicBezTo>
                          <a:pt x="23" y="14"/>
                          <a:pt x="21" y="8"/>
                          <a:pt x="17" y="8"/>
                        </a:cubicBezTo>
                        <a:close/>
                      </a:path>
                    </a:pathLst>
                  </a:custGeom>
                  <a:grpFill/>
                  <a:ln>
                    <a:noFill/>
                  </a:ln>
                  <a:extLst/>
                </p:spPr>
                <p:txBody>
                  <a:bodyPr vert="horz" wrap="square" lIns="87833" tIns="43915" rIns="87833" bIns="43915" numCol="1" anchor="t" anchorCtr="0" compatLnSpc="1">
                    <a:prstTxWarp prst="textNoShape">
                      <a:avLst/>
                    </a:prstTxWarp>
                  </a:bodyPr>
                  <a:lstStyle/>
                  <a:p>
                    <a:pPr defTabSz="895775">
                      <a:defRPr/>
                    </a:pPr>
                    <a:endParaRPr lang="en-US" sz="1100" kern="0">
                      <a:solidFill>
                        <a:srgbClr val="000000"/>
                      </a:solidFill>
                      <a:ea typeface="MS PGothic" charset="0"/>
                    </a:endParaRPr>
                  </a:p>
                </p:txBody>
              </p:sp>
              <p:sp>
                <p:nvSpPr>
                  <p:cNvPr id="163" name="Freeform 9"/>
                  <p:cNvSpPr>
                    <a:spLocks/>
                  </p:cNvSpPr>
                  <p:nvPr/>
                </p:nvSpPr>
                <p:spPr bwMode="auto">
                  <a:xfrm>
                    <a:off x="8787239" y="5371382"/>
                    <a:ext cx="45701" cy="107259"/>
                  </a:xfrm>
                  <a:custGeom>
                    <a:avLst/>
                    <a:gdLst>
                      <a:gd name="T0" fmla="*/ 21 w 21"/>
                      <a:gd name="T1" fmla="*/ 0 h 49"/>
                      <a:gd name="T2" fmla="*/ 21 w 21"/>
                      <a:gd name="T3" fmla="*/ 49 h 49"/>
                      <a:gd name="T4" fmla="*/ 10 w 21"/>
                      <a:gd name="T5" fmla="*/ 49 h 49"/>
                      <a:gd name="T6" fmla="*/ 10 w 21"/>
                      <a:gd name="T7" fmla="*/ 12 h 49"/>
                      <a:gd name="T8" fmla="*/ 8 w 21"/>
                      <a:gd name="T9" fmla="*/ 13 h 49"/>
                      <a:gd name="T10" fmla="*/ 6 w 21"/>
                      <a:gd name="T11" fmla="*/ 15 h 49"/>
                      <a:gd name="T12" fmla="*/ 3 w 21"/>
                      <a:gd name="T13" fmla="*/ 16 h 49"/>
                      <a:gd name="T14" fmla="*/ 0 w 21"/>
                      <a:gd name="T15" fmla="*/ 16 h 49"/>
                      <a:gd name="T16" fmla="*/ 0 w 21"/>
                      <a:gd name="T17" fmla="*/ 7 h 49"/>
                      <a:gd name="T18" fmla="*/ 8 w 21"/>
                      <a:gd name="T19" fmla="*/ 4 h 49"/>
                      <a:gd name="T20" fmla="*/ 14 w 21"/>
                      <a:gd name="T21" fmla="*/ 0 h 49"/>
                      <a:gd name="T22" fmla="*/ 21 w 21"/>
                      <a:gd name="T23"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9">
                        <a:moveTo>
                          <a:pt x="21" y="0"/>
                        </a:moveTo>
                        <a:cubicBezTo>
                          <a:pt x="21" y="49"/>
                          <a:pt x="21" y="49"/>
                          <a:pt x="21" y="49"/>
                        </a:cubicBezTo>
                        <a:cubicBezTo>
                          <a:pt x="10" y="49"/>
                          <a:pt x="10" y="49"/>
                          <a:pt x="10" y="49"/>
                        </a:cubicBezTo>
                        <a:cubicBezTo>
                          <a:pt x="10" y="12"/>
                          <a:pt x="10" y="12"/>
                          <a:pt x="10" y="12"/>
                        </a:cubicBezTo>
                        <a:cubicBezTo>
                          <a:pt x="10" y="12"/>
                          <a:pt x="9" y="13"/>
                          <a:pt x="8" y="13"/>
                        </a:cubicBezTo>
                        <a:cubicBezTo>
                          <a:pt x="8" y="14"/>
                          <a:pt x="7" y="14"/>
                          <a:pt x="6" y="15"/>
                        </a:cubicBezTo>
                        <a:cubicBezTo>
                          <a:pt x="5" y="15"/>
                          <a:pt x="4" y="15"/>
                          <a:pt x="3" y="16"/>
                        </a:cubicBezTo>
                        <a:cubicBezTo>
                          <a:pt x="2" y="16"/>
                          <a:pt x="1" y="16"/>
                          <a:pt x="0" y="16"/>
                        </a:cubicBezTo>
                        <a:cubicBezTo>
                          <a:pt x="0" y="7"/>
                          <a:pt x="0" y="7"/>
                          <a:pt x="0" y="7"/>
                        </a:cubicBezTo>
                        <a:cubicBezTo>
                          <a:pt x="3" y="6"/>
                          <a:pt x="6" y="5"/>
                          <a:pt x="8" y="4"/>
                        </a:cubicBezTo>
                        <a:cubicBezTo>
                          <a:pt x="10" y="3"/>
                          <a:pt x="12" y="2"/>
                          <a:pt x="14" y="0"/>
                        </a:cubicBezTo>
                        <a:lnTo>
                          <a:pt x="21" y="0"/>
                        </a:lnTo>
                        <a:close/>
                      </a:path>
                    </a:pathLst>
                  </a:custGeom>
                  <a:grpFill/>
                  <a:ln>
                    <a:noFill/>
                  </a:ln>
                  <a:extLst/>
                </p:spPr>
                <p:txBody>
                  <a:bodyPr vert="horz" wrap="square" lIns="87833" tIns="43915" rIns="87833" bIns="43915" numCol="1" anchor="t" anchorCtr="0" compatLnSpc="1">
                    <a:prstTxWarp prst="textNoShape">
                      <a:avLst/>
                    </a:prstTxWarp>
                  </a:bodyPr>
                  <a:lstStyle/>
                  <a:p>
                    <a:pPr defTabSz="895775">
                      <a:defRPr/>
                    </a:pPr>
                    <a:endParaRPr lang="en-US" sz="1100" kern="0">
                      <a:solidFill>
                        <a:srgbClr val="000000"/>
                      </a:solidFill>
                      <a:ea typeface="MS PGothic" charset="0"/>
                    </a:endParaRPr>
                  </a:p>
                </p:txBody>
              </p:sp>
              <p:sp>
                <p:nvSpPr>
                  <p:cNvPr id="164" name="Freeform 10"/>
                  <p:cNvSpPr>
                    <a:spLocks noEditPoints="1"/>
                  </p:cNvSpPr>
                  <p:nvPr/>
                </p:nvSpPr>
                <p:spPr bwMode="auto">
                  <a:xfrm>
                    <a:off x="8631671" y="5493007"/>
                    <a:ext cx="74616" cy="108192"/>
                  </a:xfrm>
                  <a:custGeom>
                    <a:avLst/>
                    <a:gdLst>
                      <a:gd name="T0" fmla="*/ 17 w 34"/>
                      <a:gd name="T1" fmla="*/ 49 h 49"/>
                      <a:gd name="T2" fmla="*/ 0 w 34"/>
                      <a:gd name="T3" fmla="*/ 25 h 49"/>
                      <a:gd name="T4" fmla="*/ 4 w 34"/>
                      <a:gd name="T5" fmla="*/ 7 h 49"/>
                      <a:gd name="T6" fmla="*/ 18 w 34"/>
                      <a:gd name="T7" fmla="*/ 0 h 49"/>
                      <a:gd name="T8" fmla="*/ 34 w 34"/>
                      <a:gd name="T9" fmla="*/ 24 h 49"/>
                      <a:gd name="T10" fmla="*/ 30 w 34"/>
                      <a:gd name="T11" fmla="*/ 43 h 49"/>
                      <a:gd name="T12" fmla="*/ 17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7"/>
                        </a:cubicBezTo>
                        <a:cubicBezTo>
                          <a:pt x="7" y="2"/>
                          <a:pt x="12" y="0"/>
                          <a:pt x="18" y="0"/>
                        </a:cubicBezTo>
                        <a:cubicBezTo>
                          <a:pt x="29" y="0"/>
                          <a:pt x="34" y="8"/>
                          <a:pt x="34" y="24"/>
                        </a:cubicBezTo>
                        <a:cubicBezTo>
                          <a:pt x="34" y="32"/>
                          <a:pt x="33" y="39"/>
                          <a:pt x="30" y="43"/>
                        </a:cubicBezTo>
                        <a:cubicBezTo>
                          <a:pt x="27" y="47"/>
                          <a:pt x="22" y="49"/>
                          <a:pt x="17" y="49"/>
                        </a:cubicBezTo>
                        <a:close/>
                        <a:moveTo>
                          <a:pt x="17" y="8"/>
                        </a:moveTo>
                        <a:cubicBezTo>
                          <a:pt x="13" y="8"/>
                          <a:pt x="10" y="14"/>
                          <a:pt x="10" y="25"/>
                        </a:cubicBezTo>
                        <a:cubicBezTo>
                          <a:pt x="10" y="36"/>
                          <a:pt x="13" y="41"/>
                          <a:pt x="17" y="41"/>
                        </a:cubicBezTo>
                        <a:cubicBezTo>
                          <a:pt x="21" y="41"/>
                          <a:pt x="23" y="36"/>
                          <a:pt x="23" y="25"/>
                        </a:cubicBezTo>
                        <a:cubicBezTo>
                          <a:pt x="23" y="14"/>
                          <a:pt x="21" y="8"/>
                          <a:pt x="17" y="8"/>
                        </a:cubicBezTo>
                        <a:close/>
                      </a:path>
                    </a:pathLst>
                  </a:custGeom>
                  <a:grpFill/>
                  <a:ln>
                    <a:noFill/>
                  </a:ln>
                  <a:extLst/>
                </p:spPr>
                <p:txBody>
                  <a:bodyPr vert="horz" wrap="square" lIns="87833" tIns="43915" rIns="87833" bIns="43915" numCol="1" anchor="t" anchorCtr="0" compatLnSpc="1">
                    <a:prstTxWarp prst="textNoShape">
                      <a:avLst/>
                    </a:prstTxWarp>
                  </a:bodyPr>
                  <a:lstStyle/>
                  <a:p>
                    <a:pPr defTabSz="895775">
                      <a:defRPr/>
                    </a:pPr>
                    <a:endParaRPr lang="en-US" sz="1100" kern="0">
                      <a:solidFill>
                        <a:srgbClr val="000000"/>
                      </a:solidFill>
                      <a:ea typeface="MS PGothic" charset="0"/>
                    </a:endParaRPr>
                  </a:p>
                </p:txBody>
              </p:sp>
              <p:sp>
                <p:nvSpPr>
                  <p:cNvPr id="165" name="Freeform 11"/>
                  <p:cNvSpPr>
                    <a:spLocks/>
                  </p:cNvSpPr>
                  <p:nvPr/>
                </p:nvSpPr>
                <p:spPr bwMode="auto">
                  <a:xfrm>
                    <a:off x="8716407" y="5493179"/>
                    <a:ext cx="46634" cy="106326"/>
                  </a:xfrm>
                  <a:custGeom>
                    <a:avLst/>
                    <a:gdLst>
                      <a:gd name="T0" fmla="*/ 21 w 21"/>
                      <a:gd name="T1" fmla="*/ 0 h 48"/>
                      <a:gd name="T2" fmla="*/ 21 w 21"/>
                      <a:gd name="T3" fmla="*/ 48 h 48"/>
                      <a:gd name="T4" fmla="*/ 10 w 21"/>
                      <a:gd name="T5" fmla="*/ 48 h 48"/>
                      <a:gd name="T6" fmla="*/ 10 w 21"/>
                      <a:gd name="T7" fmla="*/ 12 h 48"/>
                      <a:gd name="T8" fmla="*/ 8 w 21"/>
                      <a:gd name="T9" fmla="*/ 13 h 48"/>
                      <a:gd name="T10" fmla="*/ 6 w 21"/>
                      <a:gd name="T11" fmla="*/ 14 h 48"/>
                      <a:gd name="T12" fmla="*/ 3 w 21"/>
                      <a:gd name="T13" fmla="*/ 15 h 48"/>
                      <a:gd name="T14" fmla="*/ 0 w 21"/>
                      <a:gd name="T15" fmla="*/ 16 h 48"/>
                      <a:gd name="T16" fmla="*/ 0 w 21"/>
                      <a:gd name="T17" fmla="*/ 7 h 48"/>
                      <a:gd name="T18" fmla="*/ 8 w 21"/>
                      <a:gd name="T19" fmla="*/ 4 h 48"/>
                      <a:gd name="T20" fmla="*/ 14 w 21"/>
                      <a:gd name="T21" fmla="*/ 0 h 48"/>
                      <a:gd name="T22" fmla="*/ 21 w 21"/>
                      <a:gd name="T2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8">
                        <a:moveTo>
                          <a:pt x="21" y="0"/>
                        </a:moveTo>
                        <a:cubicBezTo>
                          <a:pt x="21" y="48"/>
                          <a:pt x="21" y="48"/>
                          <a:pt x="21" y="48"/>
                        </a:cubicBezTo>
                        <a:cubicBezTo>
                          <a:pt x="10" y="48"/>
                          <a:pt x="10" y="48"/>
                          <a:pt x="10" y="48"/>
                        </a:cubicBezTo>
                        <a:cubicBezTo>
                          <a:pt x="10" y="12"/>
                          <a:pt x="10" y="12"/>
                          <a:pt x="10" y="12"/>
                        </a:cubicBezTo>
                        <a:cubicBezTo>
                          <a:pt x="10" y="12"/>
                          <a:pt x="9" y="13"/>
                          <a:pt x="8" y="13"/>
                        </a:cubicBezTo>
                        <a:cubicBezTo>
                          <a:pt x="8" y="14"/>
                          <a:pt x="7" y="14"/>
                          <a:pt x="6" y="14"/>
                        </a:cubicBezTo>
                        <a:cubicBezTo>
                          <a:pt x="5" y="15"/>
                          <a:pt x="4" y="15"/>
                          <a:pt x="3" y="15"/>
                        </a:cubicBezTo>
                        <a:cubicBezTo>
                          <a:pt x="2" y="16"/>
                          <a:pt x="1" y="16"/>
                          <a:pt x="0" y="16"/>
                        </a:cubicBezTo>
                        <a:cubicBezTo>
                          <a:pt x="0" y="7"/>
                          <a:pt x="0" y="7"/>
                          <a:pt x="0" y="7"/>
                        </a:cubicBezTo>
                        <a:cubicBezTo>
                          <a:pt x="3" y="6"/>
                          <a:pt x="6" y="5"/>
                          <a:pt x="8" y="4"/>
                        </a:cubicBezTo>
                        <a:cubicBezTo>
                          <a:pt x="10" y="3"/>
                          <a:pt x="13" y="1"/>
                          <a:pt x="14" y="0"/>
                        </a:cubicBezTo>
                        <a:lnTo>
                          <a:pt x="21" y="0"/>
                        </a:lnTo>
                        <a:close/>
                      </a:path>
                    </a:pathLst>
                  </a:custGeom>
                  <a:grpFill/>
                  <a:ln>
                    <a:noFill/>
                  </a:ln>
                  <a:extLst/>
                </p:spPr>
                <p:txBody>
                  <a:bodyPr vert="horz" wrap="square" lIns="87833" tIns="43915" rIns="87833" bIns="43915" numCol="1" anchor="t" anchorCtr="0" compatLnSpc="1">
                    <a:prstTxWarp prst="textNoShape">
                      <a:avLst/>
                    </a:prstTxWarp>
                  </a:bodyPr>
                  <a:lstStyle/>
                  <a:p>
                    <a:pPr defTabSz="895775">
                      <a:defRPr/>
                    </a:pPr>
                    <a:endParaRPr lang="en-US" sz="1100" kern="0">
                      <a:solidFill>
                        <a:srgbClr val="000000"/>
                      </a:solidFill>
                      <a:ea typeface="MS PGothic" charset="0"/>
                    </a:endParaRPr>
                  </a:p>
                </p:txBody>
              </p:sp>
              <p:sp>
                <p:nvSpPr>
                  <p:cNvPr id="166" name="Freeform 12"/>
                  <p:cNvSpPr>
                    <a:spLocks noEditPoints="1"/>
                  </p:cNvSpPr>
                  <p:nvPr/>
                </p:nvSpPr>
                <p:spPr bwMode="auto">
                  <a:xfrm>
                    <a:off x="8776966" y="5493007"/>
                    <a:ext cx="74616" cy="108192"/>
                  </a:xfrm>
                  <a:custGeom>
                    <a:avLst/>
                    <a:gdLst>
                      <a:gd name="T0" fmla="*/ 16 w 34"/>
                      <a:gd name="T1" fmla="*/ 49 h 49"/>
                      <a:gd name="T2" fmla="*/ 0 w 34"/>
                      <a:gd name="T3" fmla="*/ 25 h 49"/>
                      <a:gd name="T4" fmla="*/ 4 w 34"/>
                      <a:gd name="T5" fmla="*/ 7 h 49"/>
                      <a:gd name="T6" fmla="*/ 17 w 34"/>
                      <a:gd name="T7" fmla="*/ 0 h 49"/>
                      <a:gd name="T8" fmla="*/ 34 w 34"/>
                      <a:gd name="T9" fmla="*/ 24 h 49"/>
                      <a:gd name="T10" fmla="*/ 29 w 34"/>
                      <a:gd name="T11" fmla="*/ 43 h 49"/>
                      <a:gd name="T12" fmla="*/ 16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6" y="49"/>
                        </a:moveTo>
                        <a:cubicBezTo>
                          <a:pt x="5" y="49"/>
                          <a:pt x="0" y="41"/>
                          <a:pt x="0" y="25"/>
                        </a:cubicBezTo>
                        <a:cubicBezTo>
                          <a:pt x="0" y="17"/>
                          <a:pt x="1" y="11"/>
                          <a:pt x="4" y="7"/>
                        </a:cubicBezTo>
                        <a:cubicBezTo>
                          <a:pt x="7" y="2"/>
                          <a:pt x="12" y="0"/>
                          <a:pt x="17" y="0"/>
                        </a:cubicBezTo>
                        <a:cubicBezTo>
                          <a:pt x="28" y="0"/>
                          <a:pt x="34" y="8"/>
                          <a:pt x="34" y="24"/>
                        </a:cubicBezTo>
                        <a:cubicBezTo>
                          <a:pt x="34" y="32"/>
                          <a:pt x="32" y="39"/>
                          <a:pt x="29" y="43"/>
                        </a:cubicBezTo>
                        <a:cubicBezTo>
                          <a:pt x="26" y="47"/>
                          <a:pt x="22" y="49"/>
                          <a:pt x="16" y="49"/>
                        </a:cubicBezTo>
                        <a:close/>
                        <a:moveTo>
                          <a:pt x="17" y="8"/>
                        </a:moveTo>
                        <a:cubicBezTo>
                          <a:pt x="12" y="8"/>
                          <a:pt x="10" y="14"/>
                          <a:pt x="10" y="25"/>
                        </a:cubicBezTo>
                        <a:cubicBezTo>
                          <a:pt x="10" y="36"/>
                          <a:pt x="12" y="41"/>
                          <a:pt x="17" y="41"/>
                        </a:cubicBezTo>
                        <a:cubicBezTo>
                          <a:pt x="21" y="41"/>
                          <a:pt x="23" y="36"/>
                          <a:pt x="23" y="25"/>
                        </a:cubicBezTo>
                        <a:cubicBezTo>
                          <a:pt x="23" y="14"/>
                          <a:pt x="21" y="8"/>
                          <a:pt x="17" y="8"/>
                        </a:cubicBezTo>
                        <a:close/>
                      </a:path>
                    </a:pathLst>
                  </a:custGeom>
                  <a:grpFill/>
                  <a:ln>
                    <a:noFill/>
                  </a:ln>
                  <a:extLst/>
                </p:spPr>
                <p:txBody>
                  <a:bodyPr vert="horz" wrap="square" lIns="87833" tIns="43915" rIns="87833" bIns="43915" numCol="1" anchor="t" anchorCtr="0" compatLnSpc="1">
                    <a:prstTxWarp prst="textNoShape">
                      <a:avLst/>
                    </a:prstTxWarp>
                  </a:bodyPr>
                  <a:lstStyle/>
                  <a:p>
                    <a:pPr defTabSz="895775">
                      <a:defRPr/>
                    </a:pPr>
                    <a:endParaRPr lang="en-US" sz="1100" kern="0">
                      <a:solidFill>
                        <a:srgbClr val="000000"/>
                      </a:solidFill>
                      <a:ea typeface="MS PGothic" charset="0"/>
                    </a:endParaRPr>
                  </a:p>
                </p:txBody>
              </p:sp>
              <p:sp>
                <p:nvSpPr>
                  <p:cNvPr id="167" name="Freeform 13"/>
                  <p:cNvSpPr>
                    <a:spLocks noEditPoints="1"/>
                  </p:cNvSpPr>
                  <p:nvPr/>
                </p:nvSpPr>
                <p:spPr bwMode="auto">
                  <a:xfrm>
                    <a:off x="8631671" y="5615564"/>
                    <a:ext cx="74616" cy="107259"/>
                  </a:xfrm>
                  <a:custGeom>
                    <a:avLst/>
                    <a:gdLst>
                      <a:gd name="T0" fmla="*/ 17 w 34"/>
                      <a:gd name="T1" fmla="*/ 49 h 49"/>
                      <a:gd name="T2" fmla="*/ 0 w 34"/>
                      <a:gd name="T3" fmla="*/ 25 h 49"/>
                      <a:gd name="T4" fmla="*/ 4 w 34"/>
                      <a:gd name="T5" fmla="*/ 6 h 49"/>
                      <a:gd name="T6" fmla="*/ 18 w 34"/>
                      <a:gd name="T7" fmla="*/ 0 h 49"/>
                      <a:gd name="T8" fmla="*/ 34 w 34"/>
                      <a:gd name="T9" fmla="*/ 24 h 49"/>
                      <a:gd name="T10" fmla="*/ 30 w 34"/>
                      <a:gd name="T11" fmla="*/ 42 h 49"/>
                      <a:gd name="T12" fmla="*/ 17 w 34"/>
                      <a:gd name="T13" fmla="*/ 49 h 49"/>
                      <a:gd name="T14" fmla="*/ 17 w 34"/>
                      <a:gd name="T15" fmla="*/ 8 h 49"/>
                      <a:gd name="T16" fmla="*/ 10 w 34"/>
                      <a:gd name="T17" fmla="*/ 25 h 49"/>
                      <a:gd name="T18" fmla="*/ 17 w 34"/>
                      <a:gd name="T19" fmla="*/ 41 h 49"/>
                      <a:gd name="T20" fmla="*/ 23 w 34"/>
                      <a:gd name="T21" fmla="*/ 24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6"/>
                        </a:cubicBezTo>
                        <a:cubicBezTo>
                          <a:pt x="7" y="2"/>
                          <a:pt x="12" y="0"/>
                          <a:pt x="18" y="0"/>
                        </a:cubicBezTo>
                        <a:cubicBezTo>
                          <a:pt x="29" y="0"/>
                          <a:pt x="34" y="8"/>
                          <a:pt x="34" y="24"/>
                        </a:cubicBezTo>
                        <a:cubicBezTo>
                          <a:pt x="34" y="32"/>
                          <a:pt x="33" y="38"/>
                          <a:pt x="30" y="42"/>
                        </a:cubicBezTo>
                        <a:cubicBezTo>
                          <a:pt x="27" y="47"/>
                          <a:pt x="22" y="49"/>
                          <a:pt x="17" y="49"/>
                        </a:cubicBezTo>
                        <a:close/>
                        <a:moveTo>
                          <a:pt x="17" y="8"/>
                        </a:moveTo>
                        <a:cubicBezTo>
                          <a:pt x="13" y="8"/>
                          <a:pt x="10" y="14"/>
                          <a:pt x="10" y="25"/>
                        </a:cubicBezTo>
                        <a:cubicBezTo>
                          <a:pt x="10" y="36"/>
                          <a:pt x="13" y="41"/>
                          <a:pt x="17" y="41"/>
                        </a:cubicBezTo>
                        <a:cubicBezTo>
                          <a:pt x="21" y="41"/>
                          <a:pt x="23" y="35"/>
                          <a:pt x="23" y="24"/>
                        </a:cubicBezTo>
                        <a:cubicBezTo>
                          <a:pt x="23" y="13"/>
                          <a:pt x="21" y="8"/>
                          <a:pt x="17" y="8"/>
                        </a:cubicBezTo>
                        <a:close/>
                      </a:path>
                    </a:pathLst>
                  </a:custGeom>
                  <a:grpFill/>
                  <a:ln>
                    <a:noFill/>
                  </a:ln>
                  <a:extLst/>
                </p:spPr>
                <p:txBody>
                  <a:bodyPr vert="horz" wrap="square" lIns="87833" tIns="43915" rIns="87833" bIns="43915" numCol="1" anchor="t" anchorCtr="0" compatLnSpc="1">
                    <a:prstTxWarp prst="textNoShape">
                      <a:avLst/>
                    </a:prstTxWarp>
                  </a:bodyPr>
                  <a:lstStyle/>
                  <a:p>
                    <a:pPr defTabSz="895775">
                      <a:defRPr/>
                    </a:pPr>
                    <a:endParaRPr lang="en-US" sz="1100" kern="0">
                      <a:solidFill>
                        <a:srgbClr val="000000"/>
                      </a:solidFill>
                      <a:ea typeface="MS PGothic" charset="0"/>
                    </a:endParaRPr>
                  </a:p>
                </p:txBody>
              </p:sp>
              <p:sp>
                <p:nvSpPr>
                  <p:cNvPr id="168" name="Freeform 14"/>
                  <p:cNvSpPr>
                    <a:spLocks noEditPoints="1"/>
                  </p:cNvSpPr>
                  <p:nvPr/>
                </p:nvSpPr>
                <p:spPr bwMode="auto">
                  <a:xfrm>
                    <a:off x="8706981" y="5615564"/>
                    <a:ext cx="74616" cy="107259"/>
                  </a:xfrm>
                  <a:custGeom>
                    <a:avLst/>
                    <a:gdLst>
                      <a:gd name="T0" fmla="*/ 17 w 34"/>
                      <a:gd name="T1" fmla="*/ 49 h 49"/>
                      <a:gd name="T2" fmla="*/ 0 w 34"/>
                      <a:gd name="T3" fmla="*/ 25 h 49"/>
                      <a:gd name="T4" fmla="*/ 4 w 34"/>
                      <a:gd name="T5" fmla="*/ 6 h 49"/>
                      <a:gd name="T6" fmla="*/ 17 w 34"/>
                      <a:gd name="T7" fmla="*/ 0 h 49"/>
                      <a:gd name="T8" fmla="*/ 34 w 34"/>
                      <a:gd name="T9" fmla="*/ 24 h 49"/>
                      <a:gd name="T10" fmla="*/ 29 w 34"/>
                      <a:gd name="T11" fmla="*/ 42 h 49"/>
                      <a:gd name="T12" fmla="*/ 17 w 34"/>
                      <a:gd name="T13" fmla="*/ 49 h 49"/>
                      <a:gd name="T14" fmla="*/ 17 w 34"/>
                      <a:gd name="T15" fmla="*/ 8 h 49"/>
                      <a:gd name="T16" fmla="*/ 10 w 34"/>
                      <a:gd name="T17" fmla="*/ 25 h 49"/>
                      <a:gd name="T18" fmla="*/ 17 w 34"/>
                      <a:gd name="T19" fmla="*/ 41 h 49"/>
                      <a:gd name="T20" fmla="*/ 23 w 34"/>
                      <a:gd name="T21" fmla="*/ 24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6"/>
                        </a:cubicBezTo>
                        <a:cubicBezTo>
                          <a:pt x="7" y="2"/>
                          <a:pt x="12" y="0"/>
                          <a:pt x="17" y="0"/>
                        </a:cubicBezTo>
                        <a:cubicBezTo>
                          <a:pt x="28" y="0"/>
                          <a:pt x="34" y="8"/>
                          <a:pt x="34" y="24"/>
                        </a:cubicBezTo>
                        <a:cubicBezTo>
                          <a:pt x="34" y="32"/>
                          <a:pt x="32" y="38"/>
                          <a:pt x="29" y="42"/>
                        </a:cubicBezTo>
                        <a:cubicBezTo>
                          <a:pt x="26" y="47"/>
                          <a:pt x="22" y="49"/>
                          <a:pt x="17" y="49"/>
                        </a:cubicBezTo>
                        <a:close/>
                        <a:moveTo>
                          <a:pt x="17" y="8"/>
                        </a:moveTo>
                        <a:cubicBezTo>
                          <a:pt x="12" y="8"/>
                          <a:pt x="10" y="14"/>
                          <a:pt x="10" y="25"/>
                        </a:cubicBezTo>
                        <a:cubicBezTo>
                          <a:pt x="10" y="36"/>
                          <a:pt x="12" y="41"/>
                          <a:pt x="17" y="41"/>
                        </a:cubicBezTo>
                        <a:cubicBezTo>
                          <a:pt x="21" y="41"/>
                          <a:pt x="23" y="35"/>
                          <a:pt x="23" y="24"/>
                        </a:cubicBezTo>
                        <a:cubicBezTo>
                          <a:pt x="23" y="13"/>
                          <a:pt x="21" y="8"/>
                          <a:pt x="17" y="8"/>
                        </a:cubicBezTo>
                        <a:close/>
                      </a:path>
                    </a:pathLst>
                  </a:custGeom>
                  <a:grpFill/>
                  <a:ln>
                    <a:noFill/>
                  </a:ln>
                  <a:extLst/>
                </p:spPr>
                <p:txBody>
                  <a:bodyPr vert="horz" wrap="square" lIns="87833" tIns="43915" rIns="87833" bIns="43915" numCol="1" anchor="t" anchorCtr="0" compatLnSpc="1">
                    <a:prstTxWarp prst="textNoShape">
                      <a:avLst/>
                    </a:prstTxWarp>
                  </a:bodyPr>
                  <a:lstStyle/>
                  <a:p>
                    <a:pPr defTabSz="895775">
                      <a:defRPr/>
                    </a:pPr>
                    <a:endParaRPr lang="en-US" sz="1100" kern="0">
                      <a:solidFill>
                        <a:srgbClr val="000000"/>
                      </a:solidFill>
                      <a:ea typeface="MS PGothic" charset="0"/>
                    </a:endParaRPr>
                  </a:p>
                </p:txBody>
              </p:sp>
              <p:sp>
                <p:nvSpPr>
                  <p:cNvPr id="169" name="Freeform 15"/>
                  <p:cNvSpPr>
                    <a:spLocks/>
                  </p:cNvSpPr>
                  <p:nvPr/>
                </p:nvSpPr>
                <p:spPr bwMode="auto">
                  <a:xfrm>
                    <a:off x="8787239" y="5615737"/>
                    <a:ext cx="45701" cy="105393"/>
                  </a:xfrm>
                  <a:custGeom>
                    <a:avLst/>
                    <a:gdLst>
                      <a:gd name="T0" fmla="*/ 21 w 21"/>
                      <a:gd name="T1" fmla="*/ 0 h 48"/>
                      <a:gd name="T2" fmla="*/ 21 w 21"/>
                      <a:gd name="T3" fmla="*/ 48 h 48"/>
                      <a:gd name="T4" fmla="*/ 10 w 21"/>
                      <a:gd name="T5" fmla="*/ 48 h 48"/>
                      <a:gd name="T6" fmla="*/ 10 w 21"/>
                      <a:gd name="T7" fmla="*/ 11 h 48"/>
                      <a:gd name="T8" fmla="*/ 8 w 21"/>
                      <a:gd name="T9" fmla="*/ 13 h 48"/>
                      <a:gd name="T10" fmla="*/ 6 w 21"/>
                      <a:gd name="T11" fmla="*/ 14 h 48"/>
                      <a:gd name="T12" fmla="*/ 3 w 21"/>
                      <a:gd name="T13" fmla="*/ 15 h 48"/>
                      <a:gd name="T14" fmla="*/ 0 w 21"/>
                      <a:gd name="T15" fmla="*/ 16 h 48"/>
                      <a:gd name="T16" fmla="*/ 0 w 21"/>
                      <a:gd name="T17" fmla="*/ 7 h 48"/>
                      <a:gd name="T18" fmla="*/ 8 w 21"/>
                      <a:gd name="T19" fmla="*/ 4 h 48"/>
                      <a:gd name="T20" fmla="*/ 14 w 21"/>
                      <a:gd name="T21" fmla="*/ 0 h 48"/>
                      <a:gd name="T22" fmla="*/ 21 w 21"/>
                      <a:gd name="T2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8">
                        <a:moveTo>
                          <a:pt x="21" y="0"/>
                        </a:moveTo>
                        <a:cubicBezTo>
                          <a:pt x="21" y="48"/>
                          <a:pt x="21" y="48"/>
                          <a:pt x="21" y="48"/>
                        </a:cubicBezTo>
                        <a:cubicBezTo>
                          <a:pt x="10" y="48"/>
                          <a:pt x="10" y="48"/>
                          <a:pt x="10" y="48"/>
                        </a:cubicBezTo>
                        <a:cubicBezTo>
                          <a:pt x="10" y="11"/>
                          <a:pt x="10" y="11"/>
                          <a:pt x="10" y="11"/>
                        </a:cubicBezTo>
                        <a:cubicBezTo>
                          <a:pt x="10" y="12"/>
                          <a:pt x="9" y="12"/>
                          <a:pt x="8" y="13"/>
                        </a:cubicBezTo>
                        <a:cubicBezTo>
                          <a:pt x="8" y="13"/>
                          <a:pt x="7" y="14"/>
                          <a:pt x="6" y="14"/>
                        </a:cubicBezTo>
                        <a:cubicBezTo>
                          <a:pt x="5" y="14"/>
                          <a:pt x="4" y="15"/>
                          <a:pt x="3" y="15"/>
                        </a:cubicBezTo>
                        <a:cubicBezTo>
                          <a:pt x="2" y="15"/>
                          <a:pt x="1" y="15"/>
                          <a:pt x="0" y="16"/>
                        </a:cubicBezTo>
                        <a:cubicBezTo>
                          <a:pt x="0" y="7"/>
                          <a:pt x="0" y="7"/>
                          <a:pt x="0" y="7"/>
                        </a:cubicBezTo>
                        <a:cubicBezTo>
                          <a:pt x="3" y="6"/>
                          <a:pt x="6" y="5"/>
                          <a:pt x="8" y="4"/>
                        </a:cubicBezTo>
                        <a:cubicBezTo>
                          <a:pt x="10" y="2"/>
                          <a:pt x="12" y="1"/>
                          <a:pt x="14" y="0"/>
                        </a:cubicBezTo>
                        <a:lnTo>
                          <a:pt x="21" y="0"/>
                        </a:lnTo>
                        <a:close/>
                      </a:path>
                    </a:pathLst>
                  </a:custGeom>
                  <a:grpFill/>
                  <a:ln>
                    <a:noFill/>
                  </a:ln>
                  <a:extLst/>
                </p:spPr>
                <p:txBody>
                  <a:bodyPr vert="horz" wrap="square" lIns="87833" tIns="43915" rIns="87833" bIns="43915" numCol="1" anchor="t" anchorCtr="0" compatLnSpc="1">
                    <a:prstTxWarp prst="textNoShape">
                      <a:avLst/>
                    </a:prstTxWarp>
                  </a:bodyPr>
                  <a:lstStyle/>
                  <a:p>
                    <a:pPr defTabSz="895775">
                      <a:defRPr/>
                    </a:pPr>
                    <a:endParaRPr lang="en-US" sz="1100" kern="0">
                      <a:solidFill>
                        <a:srgbClr val="000000"/>
                      </a:solidFill>
                      <a:ea typeface="MS PGothic" charset="0"/>
                    </a:endParaRPr>
                  </a:p>
                </p:txBody>
              </p:sp>
              <p:sp>
                <p:nvSpPr>
                  <p:cNvPr id="170" name="Freeform 16"/>
                  <p:cNvSpPr>
                    <a:spLocks/>
                  </p:cNvSpPr>
                  <p:nvPr/>
                </p:nvSpPr>
                <p:spPr bwMode="auto">
                  <a:xfrm>
                    <a:off x="8933969" y="5371382"/>
                    <a:ext cx="46634" cy="107259"/>
                  </a:xfrm>
                  <a:custGeom>
                    <a:avLst/>
                    <a:gdLst>
                      <a:gd name="T0" fmla="*/ 21 w 21"/>
                      <a:gd name="T1" fmla="*/ 0 h 49"/>
                      <a:gd name="T2" fmla="*/ 21 w 21"/>
                      <a:gd name="T3" fmla="*/ 49 h 49"/>
                      <a:gd name="T4" fmla="*/ 10 w 21"/>
                      <a:gd name="T5" fmla="*/ 49 h 49"/>
                      <a:gd name="T6" fmla="*/ 10 w 21"/>
                      <a:gd name="T7" fmla="*/ 12 h 49"/>
                      <a:gd name="T8" fmla="*/ 8 w 21"/>
                      <a:gd name="T9" fmla="*/ 13 h 49"/>
                      <a:gd name="T10" fmla="*/ 6 w 21"/>
                      <a:gd name="T11" fmla="*/ 15 h 49"/>
                      <a:gd name="T12" fmla="*/ 3 w 21"/>
                      <a:gd name="T13" fmla="*/ 16 h 49"/>
                      <a:gd name="T14" fmla="*/ 0 w 21"/>
                      <a:gd name="T15" fmla="*/ 16 h 49"/>
                      <a:gd name="T16" fmla="*/ 0 w 21"/>
                      <a:gd name="T17" fmla="*/ 7 h 49"/>
                      <a:gd name="T18" fmla="*/ 8 w 21"/>
                      <a:gd name="T19" fmla="*/ 4 h 49"/>
                      <a:gd name="T20" fmla="*/ 15 w 21"/>
                      <a:gd name="T21" fmla="*/ 0 h 49"/>
                      <a:gd name="T22" fmla="*/ 21 w 21"/>
                      <a:gd name="T23"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9">
                        <a:moveTo>
                          <a:pt x="21" y="0"/>
                        </a:moveTo>
                        <a:cubicBezTo>
                          <a:pt x="21" y="49"/>
                          <a:pt x="21" y="49"/>
                          <a:pt x="21" y="49"/>
                        </a:cubicBezTo>
                        <a:cubicBezTo>
                          <a:pt x="10" y="49"/>
                          <a:pt x="10" y="49"/>
                          <a:pt x="10" y="49"/>
                        </a:cubicBezTo>
                        <a:cubicBezTo>
                          <a:pt x="10" y="12"/>
                          <a:pt x="10" y="12"/>
                          <a:pt x="10" y="12"/>
                        </a:cubicBezTo>
                        <a:cubicBezTo>
                          <a:pt x="10" y="12"/>
                          <a:pt x="9" y="13"/>
                          <a:pt x="8" y="13"/>
                        </a:cubicBezTo>
                        <a:cubicBezTo>
                          <a:pt x="8" y="14"/>
                          <a:pt x="7" y="14"/>
                          <a:pt x="6" y="15"/>
                        </a:cubicBezTo>
                        <a:cubicBezTo>
                          <a:pt x="5" y="15"/>
                          <a:pt x="4" y="15"/>
                          <a:pt x="3" y="16"/>
                        </a:cubicBezTo>
                        <a:cubicBezTo>
                          <a:pt x="2" y="16"/>
                          <a:pt x="1" y="16"/>
                          <a:pt x="0" y="16"/>
                        </a:cubicBezTo>
                        <a:cubicBezTo>
                          <a:pt x="0" y="7"/>
                          <a:pt x="0" y="7"/>
                          <a:pt x="0" y="7"/>
                        </a:cubicBezTo>
                        <a:cubicBezTo>
                          <a:pt x="3" y="6"/>
                          <a:pt x="6" y="5"/>
                          <a:pt x="8" y="4"/>
                        </a:cubicBezTo>
                        <a:cubicBezTo>
                          <a:pt x="10" y="3"/>
                          <a:pt x="13" y="2"/>
                          <a:pt x="15" y="0"/>
                        </a:cubicBezTo>
                        <a:lnTo>
                          <a:pt x="21" y="0"/>
                        </a:lnTo>
                        <a:close/>
                      </a:path>
                    </a:pathLst>
                  </a:custGeom>
                  <a:grpFill/>
                  <a:ln>
                    <a:noFill/>
                  </a:ln>
                  <a:extLst/>
                </p:spPr>
                <p:txBody>
                  <a:bodyPr vert="horz" wrap="square" lIns="87833" tIns="43915" rIns="87833" bIns="43915" numCol="1" anchor="t" anchorCtr="0" compatLnSpc="1">
                    <a:prstTxWarp prst="textNoShape">
                      <a:avLst/>
                    </a:prstTxWarp>
                  </a:bodyPr>
                  <a:lstStyle/>
                  <a:p>
                    <a:pPr defTabSz="895775">
                      <a:defRPr/>
                    </a:pPr>
                    <a:endParaRPr lang="en-US" sz="1100" kern="0">
                      <a:solidFill>
                        <a:srgbClr val="000000"/>
                      </a:solidFill>
                      <a:ea typeface="MS PGothic" charset="0"/>
                    </a:endParaRPr>
                  </a:p>
                </p:txBody>
              </p:sp>
              <p:sp>
                <p:nvSpPr>
                  <p:cNvPr id="171" name="Freeform 17"/>
                  <p:cNvSpPr>
                    <a:spLocks noEditPoints="1"/>
                  </p:cNvSpPr>
                  <p:nvPr/>
                </p:nvSpPr>
                <p:spPr bwMode="auto">
                  <a:xfrm>
                    <a:off x="8924543" y="5493007"/>
                    <a:ext cx="74616" cy="108192"/>
                  </a:xfrm>
                  <a:custGeom>
                    <a:avLst/>
                    <a:gdLst>
                      <a:gd name="T0" fmla="*/ 17 w 34"/>
                      <a:gd name="T1" fmla="*/ 49 h 49"/>
                      <a:gd name="T2" fmla="*/ 0 w 34"/>
                      <a:gd name="T3" fmla="*/ 25 h 49"/>
                      <a:gd name="T4" fmla="*/ 4 w 34"/>
                      <a:gd name="T5" fmla="*/ 7 h 49"/>
                      <a:gd name="T6" fmla="*/ 17 w 34"/>
                      <a:gd name="T7" fmla="*/ 0 h 49"/>
                      <a:gd name="T8" fmla="*/ 34 w 34"/>
                      <a:gd name="T9" fmla="*/ 24 h 49"/>
                      <a:gd name="T10" fmla="*/ 29 w 34"/>
                      <a:gd name="T11" fmla="*/ 43 h 49"/>
                      <a:gd name="T12" fmla="*/ 17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7"/>
                        </a:cubicBezTo>
                        <a:cubicBezTo>
                          <a:pt x="7" y="2"/>
                          <a:pt x="12" y="0"/>
                          <a:pt x="17" y="0"/>
                        </a:cubicBezTo>
                        <a:cubicBezTo>
                          <a:pt x="28" y="0"/>
                          <a:pt x="34" y="8"/>
                          <a:pt x="34" y="24"/>
                        </a:cubicBezTo>
                        <a:cubicBezTo>
                          <a:pt x="34" y="32"/>
                          <a:pt x="32" y="39"/>
                          <a:pt x="29" y="43"/>
                        </a:cubicBezTo>
                        <a:cubicBezTo>
                          <a:pt x="26" y="47"/>
                          <a:pt x="22" y="49"/>
                          <a:pt x="17" y="49"/>
                        </a:cubicBezTo>
                        <a:close/>
                        <a:moveTo>
                          <a:pt x="17" y="8"/>
                        </a:moveTo>
                        <a:cubicBezTo>
                          <a:pt x="12" y="8"/>
                          <a:pt x="10" y="14"/>
                          <a:pt x="10" y="25"/>
                        </a:cubicBezTo>
                        <a:cubicBezTo>
                          <a:pt x="10" y="36"/>
                          <a:pt x="12" y="41"/>
                          <a:pt x="17" y="41"/>
                        </a:cubicBezTo>
                        <a:cubicBezTo>
                          <a:pt x="21" y="41"/>
                          <a:pt x="23" y="36"/>
                          <a:pt x="23" y="25"/>
                        </a:cubicBezTo>
                        <a:cubicBezTo>
                          <a:pt x="23" y="14"/>
                          <a:pt x="21" y="8"/>
                          <a:pt x="17" y="8"/>
                        </a:cubicBezTo>
                        <a:close/>
                      </a:path>
                    </a:pathLst>
                  </a:custGeom>
                  <a:grpFill/>
                  <a:ln>
                    <a:noFill/>
                  </a:ln>
                  <a:extLst/>
                </p:spPr>
                <p:txBody>
                  <a:bodyPr vert="horz" wrap="square" lIns="87833" tIns="43915" rIns="87833" bIns="43915" numCol="1" anchor="t" anchorCtr="0" compatLnSpc="1">
                    <a:prstTxWarp prst="textNoShape">
                      <a:avLst/>
                    </a:prstTxWarp>
                  </a:bodyPr>
                  <a:lstStyle/>
                  <a:p>
                    <a:pPr defTabSz="895775">
                      <a:defRPr/>
                    </a:pPr>
                    <a:endParaRPr lang="en-US" sz="1100" kern="0">
                      <a:solidFill>
                        <a:srgbClr val="000000"/>
                      </a:solidFill>
                      <a:ea typeface="MS PGothic" charset="0"/>
                    </a:endParaRPr>
                  </a:p>
                </p:txBody>
              </p:sp>
              <p:sp>
                <p:nvSpPr>
                  <p:cNvPr id="172" name="Freeform 18"/>
                  <p:cNvSpPr>
                    <a:spLocks noEditPoints="1"/>
                  </p:cNvSpPr>
                  <p:nvPr/>
                </p:nvSpPr>
                <p:spPr bwMode="auto">
                  <a:xfrm>
                    <a:off x="8924543" y="5615564"/>
                    <a:ext cx="74616" cy="107259"/>
                  </a:xfrm>
                  <a:custGeom>
                    <a:avLst/>
                    <a:gdLst>
                      <a:gd name="T0" fmla="*/ 17 w 34"/>
                      <a:gd name="T1" fmla="*/ 49 h 49"/>
                      <a:gd name="T2" fmla="*/ 0 w 34"/>
                      <a:gd name="T3" fmla="*/ 25 h 49"/>
                      <a:gd name="T4" fmla="*/ 4 w 34"/>
                      <a:gd name="T5" fmla="*/ 6 h 49"/>
                      <a:gd name="T6" fmla="*/ 17 w 34"/>
                      <a:gd name="T7" fmla="*/ 0 h 49"/>
                      <a:gd name="T8" fmla="*/ 34 w 34"/>
                      <a:gd name="T9" fmla="*/ 24 h 49"/>
                      <a:gd name="T10" fmla="*/ 29 w 34"/>
                      <a:gd name="T11" fmla="*/ 42 h 49"/>
                      <a:gd name="T12" fmla="*/ 17 w 34"/>
                      <a:gd name="T13" fmla="*/ 49 h 49"/>
                      <a:gd name="T14" fmla="*/ 17 w 34"/>
                      <a:gd name="T15" fmla="*/ 8 h 49"/>
                      <a:gd name="T16" fmla="*/ 10 w 34"/>
                      <a:gd name="T17" fmla="*/ 25 h 49"/>
                      <a:gd name="T18" fmla="*/ 17 w 34"/>
                      <a:gd name="T19" fmla="*/ 41 h 49"/>
                      <a:gd name="T20" fmla="*/ 23 w 34"/>
                      <a:gd name="T21" fmla="*/ 24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6"/>
                        </a:cubicBezTo>
                        <a:cubicBezTo>
                          <a:pt x="7" y="2"/>
                          <a:pt x="12" y="0"/>
                          <a:pt x="17" y="0"/>
                        </a:cubicBezTo>
                        <a:cubicBezTo>
                          <a:pt x="28" y="0"/>
                          <a:pt x="34" y="8"/>
                          <a:pt x="34" y="24"/>
                        </a:cubicBezTo>
                        <a:cubicBezTo>
                          <a:pt x="34" y="32"/>
                          <a:pt x="32" y="38"/>
                          <a:pt x="29" y="42"/>
                        </a:cubicBezTo>
                        <a:cubicBezTo>
                          <a:pt x="26" y="47"/>
                          <a:pt x="22" y="49"/>
                          <a:pt x="17" y="49"/>
                        </a:cubicBezTo>
                        <a:close/>
                        <a:moveTo>
                          <a:pt x="17" y="8"/>
                        </a:moveTo>
                        <a:cubicBezTo>
                          <a:pt x="12" y="8"/>
                          <a:pt x="10" y="14"/>
                          <a:pt x="10" y="25"/>
                        </a:cubicBezTo>
                        <a:cubicBezTo>
                          <a:pt x="10" y="36"/>
                          <a:pt x="12" y="41"/>
                          <a:pt x="17" y="41"/>
                        </a:cubicBezTo>
                        <a:cubicBezTo>
                          <a:pt x="21" y="41"/>
                          <a:pt x="23" y="35"/>
                          <a:pt x="23" y="24"/>
                        </a:cubicBezTo>
                        <a:cubicBezTo>
                          <a:pt x="23" y="13"/>
                          <a:pt x="21" y="8"/>
                          <a:pt x="17" y="8"/>
                        </a:cubicBezTo>
                        <a:close/>
                      </a:path>
                    </a:pathLst>
                  </a:custGeom>
                  <a:grpFill/>
                  <a:ln>
                    <a:noFill/>
                  </a:ln>
                  <a:extLst/>
                </p:spPr>
                <p:txBody>
                  <a:bodyPr vert="horz" wrap="square" lIns="87833" tIns="43915" rIns="87833" bIns="43915" numCol="1" anchor="t" anchorCtr="0" compatLnSpc="1">
                    <a:prstTxWarp prst="textNoShape">
                      <a:avLst/>
                    </a:prstTxWarp>
                  </a:bodyPr>
                  <a:lstStyle/>
                  <a:p>
                    <a:pPr defTabSz="895775">
                      <a:defRPr/>
                    </a:pPr>
                    <a:endParaRPr lang="en-US" sz="1100" kern="0">
                      <a:solidFill>
                        <a:srgbClr val="000000"/>
                      </a:solidFill>
                      <a:ea typeface="MS PGothic" charset="0"/>
                    </a:endParaRPr>
                  </a:p>
                </p:txBody>
              </p:sp>
              <p:sp>
                <p:nvSpPr>
                  <p:cNvPr id="173" name="Freeform 19"/>
                  <p:cNvSpPr>
                    <a:spLocks noEditPoints="1"/>
                  </p:cNvSpPr>
                  <p:nvPr/>
                </p:nvSpPr>
                <p:spPr bwMode="auto">
                  <a:xfrm>
                    <a:off x="8849233" y="5371382"/>
                    <a:ext cx="74616" cy="107259"/>
                  </a:xfrm>
                  <a:custGeom>
                    <a:avLst/>
                    <a:gdLst>
                      <a:gd name="T0" fmla="*/ 17 w 34"/>
                      <a:gd name="T1" fmla="*/ 49 h 49"/>
                      <a:gd name="T2" fmla="*/ 0 w 34"/>
                      <a:gd name="T3" fmla="*/ 26 h 49"/>
                      <a:gd name="T4" fmla="*/ 4 w 34"/>
                      <a:gd name="T5" fmla="*/ 7 h 49"/>
                      <a:gd name="T6" fmla="*/ 18 w 34"/>
                      <a:gd name="T7" fmla="*/ 0 h 49"/>
                      <a:gd name="T8" fmla="*/ 34 w 34"/>
                      <a:gd name="T9" fmla="*/ 25 h 49"/>
                      <a:gd name="T10" fmla="*/ 30 w 34"/>
                      <a:gd name="T11" fmla="*/ 43 h 49"/>
                      <a:gd name="T12" fmla="*/ 17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2"/>
                          <a:pt x="0" y="26"/>
                        </a:cubicBezTo>
                        <a:cubicBezTo>
                          <a:pt x="0" y="17"/>
                          <a:pt x="1" y="11"/>
                          <a:pt x="4" y="7"/>
                        </a:cubicBezTo>
                        <a:cubicBezTo>
                          <a:pt x="7" y="3"/>
                          <a:pt x="12" y="0"/>
                          <a:pt x="18" y="0"/>
                        </a:cubicBezTo>
                        <a:cubicBezTo>
                          <a:pt x="29" y="0"/>
                          <a:pt x="34" y="8"/>
                          <a:pt x="34" y="25"/>
                        </a:cubicBezTo>
                        <a:cubicBezTo>
                          <a:pt x="34" y="33"/>
                          <a:pt x="33" y="39"/>
                          <a:pt x="30" y="43"/>
                        </a:cubicBezTo>
                        <a:cubicBezTo>
                          <a:pt x="27" y="47"/>
                          <a:pt x="22" y="49"/>
                          <a:pt x="17" y="49"/>
                        </a:cubicBezTo>
                        <a:close/>
                        <a:moveTo>
                          <a:pt x="17" y="8"/>
                        </a:moveTo>
                        <a:cubicBezTo>
                          <a:pt x="13" y="8"/>
                          <a:pt x="10" y="14"/>
                          <a:pt x="10" y="25"/>
                        </a:cubicBezTo>
                        <a:cubicBezTo>
                          <a:pt x="10" y="36"/>
                          <a:pt x="13" y="41"/>
                          <a:pt x="17" y="41"/>
                        </a:cubicBezTo>
                        <a:cubicBezTo>
                          <a:pt x="21" y="41"/>
                          <a:pt x="23" y="36"/>
                          <a:pt x="23" y="25"/>
                        </a:cubicBezTo>
                        <a:cubicBezTo>
                          <a:pt x="23" y="14"/>
                          <a:pt x="21" y="8"/>
                          <a:pt x="17" y="8"/>
                        </a:cubicBezTo>
                        <a:close/>
                      </a:path>
                    </a:pathLst>
                  </a:custGeom>
                  <a:grpFill/>
                  <a:ln>
                    <a:noFill/>
                  </a:ln>
                  <a:extLst/>
                </p:spPr>
                <p:txBody>
                  <a:bodyPr vert="horz" wrap="square" lIns="87833" tIns="43915" rIns="87833" bIns="43915" numCol="1" anchor="t" anchorCtr="0" compatLnSpc="1">
                    <a:prstTxWarp prst="textNoShape">
                      <a:avLst/>
                    </a:prstTxWarp>
                  </a:bodyPr>
                  <a:lstStyle/>
                  <a:p>
                    <a:pPr defTabSz="895775">
                      <a:defRPr/>
                    </a:pPr>
                    <a:endParaRPr lang="en-US" sz="1100" kern="0">
                      <a:solidFill>
                        <a:srgbClr val="000000"/>
                      </a:solidFill>
                      <a:ea typeface="MS PGothic" charset="0"/>
                    </a:endParaRPr>
                  </a:p>
                </p:txBody>
              </p:sp>
              <p:sp>
                <p:nvSpPr>
                  <p:cNvPr id="174" name="Freeform 20"/>
                  <p:cNvSpPr>
                    <a:spLocks/>
                  </p:cNvSpPr>
                  <p:nvPr/>
                </p:nvSpPr>
                <p:spPr bwMode="auto">
                  <a:xfrm>
                    <a:off x="8858659" y="5493179"/>
                    <a:ext cx="46634" cy="106326"/>
                  </a:xfrm>
                  <a:custGeom>
                    <a:avLst/>
                    <a:gdLst>
                      <a:gd name="T0" fmla="*/ 21 w 21"/>
                      <a:gd name="T1" fmla="*/ 0 h 48"/>
                      <a:gd name="T2" fmla="*/ 21 w 21"/>
                      <a:gd name="T3" fmla="*/ 48 h 48"/>
                      <a:gd name="T4" fmla="*/ 11 w 21"/>
                      <a:gd name="T5" fmla="*/ 48 h 48"/>
                      <a:gd name="T6" fmla="*/ 11 w 21"/>
                      <a:gd name="T7" fmla="*/ 12 h 48"/>
                      <a:gd name="T8" fmla="*/ 9 w 21"/>
                      <a:gd name="T9" fmla="*/ 13 h 48"/>
                      <a:gd name="T10" fmla="*/ 6 w 21"/>
                      <a:gd name="T11" fmla="*/ 14 h 48"/>
                      <a:gd name="T12" fmla="*/ 3 w 21"/>
                      <a:gd name="T13" fmla="*/ 15 h 48"/>
                      <a:gd name="T14" fmla="*/ 0 w 21"/>
                      <a:gd name="T15" fmla="*/ 16 h 48"/>
                      <a:gd name="T16" fmla="*/ 0 w 21"/>
                      <a:gd name="T17" fmla="*/ 7 h 48"/>
                      <a:gd name="T18" fmla="*/ 8 w 21"/>
                      <a:gd name="T19" fmla="*/ 4 h 48"/>
                      <a:gd name="T20" fmla="*/ 15 w 21"/>
                      <a:gd name="T21" fmla="*/ 0 h 48"/>
                      <a:gd name="T22" fmla="*/ 21 w 21"/>
                      <a:gd name="T2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8">
                        <a:moveTo>
                          <a:pt x="21" y="0"/>
                        </a:moveTo>
                        <a:cubicBezTo>
                          <a:pt x="21" y="48"/>
                          <a:pt x="21" y="48"/>
                          <a:pt x="21" y="48"/>
                        </a:cubicBezTo>
                        <a:cubicBezTo>
                          <a:pt x="11" y="48"/>
                          <a:pt x="11" y="48"/>
                          <a:pt x="11" y="48"/>
                        </a:cubicBezTo>
                        <a:cubicBezTo>
                          <a:pt x="11" y="12"/>
                          <a:pt x="11" y="12"/>
                          <a:pt x="11" y="12"/>
                        </a:cubicBezTo>
                        <a:cubicBezTo>
                          <a:pt x="10" y="12"/>
                          <a:pt x="9" y="13"/>
                          <a:pt x="9" y="13"/>
                        </a:cubicBezTo>
                        <a:cubicBezTo>
                          <a:pt x="8" y="14"/>
                          <a:pt x="7" y="14"/>
                          <a:pt x="6" y="14"/>
                        </a:cubicBezTo>
                        <a:cubicBezTo>
                          <a:pt x="5" y="15"/>
                          <a:pt x="4" y="15"/>
                          <a:pt x="3" y="15"/>
                        </a:cubicBezTo>
                        <a:cubicBezTo>
                          <a:pt x="2" y="16"/>
                          <a:pt x="1" y="16"/>
                          <a:pt x="0" y="16"/>
                        </a:cubicBezTo>
                        <a:cubicBezTo>
                          <a:pt x="0" y="7"/>
                          <a:pt x="0" y="7"/>
                          <a:pt x="0" y="7"/>
                        </a:cubicBezTo>
                        <a:cubicBezTo>
                          <a:pt x="3" y="6"/>
                          <a:pt x="6" y="5"/>
                          <a:pt x="8" y="4"/>
                        </a:cubicBezTo>
                        <a:cubicBezTo>
                          <a:pt x="11" y="3"/>
                          <a:pt x="13" y="1"/>
                          <a:pt x="15" y="0"/>
                        </a:cubicBezTo>
                        <a:lnTo>
                          <a:pt x="21" y="0"/>
                        </a:lnTo>
                        <a:close/>
                      </a:path>
                    </a:pathLst>
                  </a:custGeom>
                  <a:grpFill/>
                  <a:ln>
                    <a:noFill/>
                  </a:ln>
                  <a:extLst/>
                </p:spPr>
                <p:txBody>
                  <a:bodyPr vert="horz" wrap="square" lIns="87833" tIns="43915" rIns="87833" bIns="43915" numCol="1" anchor="t" anchorCtr="0" compatLnSpc="1">
                    <a:prstTxWarp prst="textNoShape">
                      <a:avLst/>
                    </a:prstTxWarp>
                  </a:bodyPr>
                  <a:lstStyle/>
                  <a:p>
                    <a:pPr defTabSz="895775">
                      <a:defRPr/>
                    </a:pPr>
                    <a:endParaRPr lang="en-US" sz="1100" kern="0">
                      <a:solidFill>
                        <a:srgbClr val="000000"/>
                      </a:solidFill>
                      <a:ea typeface="MS PGothic" charset="0"/>
                    </a:endParaRPr>
                  </a:p>
                </p:txBody>
              </p:sp>
              <p:sp>
                <p:nvSpPr>
                  <p:cNvPr id="175" name="Freeform 21"/>
                  <p:cNvSpPr>
                    <a:spLocks noEditPoints="1"/>
                  </p:cNvSpPr>
                  <p:nvPr/>
                </p:nvSpPr>
                <p:spPr bwMode="auto">
                  <a:xfrm>
                    <a:off x="8849233" y="5615564"/>
                    <a:ext cx="74616" cy="107259"/>
                  </a:xfrm>
                  <a:custGeom>
                    <a:avLst/>
                    <a:gdLst>
                      <a:gd name="T0" fmla="*/ 17 w 34"/>
                      <a:gd name="T1" fmla="*/ 49 h 49"/>
                      <a:gd name="T2" fmla="*/ 0 w 34"/>
                      <a:gd name="T3" fmla="*/ 25 h 49"/>
                      <a:gd name="T4" fmla="*/ 4 w 34"/>
                      <a:gd name="T5" fmla="*/ 6 h 49"/>
                      <a:gd name="T6" fmla="*/ 18 w 34"/>
                      <a:gd name="T7" fmla="*/ 0 h 49"/>
                      <a:gd name="T8" fmla="*/ 34 w 34"/>
                      <a:gd name="T9" fmla="*/ 24 h 49"/>
                      <a:gd name="T10" fmla="*/ 30 w 34"/>
                      <a:gd name="T11" fmla="*/ 42 h 49"/>
                      <a:gd name="T12" fmla="*/ 17 w 34"/>
                      <a:gd name="T13" fmla="*/ 49 h 49"/>
                      <a:gd name="T14" fmla="*/ 17 w 34"/>
                      <a:gd name="T15" fmla="*/ 8 h 49"/>
                      <a:gd name="T16" fmla="*/ 10 w 34"/>
                      <a:gd name="T17" fmla="*/ 25 h 49"/>
                      <a:gd name="T18" fmla="*/ 17 w 34"/>
                      <a:gd name="T19" fmla="*/ 41 h 49"/>
                      <a:gd name="T20" fmla="*/ 23 w 34"/>
                      <a:gd name="T21" fmla="*/ 24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6"/>
                        </a:cubicBezTo>
                        <a:cubicBezTo>
                          <a:pt x="7" y="2"/>
                          <a:pt x="12" y="0"/>
                          <a:pt x="18" y="0"/>
                        </a:cubicBezTo>
                        <a:cubicBezTo>
                          <a:pt x="29" y="0"/>
                          <a:pt x="34" y="8"/>
                          <a:pt x="34" y="24"/>
                        </a:cubicBezTo>
                        <a:cubicBezTo>
                          <a:pt x="34" y="32"/>
                          <a:pt x="33" y="38"/>
                          <a:pt x="30" y="42"/>
                        </a:cubicBezTo>
                        <a:cubicBezTo>
                          <a:pt x="27" y="47"/>
                          <a:pt x="22" y="49"/>
                          <a:pt x="17" y="49"/>
                        </a:cubicBezTo>
                        <a:close/>
                        <a:moveTo>
                          <a:pt x="17" y="8"/>
                        </a:moveTo>
                        <a:cubicBezTo>
                          <a:pt x="13" y="8"/>
                          <a:pt x="10" y="14"/>
                          <a:pt x="10" y="25"/>
                        </a:cubicBezTo>
                        <a:cubicBezTo>
                          <a:pt x="10" y="36"/>
                          <a:pt x="13" y="41"/>
                          <a:pt x="17" y="41"/>
                        </a:cubicBezTo>
                        <a:cubicBezTo>
                          <a:pt x="21" y="41"/>
                          <a:pt x="23" y="35"/>
                          <a:pt x="23" y="24"/>
                        </a:cubicBezTo>
                        <a:cubicBezTo>
                          <a:pt x="23" y="13"/>
                          <a:pt x="21" y="8"/>
                          <a:pt x="17" y="8"/>
                        </a:cubicBezTo>
                        <a:close/>
                      </a:path>
                    </a:pathLst>
                  </a:custGeom>
                  <a:grpFill/>
                  <a:ln>
                    <a:noFill/>
                  </a:ln>
                  <a:extLst/>
                </p:spPr>
                <p:txBody>
                  <a:bodyPr vert="horz" wrap="square" lIns="87833" tIns="43915" rIns="87833" bIns="43915" numCol="1" anchor="t" anchorCtr="0" compatLnSpc="1">
                    <a:prstTxWarp prst="textNoShape">
                      <a:avLst/>
                    </a:prstTxWarp>
                  </a:bodyPr>
                  <a:lstStyle/>
                  <a:p>
                    <a:pPr defTabSz="895775">
                      <a:defRPr/>
                    </a:pPr>
                    <a:endParaRPr lang="en-US" sz="1100" kern="0">
                      <a:solidFill>
                        <a:srgbClr val="000000"/>
                      </a:solidFill>
                      <a:ea typeface="MS PGothic" charset="0"/>
                    </a:endParaRPr>
                  </a:p>
                </p:txBody>
              </p:sp>
            </p:grpSp>
            <p:sp>
              <p:nvSpPr>
                <p:cNvPr id="103" name="Rectangle 102">
                  <a:hlinkClick r:id="" action="ppaction://noaction"/>
                </p:cNvPr>
                <p:cNvSpPr/>
                <p:nvPr/>
              </p:nvSpPr>
              <p:spPr bwMode="auto">
                <a:xfrm>
                  <a:off x="5041086" y="5013342"/>
                  <a:ext cx="6906892" cy="448096"/>
                </a:xfrm>
                <a:prstGeom prst="rect">
                  <a:avLst/>
                </a:prstGeom>
                <a:solidFill>
                  <a:srgbClr val="FFFFFF">
                    <a:lumMod val="75000"/>
                  </a:srgbClr>
                </a:solidFill>
                <a:ln w="19050" cap="flat" cmpd="sng" algn="ctr">
                  <a:noFill/>
                  <a:prstDash val="solid"/>
                  <a:miter lim="800000"/>
                  <a:headEnd type="none" w="med" len="med"/>
                  <a:tailEnd type="none" w="med" len="med"/>
                </a:ln>
                <a:effectLst/>
              </p:spPr>
              <p:txBody>
                <a:bodyPr rot="0" spcFirstLastPara="0" vertOverflow="overflow" horzOverflow="overflow" vert="horz" wrap="square" lIns="89630" tIns="44814" rIns="89630" bIns="0" numCol="1" spcCol="0" rtlCol="0" fromWordArt="0" anchor="ctr" anchorCtr="0" forceAA="0" compatLnSpc="1">
                  <a:prstTxWarp prst="textNoShape">
                    <a:avLst/>
                  </a:prstTxWarp>
                  <a:noAutofit/>
                </a:bodyPr>
                <a:lstStyle/>
                <a:p>
                  <a:pPr defTabSz="746179">
                    <a:lnSpc>
                      <a:spcPct val="90000"/>
                    </a:lnSpc>
                    <a:defRPr/>
                  </a:pPr>
                  <a:r>
                    <a:rPr lang="en-US" kern="0" dirty="0">
                      <a:ln>
                        <a:solidFill>
                          <a:srgbClr val="FFFFFF">
                            <a:alpha val="0"/>
                          </a:srgbClr>
                        </a:solidFill>
                      </a:ln>
                      <a:gradFill>
                        <a:gsLst>
                          <a:gs pos="55000">
                            <a:srgbClr val="505050">
                              <a:lumMod val="75000"/>
                            </a:srgbClr>
                          </a:gs>
                          <a:gs pos="0">
                            <a:srgbClr val="505050">
                              <a:lumMod val="75000"/>
                            </a:srgbClr>
                          </a:gs>
                        </a:gsLst>
                        <a:lin ang="5400000" scaled="0"/>
                      </a:gradFill>
                      <a:latin typeface="Segoe UI Semibold" panose="020B0702040204020203" pitchFamily="34" charset="0"/>
                      <a:ea typeface="MS PGothic" charset="0"/>
                      <a:cs typeface="Segoe UI Semibold" panose="020B0702040204020203" pitchFamily="34" charset="0"/>
                    </a:rPr>
                    <a:t>Capture + manage</a:t>
                  </a:r>
                </a:p>
              </p:txBody>
            </p:sp>
            <p:grpSp>
              <p:nvGrpSpPr>
                <p:cNvPr id="150" name="Group 149"/>
                <p:cNvGrpSpPr/>
                <p:nvPr/>
              </p:nvGrpSpPr>
              <p:grpSpPr>
                <a:xfrm>
                  <a:off x="5040711" y="5528525"/>
                  <a:ext cx="1343812" cy="1059865"/>
                  <a:chOff x="5044790" y="5280875"/>
                  <a:chExt cx="1343812" cy="1059865"/>
                </a:xfrm>
              </p:grpSpPr>
              <p:sp>
                <p:nvSpPr>
                  <p:cNvPr id="159" name="Rectangle 158"/>
                  <p:cNvSpPr/>
                  <p:nvPr/>
                </p:nvSpPr>
                <p:spPr bwMode="auto">
                  <a:xfrm>
                    <a:off x="5044790" y="5280875"/>
                    <a:ext cx="1343812" cy="1059865"/>
                  </a:xfrm>
                  <a:prstGeom prst="rect">
                    <a:avLst/>
                  </a:prstGeom>
                  <a:solidFill>
                    <a:srgbClr val="005695"/>
                  </a:solidFill>
                  <a:ln w="10795" cap="flat" cmpd="sng" algn="ctr">
                    <a:noFill/>
                    <a:prstDash val="solid"/>
                  </a:ln>
                  <a:effectLst/>
                </p:spPr>
                <p:txBody>
                  <a:bodyPr lIns="89630" tIns="44814" rIns="89630" bIns="44814" anchor="b"/>
                  <a:lstStyle/>
                  <a:p>
                    <a:pPr defTabSz="914139">
                      <a:lnSpc>
                        <a:spcPct val="90000"/>
                      </a:lnSpc>
                      <a:defRPr/>
                    </a:pPr>
                    <a:r>
                      <a:rPr lang="en-US" sz="1200" kern="0" dirty="0">
                        <a:gradFill>
                          <a:gsLst>
                            <a:gs pos="11024">
                              <a:srgbClr val="FFFFFF"/>
                            </a:gs>
                            <a:gs pos="23000">
                              <a:srgbClr val="FFFFFF"/>
                            </a:gs>
                          </a:gsLst>
                          <a:lin ang="5400000" scaled="1"/>
                        </a:gradFill>
                        <a:ea typeface="MS PGothic" charset="0"/>
                      </a:rPr>
                      <a:t>Relational</a:t>
                    </a:r>
                  </a:p>
                </p:txBody>
              </p:sp>
              <p:sp>
                <p:nvSpPr>
                  <p:cNvPr id="160" name="Flowchart: Magnetic Disk 86"/>
                  <p:cNvSpPr/>
                  <p:nvPr/>
                </p:nvSpPr>
                <p:spPr bwMode="auto">
                  <a:xfrm flipH="1">
                    <a:off x="5166321" y="5359439"/>
                    <a:ext cx="306334" cy="368115"/>
                  </a:xfrm>
                  <a:custGeom>
                    <a:avLst/>
                    <a:gdLst/>
                    <a:ahLst/>
                    <a:cxnLst/>
                    <a:rect l="l" t="t" r="r" b="b"/>
                    <a:pathLst>
                      <a:path w="412287" h="495445">
                        <a:moveTo>
                          <a:pt x="207336" y="24730"/>
                        </a:moveTo>
                        <a:cubicBezTo>
                          <a:pt x="112802" y="24730"/>
                          <a:pt x="36167" y="46914"/>
                          <a:pt x="36167" y="74280"/>
                        </a:cubicBezTo>
                        <a:cubicBezTo>
                          <a:pt x="36167" y="101646"/>
                          <a:pt x="112802" y="123830"/>
                          <a:pt x="207336" y="123830"/>
                        </a:cubicBezTo>
                        <a:cubicBezTo>
                          <a:pt x="301870" y="123830"/>
                          <a:pt x="378505" y="101646"/>
                          <a:pt x="378505" y="74280"/>
                        </a:cubicBezTo>
                        <a:cubicBezTo>
                          <a:pt x="378505" y="46914"/>
                          <a:pt x="301870" y="24730"/>
                          <a:pt x="207336" y="24730"/>
                        </a:cubicBezTo>
                        <a:close/>
                        <a:moveTo>
                          <a:pt x="206144" y="0"/>
                        </a:moveTo>
                        <a:lnTo>
                          <a:pt x="286377" y="6488"/>
                        </a:lnTo>
                        <a:lnTo>
                          <a:pt x="351903" y="24184"/>
                        </a:lnTo>
                        <a:lnTo>
                          <a:pt x="396085" y="50436"/>
                        </a:lnTo>
                        <a:lnTo>
                          <a:pt x="408098" y="65941"/>
                        </a:lnTo>
                        <a:lnTo>
                          <a:pt x="412287" y="82591"/>
                        </a:lnTo>
                        <a:lnTo>
                          <a:pt x="412287" y="412854"/>
                        </a:lnTo>
                        <a:lnTo>
                          <a:pt x="408098" y="429504"/>
                        </a:lnTo>
                        <a:lnTo>
                          <a:pt x="396085" y="445010"/>
                        </a:lnTo>
                        <a:lnTo>
                          <a:pt x="351903" y="471261"/>
                        </a:lnTo>
                        <a:lnTo>
                          <a:pt x="286377" y="488957"/>
                        </a:lnTo>
                        <a:cubicBezTo>
                          <a:pt x="261715" y="493135"/>
                          <a:pt x="234602" y="495445"/>
                          <a:pt x="206144" y="495445"/>
                        </a:cubicBezTo>
                        <a:cubicBezTo>
                          <a:pt x="149227" y="495445"/>
                          <a:pt x="97691" y="486205"/>
                          <a:pt x="60385" y="471261"/>
                        </a:cubicBezTo>
                        <a:cubicBezTo>
                          <a:pt x="41731" y="463789"/>
                          <a:pt x="26635" y="454891"/>
                          <a:pt x="16202" y="445010"/>
                        </a:cubicBezTo>
                        <a:cubicBezTo>
                          <a:pt x="10986" y="440069"/>
                          <a:pt x="6935" y="434882"/>
                          <a:pt x="4189" y="429504"/>
                        </a:cubicBezTo>
                        <a:cubicBezTo>
                          <a:pt x="1442" y="424127"/>
                          <a:pt x="0" y="418558"/>
                          <a:pt x="0" y="412854"/>
                        </a:cubicBezTo>
                        <a:lnTo>
                          <a:pt x="0" y="82591"/>
                        </a:lnTo>
                        <a:cubicBezTo>
                          <a:pt x="0" y="71183"/>
                          <a:pt x="5770" y="60318"/>
                          <a:pt x="16202" y="50436"/>
                        </a:cubicBezTo>
                        <a:cubicBezTo>
                          <a:pt x="26635" y="40554"/>
                          <a:pt x="41731" y="31656"/>
                          <a:pt x="60385" y="24184"/>
                        </a:cubicBezTo>
                        <a:cubicBezTo>
                          <a:pt x="79038" y="16712"/>
                          <a:pt x="101249" y="10666"/>
                          <a:pt x="125911" y="6488"/>
                        </a:cubicBezTo>
                        <a:cubicBezTo>
                          <a:pt x="150572" y="2310"/>
                          <a:pt x="177686" y="0"/>
                          <a:pt x="206144"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75666" tIns="140532" rIns="175666" bIns="140532" numCol="1" spcCol="0" rtlCol="0" fromWordArt="0" anchor="t" anchorCtr="0" forceAA="0" compatLnSpc="1">
                    <a:prstTxWarp prst="textNoShape">
                      <a:avLst/>
                    </a:prstTxWarp>
                    <a:noAutofit/>
                  </a:bodyPr>
                  <a:lstStyle/>
                  <a:p>
                    <a:pPr algn="ctr" defTabSz="895567">
                      <a:lnSpc>
                        <a:spcPct val="90000"/>
                      </a:lnSpc>
                      <a:defRPr/>
                    </a:pPr>
                    <a:endParaRPr lang="en-US" sz="1100" kern="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51" name="Group 150"/>
                <p:cNvGrpSpPr/>
                <p:nvPr/>
              </p:nvGrpSpPr>
              <p:grpSpPr>
                <a:xfrm>
                  <a:off x="10599300" y="5528525"/>
                  <a:ext cx="1348677" cy="1059865"/>
                  <a:chOff x="10592950" y="5280875"/>
                  <a:chExt cx="1348677" cy="1059865"/>
                </a:xfrm>
              </p:grpSpPr>
              <p:sp>
                <p:nvSpPr>
                  <p:cNvPr id="157" name="Rectangle 156"/>
                  <p:cNvSpPr/>
                  <p:nvPr/>
                </p:nvSpPr>
                <p:spPr bwMode="auto">
                  <a:xfrm>
                    <a:off x="10592950" y="5280875"/>
                    <a:ext cx="1348677" cy="1059865"/>
                  </a:xfrm>
                  <a:prstGeom prst="rect">
                    <a:avLst/>
                  </a:prstGeom>
                  <a:solidFill>
                    <a:srgbClr val="005695"/>
                  </a:solidFill>
                  <a:ln w="10795" cap="flat" cmpd="sng" algn="ctr">
                    <a:noFill/>
                    <a:prstDash val="solid"/>
                  </a:ln>
                  <a:effectLst/>
                </p:spPr>
                <p:txBody>
                  <a:bodyPr lIns="89630" tIns="44814" rIns="89630" bIns="44814" anchor="b"/>
                  <a:lstStyle/>
                  <a:p>
                    <a:pPr defTabSz="914139">
                      <a:lnSpc>
                        <a:spcPct val="90000"/>
                      </a:lnSpc>
                      <a:defRPr/>
                    </a:pPr>
                    <a:r>
                      <a:rPr lang="en-US" sz="1200" kern="0">
                        <a:gradFill>
                          <a:gsLst>
                            <a:gs pos="11024">
                              <a:srgbClr val="FFFFFF"/>
                            </a:gs>
                            <a:gs pos="23000">
                              <a:srgbClr val="FFFFFF"/>
                            </a:gs>
                          </a:gsLst>
                          <a:lin ang="5400000" scaled="1"/>
                        </a:gradFill>
                        <a:ea typeface="MS PGothic" charset="0"/>
                      </a:rPr>
                      <a:t>Internal &amp; external</a:t>
                    </a:r>
                    <a:endParaRPr lang="en-US" sz="1200" kern="0" dirty="0">
                      <a:gradFill>
                        <a:gsLst>
                          <a:gs pos="11024">
                            <a:srgbClr val="FFFFFF"/>
                          </a:gs>
                          <a:gs pos="23000">
                            <a:srgbClr val="FFFFFF"/>
                          </a:gs>
                        </a:gsLst>
                        <a:lin ang="5400000" scaled="1"/>
                      </a:gradFill>
                      <a:ea typeface="MS PGothic" charset="0"/>
                    </a:endParaRPr>
                  </a:p>
                </p:txBody>
              </p:sp>
              <p:sp>
                <p:nvSpPr>
                  <p:cNvPr id="158" name="TextBox 157"/>
                  <p:cNvSpPr txBox="1"/>
                  <p:nvPr/>
                </p:nvSpPr>
                <p:spPr>
                  <a:xfrm>
                    <a:off x="10648750" y="5381077"/>
                    <a:ext cx="406235" cy="442812"/>
                  </a:xfrm>
                  <a:prstGeom prst="rect">
                    <a:avLst/>
                  </a:prstGeom>
                  <a:noFill/>
                </p:spPr>
                <p:txBody>
                  <a:bodyPr wrap="square" lIns="0" tIns="0" rIns="0" bIns="0" rtlCol="0">
                    <a:spAutoFit/>
                  </a:bodyPr>
                  <a:lstStyle/>
                  <a:p>
                    <a:pPr algn="ctr" defTabSz="895503">
                      <a:lnSpc>
                        <a:spcPct val="90000"/>
                      </a:lnSpc>
                      <a:defRPr/>
                    </a:pPr>
                    <a:r>
                      <a:rPr lang="en-US" sz="3200" b="1" kern="0" dirty="0">
                        <a:solidFill>
                          <a:srgbClr val="FFFFFF"/>
                        </a:solidFill>
                        <a:ea typeface="MS PGothic" charset="0"/>
                        <a:sym typeface="Wingdings" panose="05000000000000000000" pitchFamily="2" charset="2"/>
                      </a:rPr>
                      <a:t></a:t>
                    </a:r>
                    <a:endParaRPr lang="en-US" sz="3200" b="1" kern="0" dirty="0">
                      <a:solidFill>
                        <a:srgbClr val="FFFFFF"/>
                      </a:solidFill>
                      <a:ea typeface="MS PGothic" charset="0"/>
                    </a:endParaRPr>
                  </a:p>
                </p:txBody>
              </p:sp>
            </p:grpSp>
            <p:sp>
              <p:nvSpPr>
                <p:cNvPr id="155" name="Rectangle 154"/>
                <p:cNvSpPr/>
                <p:nvPr/>
              </p:nvSpPr>
              <p:spPr bwMode="auto">
                <a:xfrm>
                  <a:off x="6433687" y="5528525"/>
                  <a:ext cx="1346864" cy="1059865"/>
                </a:xfrm>
                <a:prstGeom prst="rect">
                  <a:avLst/>
                </a:prstGeom>
                <a:solidFill>
                  <a:srgbClr val="005695"/>
                </a:solidFill>
                <a:ln w="10795" cap="flat" cmpd="sng" algn="ctr">
                  <a:noFill/>
                  <a:prstDash val="solid"/>
                </a:ln>
                <a:effectLst/>
              </p:spPr>
              <p:txBody>
                <a:bodyPr lIns="89630" tIns="44814" rIns="89630" bIns="44814" anchor="b"/>
                <a:lstStyle/>
                <a:p>
                  <a:pPr defTabSz="914139">
                    <a:lnSpc>
                      <a:spcPct val="90000"/>
                    </a:lnSpc>
                    <a:defRPr/>
                  </a:pPr>
                  <a:r>
                    <a:rPr lang="en-US" sz="1200" kern="0" dirty="0">
                      <a:gradFill>
                        <a:gsLst>
                          <a:gs pos="11024">
                            <a:srgbClr val="FFFFFF"/>
                          </a:gs>
                          <a:gs pos="23000">
                            <a:srgbClr val="FFFFFF"/>
                          </a:gs>
                        </a:gsLst>
                        <a:lin ang="5400000" scaled="1"/>
                      </a:gradFill>
                      <a:ea typeface="MS PGothic" charset="0"/>
                    </a:rPr>
                    <a:t>Non-relational</a:t>
                  </a:r>
                </a:p>
              </p:txBody>
            </p:sp>
            <p:sp>
              <p:nvSpPr>
                <p:cNvPr id="154" name="Rectangle 153"/>
                <p:cNvSpPr/>
                <p:nvPr/>
              </p:nvSpPr>
              <p:spPr>
                <a:xfrm>
                  <a:off x="6968854" y="5581977"/>
                  <a:ext cx="503143" cy="468564"/>
                </a:xfrm>
                <a:prstGeom prst="rect">
                  <a:avLst/>
                </a:prstGeom>
              </p:spPr>
              <p:txBody>
                <a:bodyPr wrap="square">
                  <a:spAutoFit/>
                </a:bodyPr>
                <a:lstStyle/>
                <a:p>
                  <a:pPr algn="ctr" defTabSz="913565">
                    <a:defRPr/>
                  </a:pPr>
                  <a:r>
                    <a:rPr lang="en-US" sz="2400" b="1" kern="0" dirty="0">
                      <a:ln>
                        <a:solidFill>
                          <a:prstClr val="white">
                            <a:alpha val="0"/>
                          </a:prstClr>
                        </a:solidFill>
                      </a:ln>
                      <a:solidFill>
                        <a:prstClr val="white"/>
                      </a:solidFill>
                      <a:ea typeface="Segoe UI" panose="020B0502040204020203" pitchFamily="34" charset="0"/>
                      <a:cs typeface="Segoe UI" panose="020B0502040204020203" pitchFamily="34" charset="0"/>
                    </a:rPr>
                    <a:t>{ }</a:t>
                  </a:r>
                </a:p>
              </p:txBody>
            </p:sp>
          </p:grpSp>
          <p:sp>
            <p:nvSpPr>
              <p:cNvPr id="99" name="Freeform 5"/>
              <p:cNvSpPr>
                <a:spLocks noEditPoints="1"/>
              </p:cNvSpPr>
              <p:nvPr/>
            </p:nvSpPr>
            <p:spPr bwMode="auto">
              <a:xfrm>
                <a:off x="6505066" y="5632432"/>
                <a:ext cx="491002" cy="369837"/>
              </a:xfrm>
              <a:custGeom>
                <a:avLst/>
                <a:gdLst>
                  <a:gd name="T0" fmla="*/ 475 w 718"/>
                  <a:gd name="T1" fmla="*/ 424 h 539"/>
                  <a:gd name="T2" fmla="*/ 426 w 718"/>
                  <a:gd name="T3" fmla="*/ 486 h 539"/>
                  <a:gd name="T4" fmla="*/ 515 w 718"/>
                  <a:gd name="T5" fmla="*/ 303 h 539"/>
                  <a:gd name="T6" fmla="*/ 526 w 718"/>
                  <a:gd name="T7" fmla="*/ 369 h 539"/>
                  <a:gd name="T8" fmla="*/ 562 w 718"/>
                  <a:gd name="T9" fmla="*/ 334 h 539"/>
                  <a:gd name="T10" fmla="*/ 493 w 718"/>
                  <a:gd name="T11" fmla="*/ 363 h 539"/>
                  <a:gd name="T12" fmla="*/ 440 w 718"/>
                  <a:gd name="T13" fmla="*/ 416 h 539"/>
                  <a:gd name="T14" fmla="*/ 296 w 718"/>
                  <a:gd name="T15" fmla="*/ 500 h 539"/>
                  <a:gd name="T16" fmla="*/ 327 w 718"/>
                  <a:gd name="T17" fmla="*/ 452 h 539"/>
                  <a:gd name="T18" fmla="*/ 325 w 718"/>
                  <a:gd name="T19" fmla="*/ 423 h 539"/>
                  <a:gd name="T20" fmla="*/ 236 w 718"/>
                  <a:gd name="T21" fmla="*/ 431 h 539"/>
                  <a:gd name="T22" fmla="*/ 211 w 718"/>
                  <a:gd name="T23" fmla="*/ 493 h 539"/>
                  <a:gd name="T24" fmla="*/ 137 w 718"/>
                  <a:gd name="T25" fmla="*/ 440 h 539"/>
                  <a:gd name="T26" fmla="*/ 253 w 718"/>
                  <a:gd name="T27" fmla="*/ 130 h 539"/>
                  <a:gd name="T28" fmla="*/ 219 w 718"/>
                  <a:gd name="T29" fmla="*/ 306 h 539"/>
                  <a:gd name="T30" fmla="*/ 380 w 718"/>
                  <a:gd name="T31" fmla="*/ 328 h 539"/>
                  <a:gd name="T32" fmla="*/ 370 w 718"/>
                  <a:gd name="T33" fmla="*/ 318 h 539"/>
                  <a:gd name="T34" fmla="*/ 235 w 718"/>
                  <a:gd name="T35" fmla="*/ 298 h 539"/>
                  <a:gd name="T36" fmla="*/ 202 w 718"/>
                  <a:gd name="T37" fmla="*/ 222 h 539"/>
                  <a:gd name="T38" fmla="*/ 385 w 718"/>
                  <a:gd name="T39" fmla="*/ 75 h 539"/>
                  <a:gd name="T40" fmla="*/ 535 w 718"/>
                  <a:gd name="T41" fmla="*/ 47 h 539"/>
                  <a:gd name="T42" fmla="*/ 584 w 718"/>
                  <a:gd name="T43" fmla="*/ 85 h 539"/>
                  <a:gd name="T44" fmla="*/ 607 w 718"/>
                  <a:gd name="T45" fmla="*/ 125 h 539"/>
                  <a:gd name="T46" fmla="*/ 589 w 718"/>
                  <a:gd name="T47" fmla="*/ 134 h 539"/>
                  <a:gd name="T48" fmla="*/ 590 w 718"/>
                  <a:gd name="T49" fmla="*/ 151 h 539"/>
                  <a:gd name="T50" fmla="*/ 619 w 718"/>
                  <a:gd name="T51" fmla="*/ 167 h 539"/>
                  <a:gd name="T52" fmla="*/ 566 w 718"/>
                  <a:gd name="T53" fmla="*/ 206 h 539"/>
                  <a:gd name="T54" fmla="*/ 586 w 718"/>
                  <a:gd name="T55" fmla="*/ 223 h 539"/>
                  <a:gd name="T56" fmla="*/ 622 w 718"/>
                  <a:gd name="T57" fmla="*/ 197 h 539"/>
                  <a:gd name="T58" fmla="*/ 655 w 718"/>
                  <a:gd name="T59" fmla="*/ 129 h 539"/>
                  <a:gd name="T60" fmla="*/ 663 w 718"/>
                  <a:gd name="T61" fmla="*/ 319 h 539"/>
                  <a:gd name="T62" fmla="*/ 654 w 718"/>
                  <a:gd name="T63" fmla="*/ 142 h 539"/>
                  <a:gd name="T64" fmla="*/ 379 w 718"/>
                  <a:gd name="T65" fmla="*/ 103 h 539"/>
                  <a:gd name="T66" fmla="*/ 321 w 718"/>
                  <a:gd name="T67" fmla="*/ 124 h 539"/>
                  <a:gd name="T68" fmla="*/ 379 w 718"/>
                  <a:gd name="T69" fmla="*/ 103 h 539"/>
                  <a:gd name="T70" fmla="*/ 478 w 718"/>
                  <a:gd name="T71" fmla="*/ 102 h 539"/>
                  <a:gd name="T72" fmla="*/ 508 w 718"/>
                  <a:gd name="T73" fmla="*/ 151 h 539"/>
                  <a:gd name="T74" fmla="*/ 478 w 718"/>
                  <a:gd name="T75" fmla="*/ 173 h 539"/>
                  <a:gd name="T76" fmla="*/ 543 w 718"/>
                  <a:gd name="T77" fmla="*/ 166 h 539"/>
                  <a:gd name="T78" fmla="*/ 495 w 718"/>
                  <a:gd name="T79" fmla="*/ 322 h 539"/>
                  <a:gd name="T80" fmla="*/ 526 w 718"/>
                  <a:gd name="T81" fmla="*/ 288 h 539"/>
                  <a:gd name="T82" fmla="*/ 79 w 718"/>
                  <a:gd name="T83" fmla="*/ 200 h 539"/>
                  <a:gd name="T84" fmla="*/ 124 w 718"/>
                  <a:gd name="T85" fmla="*/ 442 h 539"/>
                  <a:gd name="T86" fmla="*/ 60 w 718"/>
                  <a:gd name="T87" fmla="*/ 395 h 539"/>
                  <a:gd name="T88" fmla="*/ 620 w 718"/>
                  <a:gd name="T89" fmla="*/ 130 h 539"/>
                  <a:gd name="T90" fmla="*/ 47 w 718"/>
                  <a:gd name="T91" fmla="*/ 233 h 539"/>
                  <a:gd name="T92" fmla="*/ 90 w 718"/>
                  <a:gd name="T93" fmla="*/ 235 h 539"/>
                  <a:gd name="T94" fmla="*/ 70 w 718"/>
                  <a:gd name="T95" fmla="*/ 180 h 539"/>
                  <a:gd name="T96" fmla="*/ 502 w 718"/>
                  <a:gd name="T97" fmla="*/ 181 h 539"/>
                  <a:gd name="T98" fmla="*/ 589 w 718"/>
                  <a:gd name="T99" fmla="*/ 147 h 539"/>
                  <a:gd name="T100" fmla="*/ 597 w 718"/>
                  <a:gd name="T101" fmla="*/ 140 h 539"/>
                  <a:gd name="T102" fmla="*/ 8 w 718"/>
                  <a:gd name="T103" fmla="*/ 233 h 539"/>
                  <a:gd name="T104" fmla="*/ 341 w 718"/>
                  <a:gd name="T105" fmla="*/ 3 h 539"/>
                  <a:gd name="T106" fmla="*/ 1 w 718"/>
                  <a:gd name="T107" fmla="*/ 207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8" h="539">
                    <a:moveTo>
                      <a:pt x="450" y="420"/>
                    </a:moveTo>
                    <a:cubicBezTo>
                      <a:pt x="455" y="406"/>
                      <a:pt x="460" y="393"/>
                      <a:pt x="463" y="380"/>
                    </a:cubicBezTo>
                    <a:cubicBezTo>
                      <a:pt x="465" y="385"/>
                      <a:pt x="466" y="391"/>
                      <a:pt x="469" y="397"/>
                    </a:cubicBezTo>
                    <a:cubicBezTo>
                      <a:pt x="473" y="407"/>
                      <a:pt x="475" y="413"/>
                      <a:pt x="475" y="424"/>
                    </a:cubicBezTo>
                    <a:cubicBezTo>
                      <a:pt x="476" y="435"/>
                      <a:pt x="476" y="446"/>
                      <a:pt x="476" y="457"/>
                    </a:cubicBezTo>
                    <a:cubicBezTo>
                      <a:pt x="480" y="463"/>
                      <a:pt x="480" y="465"/>
                      <a:pt x="480" y="472"/>
                    </a:cubicBezTo>
                    <a:cubicBezTo>
                      <a:pt x="479" y="486"/>
                      <a:pt x="474" y="487"/>
                      <a:pt x="461" y="487"/>
                    </a:cubicBezTo>
                    <a:cubicBezTo>
                      <a:pt x="455" y="487"/>
                      <a:pt x="432" y="487"/>
                      <a:pt x="426" y="486"/>
                    </a:cubicBezTo>
                    <a:cubicBezTo>
                      <a:pt x="418" y="486"/>
                      <a:pt x="413" y="485"/>
                      <a:pt x="410" y="483"/>
                    </a:cubicBezTo>
                    <a:cubicBezTo>
                      <a:pt x="423" y="474"/>
                      <a:pt x="446" y="434"/>
                      <a:pt x="450" y="420"/>
                    </a:cubicBezTo>
                    <a:close/>
                    <a:moveTo>
                      <a:pt x="536" y="314"/>
                    </a:moveTo>
                    <a:cubicBezTo>
                      <a:pt x="528" y="312"/>
                      <a:pt x="522" y="307"/>
                      <a:pt x="515" y="303"/>
                    </a:cubicBezTo>
                    <a:cubicBezTo>
                      <a:pt x="517" y="312"/>
                      <a:pt x="518" y="322"/>
                      <a:pt x="515" y="331"/>
                    </a:cubicBezTo>
                    <a:cubicBezTo>
                      <a:pt x="511" y="345"/>
                      <a:pt x="504" y="369"/>
                      <a:pt x="523" y="373"/>
                    </a:cubicBezTo>
                    <a:cubicBezTo>
                      <a:pt x="531" y="375"/>
                      <a:pt x="534" y="374"/>
                      <a:pt x="545" y="369"/>
                    </a:cubicBezTo>
                    <a:cubicBezTo>
                      <a:pt x="536" y="371"/>
                      <a:pt x="532" y="370"/>
                      <a:pt x="526" y="369"/>
                    </a:cubicBezTo>
                    <a:cubicBezTo>
                      <a:pt x="521" y="368"/>
                      <a:pt x="518" y="365"/>
                      <a:pt x="516" y="361"/>
                    </a:cubicBezTo>
                    <a:cubicBezTo>
                      <a:pt x="518" y="362"/>
                      <a:pt x="521" y="363"/>
                      <a:pt x="527" y="364"/>
                    </a:cubicBezTo>
                    <a:cubicBezTo>
                      <a:pt x="541" y="368"/>
                      <a:pt x="555" y="361"/>
                      <a:pt x="558" y="351"/>
                    </a:cubicBezTo>
                    <a:cubicBezTo>
                      <a:pt x="559" y="345"/>
                      <a:pt x="559" y="342"/>
                      <a:pt x="562" y="334"/>
                    </a:cubicBezTo>
                    <a:cubicBezTo>
                      <a:pt x="565" y="335"/>
                      <a:pt x="568" y="336"/>
                      <a:pt x="572" y="336"/>
                    </a:cubicBezTo>
                    <a:cubicBezTo>
                      <a:pt x="570" y="342"/>
                      <a:pt x="568" y="348"/>
                      <a:pt x="566" y="354"/>
                    </a:cubicBezTo>
                    <a:cubicBezTo>
                      <a:pt x="561" y="369"/>
                      <a:pt x="543" y="381"/>
                      <a:pt x="527" y="381"/>
                    </a:cubicBezTo>
                    <a:cubicBezTo>
                      <a:pt x="512" y="381"/>
                      <a:pt x="503" y="372"/>
                      <a:pt x="493" y="363"/>
                    </a:cubicBezTo>
                    <a:cubicBezTo>
                      <a:pt x="486" y="356"/>
                      <a:pt x="479" y="350"/>
                      <a:pt x="472" y="344"/>
                    </a:cubicBezTo>
                    <a:cubicBezTo>
                      <a:pt x="454" y="338"/>
                      <a:pt x="439" y="332"/>
                      <a:pt x="422" y="319"/>
                    </a:cubicBezTo>
                    <a:cubicBezTo>
                      <a:pt x="434" y="333"/>
                      <a:pt x="442" y="341"/>
                      <a:pt x="459" y="348"/>
                    </a:cubicBezTo>
                    <a:cubicBezTo>
                      <a:pt x="457" y="374"/>
                      <a:pt x="448" y="392"/>
                      <a:pt x="440" y="416"/>
                    </a:cubicBezTo>
                    <a:cubicBezTo>
                      <a:pt x="437" y="427"/>
                      <a:pt x="410" y="471"/>
                      <a:pt x="403" y="475"/>
                    </a:cubicBezTo>
                    <a:cubicBezTo>
                      <a:pt x="398" y="478"/>
                      <a:pt x="365" y="506"/>
                      <a:pt x="358" y="510"/>
                    </a:cubicBezTo>
                    <a:cubicBezTo>
                      <a:pt x="354" y="516"/>
                      <a:pt x="350" y="524"/>
                      <a:pt x="343" y="528"/>
                    </a:cubicBezTo>
                    <a:cubicBezTo>
                      <a:pt x="322" y="539"/>
                      <a:pt x="308" y="518"/>
                      <a:pt x="296" y="500"/>
                    </a:cubicBezTo>
                    <a:cubicBezTo>
                      <a:pt x="291" y="491"/>
                      <a:pt x="277" y="468"/>
                      <a:pt x="289" y="461"/>
                    </a:cubicBezTo>
                    <a:cubicBezTo>
                      <a:pt x="301" y="455"/>
                      <a:pt x="308" y="450"/>
                      <a:pt x="320" y="442"/>
                    </a:cubicBezTo>
                    <a:cubicBezTo>
                      <a:pt x="322" y="445"/>
                      <a:pt x="325" y="448"/>
                      <a:pt x="327" y="452"/>
                    </a:cubicBezTo>
                    <a:cubicBezTo>
                      <a:pt x="327" y="452"/>
                      <a:pt x="327" y="452"/>
                      <a:pt x="327" y="452"/>
                    </a:cubicBezTo>
                    <a:cubicBezTo>
                      <a:pt x="327" y="452"/>
                      <a:pt x="327" y="452"/>
                      <a:pt x="327" y="452"/>
                    </a:cubicBezTo>
                    <a:cubicBezTo>
                      <a:pt x="327" y="452"/>
                      <a:pt x="327" y="452"/>
                      <a:pt x="327" y="452"/>
                    </a:cubicBezTo>
                    <a:cubicBezTo>
                      <a:pt x="327" y="448"/>
                      <a:pt x="326" y="445"/>
                      <a:pt x="326" y="441"/>
                    </a:cubicBezTo>
                    <a:cubicBezTo>
                      <a:pt x="325" y="435"/>
                      <a:pt x="325" y="429"/>
                      <a:pt x="325" y="423"/>
                    </a:cubicBezTo>
                    <a:cubicBezTo>
                      <a:pt x="326" y="417"/>
                      <a:pt x="326" y="410"/>
                      <a:pt x="327" y="404"/>
                    </a:cubicBezTo>
                    <a:cubicBezTo>
                      <a:pt x="325" y="410"/>
                      <a:pt x="321" y="417"/>
                      <a:pt x="320" y="423"/>
                    </a:cubicBezTo>
                    <a:cubicBezTo>
                      <a:pt x="319" y="426"/>
                      <a:pt x="318" y="428"/>
                      <a:pt x="318" y="430"/>
                    </a:cubicBezTo>
                    <a:cubicBezTo>
                      <a:pt x="291" y="435"/>
                      <a:pt x="264" y="436"/>
                      <a:pt x="236" y="431"/>
                    </a:cubicBezTo>
                    <a:cubicBezTo>
                      <a:pt x="235" y="421"/>
                      <a:pt x="232" y="410"/>
                      <a:pt x="231" y="403"/>
                    </a:cubicBezTo>
                    <a:cubicBezTo>
                      <a:pt x="230" y="411"/>
                      <a:pt x="230" y="434"/>
                      <a:pt x="230" y="447"/>
                    </a:cubicBezTo>
                    <a:cubicBezTo>
                      <a:pt x="230" y="458"/>
                      <a:pt x="230" y="461"/>
                      <a:pt x="225" y="470"/>
                    </a:cubicBezTo>
                    <a:cubicBezTo>
                      <a:pt x="220" y="478"/>
                      <a:pt x="218" y="480"/>
                      <a:pt x="211" y="493"/>
                    </a:cubicBezTo>
                    <a:cubicBezTo>
                      <a:pt x="211" y="502"/>
                      <a:pt x="212" y="507"/>
                      <a:pt x="209" y="516"/>
                    </a:cubicBezTo>
                    <a:cubicBezTo>
                      <a:pt x="205" y="529"/>
                      <a:pt x="167" y="519"/>
                      <a:pt x="157" y="516"/>
                    </a:cubicBezTo>
                    <a:cubicBezTo>
                      <a:pt x="145" y="513"/>
                      <a:pt x="119" y="507"/>
                      <a:pt x="125" y="491"/>
                    </a:cubicBezTo>
                    <a:cubicBezTo>
                      <a:pt x="131" y="476"/>
                      <a:pt x="135" y="461"/>
                      <a:pt x="137" y="440"/>
                    </a:cubicBezTo>
                    <a:cubicBezTo>
                      <a:pt x="115" y="408"/>
                      <a:pt x="93" y="363"/>
                      <a:pt x="89" y="323"/>
                    </a:cubicBezTo>
                    <a:cubicBezTo>
                      <a:pt x="86" y="292"/>
                      <a:pt x="88" y="273"/>
                      <a:pt x="95" y="254"/>
                    </a:cubicBezTo>
                    <a:cubicBezTo>
                      <a:pt x="105" y="224"/>
                      <a:pt x="120" y="198"/>
                      <a:pt x="144" y="177"/>
                    </a:cubicBezTo>
                    <a:cubicBezTo>
                      <a:pt x="176" y="148"/>
                      <a:pt x="206" y="137"/>
                      <a:pt x="253" y="130"/>
                    </a:cubicBezTo>
                    <a:cubicBezTo>
                      <a:pt x="242" y="143"/>
                      <a:pt x="231" y="156"/>
                      <a:pt x="219" y="170"/>
                    </a:cubicBezTo>
                    <a:cubicBezTo>
                      <a:pt x="206" y="185"/>
                      <a:pt x="199" y="200"/>
                      <a:pt x="191" y="216"/>
                    </a:cubicBezTo>
                    <a:cubicBezTo>
                      <a:pt x="180" y="238"/>
                      <a:pt x="180" y="246"/>
                      <a:pt x="195" y="265"/>
                    </a:cubicBezTo>
                    <a:cubicBezTo>
                      <a:pt x="207" y="282"/>
                      <a:pt x="214" y="289"/>
                      <a:pt x="219" y="306"/>
                    </a:cubicBezTo>
                    <a:cubicBezTo>
                      <a:pt x="215" y="315"/>
                      <a:pt x="213" y="323"/>
                      <a:pt x="212" y="335"/>
                    </a:cubicBezTo>
                    <a:cubicBezTo>
                      <a:pt x="227" y="352"/>
                      <a:pt x="238" y="363"/>
                      <a:pt x="253" y="367"/>
                    </a:cubicBezTo>
                    <a:cubicBezTo>
                      <a:pt x="267" y="370"/>
                      <a:pt x="279" y="369"/>
                      <a:pt x="292" y="363"/>
                    </a:cubicBezTo>
                    <a:cubicBezTo>
                      <a:pt x="321" y="348"/>
                      <a:pt x="348" y="329"/>
                      <a:pt x="380" y="328"/>
                    </a:cubicBezTo>
                    <a:cubicBezTo>
                      <a:pt x="395" y="291"/>
                      <a:pt x="393" y="261"/>
                      <a:pt x="386" y="225"/>
                    </a:cubicBezTo>
                    <a:cubicBezTo>
                      <a:pt x="381" y="201"/>
                      <a:pt x="379" y="178"/>
                      <a:pt x="378" y="153"/>
                    </a:cubicBezTo>
                    <a:cubicBezTo>
                      <a:pt x="372" y="178"/>
                      <a:pt x="371" y="201"/>
                      <a:pt x="375" y="226"/>
                    </a:cubicBezTo>
                    <a:cubicBezTo>
                      <a:pt x="381" y="257"/>
                      <a:pt x="385" y="291"/>
                      <a:pt x="370" y="318"/>
                    </a:cubicBezTo>
                    <a:cubicBezTo>
                      <a:pt x="340" y="320"/>
                      <a:pt x="315" y="338"/>
                      <a:pt x="289" y="352"/>
                    </a:cubicBezTo>
                    <a:cubicBezTo>
                      <a:pt x="278" y="357"/>
                      <a:pt x="267" y="358"/>
                      <a:pt x="256" y="354"/>
                    </a:cubicBezTo>
                    <a:cubicBezTo>
                      <a:pt x="245" y="351"/>
                      <a:pt x="237" y="344"/>
                      <a:pt x="226" y="331"/>
                    </a:cubicBezTo>
                    <a:cubicBezTo>
                      <a:pt x="225" y="317"/>
                      <a:pt x="228" y="311"/>
                      <a:pt x="235" y="298"/>
                    </a:cubicBezTo>
                    <a:cubicBezTo>
                      <a:pt x="245" y="279"/>
                      <a:pt x="256" y="260"/>
                      <a:pt x="268" y="241"/>
                    </a:cubicBezTo>
                    <a:cubicBezTo>
                      <a:pt x="253" y="259"/>
                      <a:pt x="239" y="274"/>
                      <a:pt x="227" y="292"/>
                    </a:cubicBezTo>
                    <a:cubicBezTo>
                      <a:pt x="223" y="279"/>
                      <a:pt x="216" y="273"/>
                      <a:pt x="206" y="258"/>
                    </a:cubicBezTo>
                    <a:cubicBezTo>
                      <a:pt x="195" y="244"/>
                      <a:pt x="194" y="238"/>
                      <a:pt x="202" y="222"/>
                    </a:cubicBezTo>
                    <a:cubicBezTo>
                      <a:pt x="210" y="206"/>
                      <a:pt x="216" y="191"/>
                      <a:pt x="230" y="177"/>
                    </a:cubicBezTo>
                    <a:cubicBezTo>
                      <a:pt x="253" y="152"/>
                      <a:pt x="274" y="125"/>
                      <a:pt x="299" y="100"/>
                    </a:cubicBezTo>
                    <a:cubicBezTo>
                      <a:pt x="312" y="87"/>
                      <a:pt x="318" y="88"/>
                      <a:pt x="336" y="85"/>
                    </a:cubicBezTo>
                    <a:cubicBezTo>
                      <a:pt x="352" y="82"/>
                      <a:pt x="368" y="79"/>
                      <a:pt x="385" y="75"/>
                    </a:cubicBezTo>
                    <a:cubicBezTo>
                      <a:pt x="368" y="77"/>
                      <a:pt x="353" y="78"/>
                      <a:pt x="337" y="78"/>
                    </a:cubicBezTo>
                    <a:cubicBezTo>
                      <a:pt x="337" y="78"/>
                      <a:pt x="337" y="78"/>
                      <a:pt x="337" y="78"/>
                    </a:cubicBezTo>
                    <a:cubicBezTo>
                      <a:pt x="352" y="58"/>
                      <a:pt x="361" y="47"/>
                      <a:pt x="386" y="36"/>
                    </a:cubicBezTo>
                    <a:cubicBezTo>
                      <a:pt x="448" y="10"/>
                      <a:pt x="487" y="7"/>
                      <a:pt x="535" y="47"/>
                    </a:cubicBezTo>
                    <a:cubicBezTo>
                      <a:pt x="548" y="58"/>
                      <a:pt x="559" y="68"/>
                      <a:pt x="571" y="77"/>
                    </a:cubicBezTo>
                    <a:cubicBezTo>
                      <a:pt x="567" y="78"/>
                      <a:pt x="563" y="79"/>
                      <a:pt x="557" y="81"/>
                    </a:cubicBezTo>
                    <a:cubicBezTo>
                      <a:pt x="564" y="79"/>
                      <a:pt x="571" y="81"/>
                      <a:pt x="578" y="82"/>
                    </a:cubicBezTo>
                    <a:cubicBezTo>
                      <a:pt x="580" y="83"/>
                      <a:pt x="582" y="84"/>
                      <a:pt x="584" y="85"/>
                    </a:cubicBezTo>
                    <a:cubicBezTo>
                      <a:pt x="593" y="91"/>
                      <a:pt x="598" y="94"/>
                      <a:pt x="604" y="102"/>
                    </a:cubicBezTo>
                    <a:cubicBezTo>
                      <a:pt x="610" y="111"/>
                      <a:pt x="615" y="120"/>
                      <a:pt x="620" y="130"/>
                    </a:cubicBezTo>
                    <a:cubicBezTo>
                      <a:pt x="617" y="129"/>
                      <a:pt x="615" y="128"/>
                      <a:pt x="612" y="127"/>
                    </a:cubicBezTo>
                    <a:cubicBezTo>
                      <a:pt x="611" y="126"/>
                      <a:pt x="609" y="126"/>
                      <a:pt x="607" y="125"/>
                    </a:cubicBezTo>
                    <a:cubicBezTo>
                      <a:pt x="603" y="125"/>
                      <a:pt x="599" y="126"/>
                      <a:pt x="596" y="128"/>
                    </a:cubicBezTo>
                    <a:cubicBezTo>
                      <a:pt x="596" y="128"/>
                      <a:pt x="596" y="128"/>
                      <a:pt x="596" y="128"/>
                    </a:cubicBezTo>
                    <a:cubicBezTo>
                      <a:pt x="591" y="131"/>
                      <a:pt x="583" y="133"/>
                      <a:pt x="578" y="134"/>
                    </a:cubicBezTo>
                    <a:cubicBezTo>
                      <a:pt x="580" y="135"/>
                      <a:pt x="586" y="135"/>
                      <a:pt x="589" y="134"/>
                    </a:cubicBezTo>
                    <a:cubicBezTo>
                      <a:pt x="589" y="134"/>
                      <a:pt x="590" y="134"/>
                      <a:pt x="590" y="134"/>
                    </a:cubicBezTo>
                    <a:cubicBezTo>
                      <a:pt x="589" y="136"/>
                      <a:pt x="588" y="138"/>
                      <a:pt x="588" y="141"/>
                    </a:cubicBezTo>
                    <a:cubicBezTo>
                      <a:pt x="588" y="144"/>
                      <a:pt x="588" y="148"/>
                      <a:pt x="590" y="151"/>
                    </a:cubicBezTo>
                    <a:cubicBezTo>
                      <a:pt x="590" y="151"/>
                      <a:pt x="590" y="151"/>
                      <a:pt x="590" y="151"/>
                    </a:cubicBezTo>
                    <a:cubicBezTo>
                      <a:pt x="590" y="152"/>
                      <a:pt x="591" y="153"/>
                      <a:pt x="592" y="153"/>
                    </a:cubicBezTo>
                    <a:cubicBezTo>
                      <a:pt x="589" y="154"/>
                      <a:pt x="587" y="155"/>
                      <a:pt x="584" y="156"/>
                    </a:cubicBezTo>
                    <a:cubicBezTo>
                      <a:pt x="596" y="155"/>
                      <a:pt x="606" y="154"/>
                      <a:pt x="617" y="156"/>
                    </a:cubicBezTo>
                    <a:cubicBezTo>
                      <a:pt x="618" y="159"/>
                      <a:pt x="619" y="163"/>
                      <a:pt x="619" y="167"/>
                    </a:cubicBezTo>
                    <a:cubicBezTo>
                      <a:pt x="618" y="167"/>
                      <a:pt x="617" y="167"/>
                      <a:pt x="615" y="167"/>
                    </a:cubicBezTo>
                    <a:cubicBezTo>
                      <a:pt x="615" y="167"/>
                      <a:pt x="615" y="167"/>
                      <a:pt x="615" y="167"/>
                    </a:cubicBezTo>
                    <a:cubicBezTo>
                      <a:pt x="610" y="163"/>
                      <a:pt x="604" y="164"/>
                      <a:pt x="596" y="166"/>
                    </a:cubicBezTo>
                    <a:cubicBezTo>
                      <a:pt x="571" y="171"/>
                      <a:pt x="577" y="185"/>
                      <a:pt x="566" y="206"/>
                    </a:cubicBezTo>
                    <a:cubicBezTo>
                      <a:pt x="577" y="191"/>
                      <a:pt x="577" y="176"/>
                      <a:pt x="596" y="172"/>
                    </a:cubicBezTo>
                    <a:cubicBezTo>
                      <a:pt x="600" y="171"/>
                      <a:pt x="603" y="169"/>
                      <a:pt x="606" y="170"/>
                    </a:cubicBezTo>
                    <a:cubicBezTo>
                      <a:pt x="601" y="173"/>
                      <a:pt x="596" y="177"/>
                      <a:pt x="594" y="182"/>
                    </a:cubicBezTo>
                    <a:cubicBezTo>
                      <a:pt x="589" y="197"/>
                      <a:pt x="592" y="210"/>
                      <a:pt x="586" y="223"/>
                    </a:cubicBezTo>
                    <a:cubicBezTo>
                      <a:pt x="594" y="211"/>
                      <a:pt x="594" y="199"/>
                      <a:pt x="600" y="186"/>
                    </a:cubicBezTo>
                    <a:cubicBezTo>
                      <a:pt x="603" y="181"/>
                      <a:pt x="611" y="174"/>
                      <a:pt x="616" y="174"/>
                    </a:cubicBezTo>
                    <a:cubicBezTo>
                      <a:pt x="618" y="174"/>
                      <a:pt x="619" y="174"/>
                      <a:pt x="621" y="174"/>
                    </a:cubicBezTo>
                    <a:cubicBezTo>
                      <a:pt x="622" y="182"/>
                      <a:pt x="623" y="190"/>
                      <a:pt x="622" y="197"/>
                    </a:cubicBezTo>
                    <a:cubicBezTo>
                      <a:pt x="621" y="209"/>
                      <a:pt x="618" y="228"/>
                      <a:pt x="616" y="235"/>
                    </a:cubicBezTo>
                    <a:cubicBezTo>
                      <a:pt x="623" y="226"/>
                      <a:pt x="626" y="209"/>
                      <a:pt x="628" y="196"/>
                    </a:cubicBezTo>
                    <a:cubicBezTo>
                      <a:pt x="631" y="183"/>
                      <a:pt x="631" y="168"/>
                      <a:pt x="628" y="154"/>
                    </a:cubicBezTo>
                    <a:cubicBezTo>
                      <a:pt x="624" y="135"/>
                      <a:pt x="644" y="138"/>
                      <a:pt x="655" y="129"/>
                    </a:cubicBezTo>
                    <a:cubicBezTo>
                      <a:pt x="664" y="123"/>
                      <a:pt x="669" y="112"/>
                      <a:pt x="677" y="105"/>
                    </a:cubicBezTo>
                    <a:cubicBezTo>
                      <a:pt x="685" y="97"/>
                      <a:pt x="697" y="108"/>
                      <a:pt x="700" y="115"/>
                    </a:cubicBezTo>
                    <a:cubicBezTo>
                      <a:pt x="713" y="147"/>
                      <a:pt x="718" y="196"/>
                      <a:pt x="715" y="228"/>
                    </a:cubicBezTo>
                    <a:cubicBezTo>
                      <a:pt x="711" y="263"/>
                      <a:pt x="694" y="302"/>
                      <a:pt x="663" y="319"/>
                    </a:cubicBezTo>
                    <a:cubicBezTo>
                      <a:pt x="623" y="341"/>
                      <a:pt x="576" y="328"/>
                      <a:pt x="536" y="314"/>
                    </a:cubicBezTo>
                    <a:close/>
                    <a:moveTo>
                      <a:pt x="656" y="147"/>
                    </a:moveTo>
                    <a:cubicBezTo>
                      <a:pt x="675" y="140"/>
                      <a:pt x="685" y="124"/>
                      <a:pt x="690" y="105"/>
                    </a:cubicBezTo>
                    <a:cubicBezTo>
                      <a:pt x="682" y="121"/>
                      <a:pt x="670" y="134"/>
                      <a:pt x="654" y="142"/>
                    </a:cubicBezTo>
                    <a:cubicBezTo>
                      <a:pt x="645" y="146"/>
                      <a:pt x="639" y="145"/>
                      <a:pt x="630" y="144"/>
                    </a:cubicBezTo>
                    <a:cubicBezTo>
                      <a:pt x="640" y="147"/>
                      <a:pt x="646" y="150"/>
                      <a:pt x="656" y="147"/>
                    </a:cubicBezTo>
                    <a:close/>
                    <a:moveTo>
                      <a:pt x="379" y="103"/>
                    </a:moveTo>
                    <a:cubicBezTo>
                      <a:pt x="379" y="103"/>
                      <a:pt x="379" y="103"/>
                      <a:pt x="379" y="103"/>
                    </a:cubicBezTo>
                    <a:cubicBezTo>
                      <a:pt x="365" y="105"/>
                      <a:pt x="352" y="106"/>
                      <a:pt x="338" y="108"/>
                    </a:cubicBezTo>
                    <a:cubicBezTo>
                      <a:pt x="327" y="109"/>
                      <a:pt x="325" y="108"/>
                      <a:pt x="317" y="116"/>
                    </a:cubicBezTo>
                    <a:cubicBezTo>
                      <a:pt x="305" y="129"/>
                      <a:pt x="293" y="170"/>
                      <a:pt x="289" y="187"/>
                    </a:cubicBezTo>
                    <a:cubicBezTo>
                      <a:pt x="295" y="173"/>
                      <a:pt x="310" y="134"/>
                      <a:pt x="321" y="124"/>
                    </a:cubicBezTo>
                    <a:cubicBezTo>
                      <a:pt x="325" y="122"/>
                      <a:pt x="327" y="120"/>
                      <a:pt x="329" y="119"/>
                    </a:cubicBezTo>
                    <a:cubicBezTo>
                      <a:pt x="321" y="133"/>
                      <a:pt x="322" y="136"/>
                      <a:pt x="324" y="155"/>
                    </a:cubicBezTo>
                    <a:cubicBezTo>
                      <a:pt x="327" y="136"/>
                      <a:pt x="333" y="129"/>
                      <a:pt x="344" y="115"/>
                    </a:cubicBezTo>
                    <a:cubicBezTo>
                      <a:pt x="356" y="112"/>
                      <a:pt x="367" y="108"/>
                      <a:pt x="379" y="103"/>
                    </a:cubicBezTo>
                    <a:cubicBezTo>
                      <a:pt x="379" y="103"/>
                      <a:pt x="379" y="103"/>
                      <a:pt x="379" y="103"/>
                    </a:cubicBezTo>
                    <a:close/>
                    <a:moveTo>
                      <a:pt x="478" y="102"/>
                    </a:moveTo>
                    <a:cubicBezTo>
                      <a:pt x="445" y="110"/>
                      <a:pt x="438" y="124"/>
                      <a:pt x="443" y="146"/>
                    </a:cubicBezTo>
                    <a:cubicBezTo>
                      <a:pt x="446" y="129"/>
                      <a:pt x="453" y="114"/>
                      <a:pt x="478" y="102"/>
                    </a:cubicBezTo>
                    <a:close/>
                    <a:moveTo>
                      <a:pt x="543" y="166"/>
                    </a:moveTo>
                    <a:cubicBezTo>
                      <a:pt x="537" y="166"/>
                      <a:pt x="530" y="167"/>
                      <a:pt x="523" y="170"/>
                    </a:cubicBezTo>
                    <a:cubicBezTo>
                      <a:pt x="522" y="167"/>
                      <a:pt x="522" y="165"/>
                      <a:pt x="521" y="163"/>
                    </a:cubicBezTo>
                    <a:cubicBezTo>
                      <a:pt x="518" y="157"/>
                      <a:pt x="513" y="153"/>
                      <a:pt x="508" y="151"/>
                    </a:cubicBezTo>
                    <a:cubicBezTo>
                      <a:pt x="513" y="149"/>
                      <a:pt x="518" y="146"/>
                      <a:pt x="521" y="142"/>
                    </a:cubicBezTo>
                    <a:cubicBezTo>
                      <a:pt x="510" y="148"/>
                      <a:pt x="498" y="146"/>
                      <a:pt x="488" y="153"/>
                    </a:cubicBezTo>
                    <a:cubicBezTo>
                      <a:pt x="480" y="158"/>
                      <a:pt x="469" y="176"/>
                      <a:pt x="460" y="183"/>
                    </a:cubicBezTo>
                    <a:cubicBezTo>
                      <a:pt x="466" y="181"/>
                      <a:pt x="472" y="177"/>
                      <a:pt x="478" y="173"/>
                    </a:cubicBezTo>
                    <a:cubicBezTo>
                      <a:pt x="478" y="176"/>
                      <a:pt x="478" y="179"/>
                      <a:pt x="480" y="182"/>
                    </a:cubicBezTo>
                    <a:cubicBezTo>
                      <a:pt x="482" y="187"/>
                      <a:pt x="486" y="190"/>
                      <a:pt x="490" y="192"/>
                    </a:cubicBezTo>
                    <a:cubicBezTo>
                      <a:pt x="487" y="196"/>
                      <a:pt x="484" y="201"/>
                      <a:pt x="482" y="206"/>
                    </a:cubicBezTo>
                    <a:cubicBezTo>
                      <a:pt x="498" y="187"/>
                      <a:pt x="521" y="173"/>
                      <a:pt x="543" y="166"/>
                    </a:cubicBezTo>
                    <a:close/>
                    <a:moveTo>
                      <a:pt x="526" y="288"/>
                    </a:moveTo>
                    <a:cubicBezTo>
                      <a:pt x="522" y="289"/>
                      <a:pt x="515" y="290"/>
                      <a:pt x="511" y="291"/>
                    </a:cubicBezTo>
                    <a:cubicBezTo>
                      <a:pt x="500" y="293"/>
                      <a:pt x="499" y="295"/>
                      <a:pt x="498" y="306"/>
                    </a:cubicBezTo>
                    <a:cubicBezTo>
                      <a:pt x="497" y="311"/>
                      <a:pt x="496" y="317"/>
                      <a:pt x="495" y="322"/>
                    </a:cubicBezTo>
                    <a:cubicBezTo>
                      <a:pt x="497" y="316"/>
                      <a:pt x="500" y="310"/>
                      <a:pt x="502" y="304"/>
                    </a:cubicBezTo>
                    <a:cubicBezTo>
                      <a:pt x="505" y="299"/>
                      <a:pt x="506" y="298"/>
                      <a:pt x="511" y="295"/>
                    </a:cubicBezTo>
                    <a:cubicBezTo>
                      <a:pt x="511" y="295"/>
                      <a:pt x="511" y="295"/>
                      <a:pt x="511" y="295"/>
                    </a:cubicBezTo>
                    <a:cubicBezTo>
                      <a:pt x="515" y="293"/>
                      <a:pt x="522" y="290"/>
                      <a:pt x="526" y="288"/>
                    </a:cubicBezTo>
                    <a:close/>
                    <a:moveTo>
                      <a:pt x="74" y="189"/>
                    </a:moveTo>
                    <a:cubicBezTo>
                      <a:pt x="74" y="190"/>
                      <a:pt x="73" y="190"/>
                      <a:pt x="73" y="191"/>
                    </a:cubicBezTo>
                    <a:cubicBezTo>
                      <a:pt x="73" y="193"/>
                      <a:pt x="72" y="195"/>
                      <a:pt x="72" y="197"/>
                    </a:cubicBezTo>
                    <a:cubicBezTo>
                      <a:pt x="75" y="196"/>
                      <a:pt x="77" y="198"/>
                      <a:pt x="79" y="200"/>
                    </a:cubicBezTo>
                    <a:cubicBezTo>
                      <a:pt x="79" y="195"/>
                      <a:pt x="78" y="191"/>
                      <a:pt x="74" y="189"/>
                    </a:cubicBezTo>
                    <a:close/>
                    <a:moveTo>
                      <a:pt x="72" y="438"/>
                    </a:moveTo>
                    <a:cubicBezTo>
                      <a:pt x="80" y="446"/>
                      <a:pt x="109" y="468"/>
                      <a:pt x="120" y="453"/>
                    </a:cubicBezTo>
                    <a:cubicBezTo>
                      <a:pt x="122" y="450"/>
                      <a:pt x="123" y="446"/>
                      <a:pt x="124" y="442"/>
                    </a:cubicBezTo>
                    <a:cubicBezTo>
                      <a:pt x="124" y="442"/>
                      <a:pt x="124" y="442"/>
                      <a:pt x="124" y="442"/>
                    </a:cubicBezTo>
                    <a:cubicBezTo>
                      <a:pt x="109" y="418"/>
                      <a:pt x="94" y="390"/>
                      <a:pt x="86" y="361"/>
                    </a:cubicBezTo>
                    <a:cubicBezTo>
                      <a:pt x="85" y="365"/>
                      <a:pt x="83" y="369"/>
                      <a:pt x="81" y="373"/>
                    </a:cubicBezTo>
                    <a:cubicBezTo>
                      <a:pt x="74" y="381"/>
                      <a:pt x="67" y="388"/>
                      <a:pt x="60" y="395"/>
                    </a:cubicBezTo>
                    <a:cubicBezTo>
                      <a:pt x="55" y="400"/>
                      <a:pt x="54" y="400"/>
                      <a:pt x="55" y="408"/>
                    </a:cubicBezTo>
                    <a:cubicBezTo>
                      <a:pt x="57" y="418"/>
                      <a:pt x="63" y="429"/>
                      <a:pt x="72" y="438"/>
                    </a:cubicBezTo>
                    <a:close/>
                    <a:moveTo>
                      <a:pt x="622" y="135"/>
                    </a:moveTo>
                    <a:cubicBezTo>
                      <a:pt x="622" y="133"/>
                      <a:pt x="621" y="132"/>
                      <a:pt x="620" y="130"/>
                    </a:cubicBezTo>
                    <a:cubicBezTo>
                      <a:pt x="619" y="130"/>
                      <a:pt x="618" y="130"/>
                      <a:pt x="617" y="130"/>
                    </a:cubicBezTo>
                    <a:cubicBezTo>
                      <a:pt x="619" y="132"/>
                      <a:pt x="620" y="134"/>
                      <a:pt x="621" y="136"/>
                    </a:cubicBezTo>
                    <a:cubicBezTo>
                      <a:pt x="621" y="135"/>
                      <a:pt x="622" y="135"/>
                      <a:pt x="622" y="135"/>
                    </a:cubicBezTo>
                    <a:close/>
                    <a:moveTo>
                      <a:pt x="47" y="233"/>
                    </a:moveTo>
                    <a:cubicBezTo>
                      <a:pt x="49" y="240"/>
                      <a:pt x="50" y="245"/>
                      <a:pt x="53" y="251"/>
                    </a:cubicBezTo>
                    <a:cubicBezTo>
                      <a:pt x="58" y="262"/>
                      <a:pt x="73" y="259"/>
                      <a:pt x="84" y="255"/>
                    </a:cubicBezTo>
                    <a:cubicBezTo>
                      <a:pt x="84" y="254"/>
                      <a:pt x="84" y="253"/>
                      <a:pt x="85" y="252"/>
                    </a:cubicBezTo>
                    <a:cubicBezTo>
                      <a:pt x="86" y="246"/>
                      <a:pt x="88" y="241"/>
                      <a:pt x="90" y="235"/>
                    </a:cubicBezTo>
                    <a:cubicBezTo>
                      <a:pt x="86" y="239"/>
                      <a:pt x="81" y="242"/>
                      <a:pt x="75" y="245"/>
                    </a:cubicBezTo>
                    <a:cubicBezTo>
                      <a:pt x="60" y="251"/>
                      <a:pt x="60" y="246"/>
                      <a:pt x="54" y="232"/>
                    </a:cubicBezTo>
                    <a:cubicBezTo>
                      <a:pt x="68" y="221"/>
                      <a:pt x="61" y="207"/>
                      <a:pt x="66" y="192"/>
                    </a:cubicBezTo>
                    <a:cubicBezTo>
                      <a:pt x="67" y="188"/>
                      <a:pt x="68" y="185"/>
                      <a:pt x="70" y="180"/>
                    </a:cubicBezTo>
                    <a:cubicBezTo>
                      <a:pt x="56" y="189"/>
                      <a:pt x="29" y="214"/>
                      <a:pt x="47" y="233"/>
                    </a:cubicBezTo>
                    <a:close/>
                    <a:moveTo>
                      <a:pt x="484" y="187"/>
                    </a:moveTo>
                    <a:cubicBezTo>
                      <a:pt x="485" y="190"/>
                      <a:pt x="487" y="191"/>
                      <a:pt x="490" y="192"/>
                    </a:cubicBezTo>
                    <a:cubicBezTo>
                      <a:pt x="493" y="188"/>
                      <a:pt x="497" y="184"/>
                      <a:pt x="502" y="181"/>
                    </a:cubicBezTo>
                    <a:cubicBezTo>
                      <a:pt x="502" y="180"/>
                      <a:pt x="501" y="180"/>
                      <a:pt x="501" y="179"/>
                    </a:cubicBezTo>
                    <a:cubicBezTo>
                      <a:pt x="499" y="175"/>
                      <a:pt x="493" y="173"/>
                      <a:pt x="489" y="175"/>
                    </a:cubicBezTo>
                    <a:cubicBezTo>
                      <a:pt x="484" y="177"/>
                      <a:pt x="482" y="183"/>
                      <a:pt x="484" y="187"/>
                    </a:cubicBezTo>
                    <a:moveTo>
                      <a:pt x="589" y="147"/>
                    </a:moveTo>
                    <a:cubicBezTo>
                      <a:pt x="589" y="149"/>
                      <a:pt x="590" y="152"/>
                      <a:pt x="592" y="153"/>
                    </a:cubicBezTo>
                    <a:cubicBezTo>
                      <a:pt x="595" y="152"/>
                      <a:pt x="599" y="151"/>
                      <a:pt x="602" y="150"/>
                    </a:cubicBezTo>
                    <a:cubicBezTo>
                      <a:pt x="603" y="150"/>
                      <a:pt x="603" y="149"/>
                      <a:pt x="603" y="148"/>
                    </a:cubicBezTo>
                    <a:cubicBezTo>
                      <a:pt x="603" y="144"/>
                      <a:pt x="600" y="141"/>
                      <a:pt x="597" y="140"/>
                    </a:cubicBezTo>
                    <a:cubicBezTo>
                      <a:pt x="593" y="140"/>
                      <a:pt x="589" y="143"/>
                      <a:pt x="589" y="147"/>
                    </a:cubicBezTo>
                    <a:moveTo>
                      <a:pt x="41" y="162"/>
                    </a:moveTo>
                    <a:cubicBezTo>
                      <a:pt x="12" y="183"/>
                      <a:pt x="4" y="192"/>
                      <a:pt x="8" y="233"/>
                    </a:cubicBezTo>
                    <a:cubicBezTo>
                      <a:pt x="8" y="233"/>
                      <a:pt x="8" y="233"/>
                      <a:pt x="8" y="233"/>
                    </a:cubicBezTo>
                    <a:cubicBezTo>
                      <a:pt x="11" y="201"/>
                      <a:pt x="18" y="187"/>
                      <a:pt x="41" y="162"/>
                    </a:cubicBezTo>
                    <a:close/>
                    <a:moveTo>
                      <a:pt x="341" y="3"/>
                    </a:moveTo>
                    <a:cubicBezTo>
                      <a:pt x="324" y="7"/>
                      <a:pt x="320" y="10"/>
                      <a:pt x="315" y="27"/>
                    </a:cubicBezTo>
                    <a:cubicBezTo>
                      <a:pt x="323" y="14"/>
                      <a:pt x="328" y="10"/>
                      <a:pt x="341" y="3"/>
                    </a:cubicBezTo>
                    <a:close/>
                    <a:moveTo>
                      <a:pt x="368" y="0"/>
                    </a:moveTo>
                    <a:cubicBezTo>
                      <a:pt x="334" y="8"/>
                      <a:pt x="324" y="14"/>
                      <a:pt x="312" y="54"/>
                    </a:cubicBezTo>
                    <a:cubicBezTo>
                      <a:pt x="327" y="25"/>
                      <a:pt x="338" y="14"/>
                      <a:pt x="368" y="0"/>
                    </a:cubicBezTo>
                    <a:close/>
                    <a:moveTo>
                      <a:pt x="1" y="207"/>
                    </a:moveTo>
                    <a:cubicBezTo>
                      <a:pt x="4" y="192"/>
                      <a:pt x="7" y="186"/>
                      <a:pt x="16" y="174"/>
                    </a:cubicBezTo>
                    <a:cubicBezTo>
                      <a:pt x="1" y="185"/>
                      <a:pt x="0" y="189"/>
                      <a:pt x="1" y="207"/>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75666" tIns="140532" rIns="175666" bIns="140532" numCol="1" spcCol="0" rtlCol="0" fromWordArt="0" anchor="t" anchorCtr="0" forceAA="0" compatLnSpc="1">
                <a:prstTxWarp prst="textNoShape">
                  <a:avLst/>
                </a:prstTxWarp>
                <a:noAutofit/>
              </a:bodyPr>
              <a:lstStyle/>
              <a:p>
                <a:pPr algn="ctr" defTabSz="895567">
                  <a:lnSpc>
                    <a:spcPct val="90000"/>
                  </a:lnSpc>
                </a:pPr>
                <a:endParaRPr lang="en-US" sz="1100" kern="0">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221" name="Picture 8" descr="\\MAGNUM\Projects\Microsoft\Cloud Power FY12\Design\Icons\PNGs\Cross Platform.png"/>
          <p:cNvPicPr>
            <a:picLocks noChangeAspect="1" noChangeArrowheads="1"/>
          </p:cNvPicPr>
          <p:nvPr/>
        </p:nvPicPr>
        <p:blipFill>
          <a:blip r:embed="rId6" cstate="print">
            <a:lum bright="100000"/>
          </a:blip>
          <a:stretch>
            <a:fillRect/>
          </a:stretch>
        </p:blipFill>
        <p:spPr bwMode="auto">
          <a:xfrm>
            <a:off x="7823314" y="5299133"/>
            <a:ext cx="500336" cy="500336"/>
          </a:xfrm>
          <a:prstGeom prst="rect">
            <a:avLst/>
          </a:prstGeom>
          <a:noFill/>
        </p:spPr>
      </p:pic>
    </p:spTree>
    <p:extLst>
      <p:ext uri="{BB962C8B-B14F-4D97-AF65-F5344CB8AC3E}">
        <p14:creationId xmlns:p14="http://schemas.microsoft.com/office/powerpoint/2010/main" val="23412174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155861468"/>
              </p:ext>
            </p:extLst>
          </p:nvPr>
        </p:nvGraphicFramePr>
        <p:xfrm>
          <a:off x="717227" y="1044800"/>
          <a:ext cx="10579185" cy="5813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en-US" smtClean="0"/>
              <a:t>The </a:t>
            </a:r>
            <a:r>
              <a:rPr lang="en-US" i="1" smtClean="0"/>
              <a:t>And </a:t>
            </a:r>
            <a:r>
              <a:rPr lang="en-US" smtClean="0"/>
              <a:t>of Data Persistence</a:t>
            </a:r>
            <a:endParaRPr lang="en-US" dirty="0"/>
          </a:p>
        </p:txBody>
      </p:sp>
    </p:spTree>
    <p:extLst>
      <p:ext uri="{BB962C8B-B14F-4D97-AF65-F5344CB8AC3E}">
        <p14:creationId xmlns:p14="http://schemas.microsoft.com/office/powerpoint/2010/main" val="337747118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14652" t="3232" r="19412" b="5598"/>
          <a:stretch/>
        </p:blipFill>
        <p:spPr>
          <a:xfrm>
            <a:off x="1286358" y="-1"/>
            <a:ext cx="8865031" cy="6895024"/>
          </a:xfrm>
          <a:prstGeom prst="rect">
            <a:avLst/>
          </a:prstGeom>
        </p:spPr>
      </p:pic>
    </p:spTree>
    <p:extLst>
      <p:ext uri="{BB962C8B-B14F-4D97-AF65-F5344CB8AC3E}">
        <p14:creationId xmlns:p14="http://schemas.microsoft.com/office/powerpoint/2010/main" val="3984106798"/>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Kinect Telemetry Retail Application</a:t>
            </a:r>
            <a:endParaRPr lang="en-US" dirty="0"/>
          </a:p>
        </p:txBody>
      </p:sp>
      <p:grpSp>
        <p:nvGrpSpPr>
          <p:cNvPr id="56" name="Group 55"/>
          <p:cNvGrpSpPr/>
          <p:nvPr/>
        </p:nvGrpSpPr>
        <p:grpSpPr>
          <a:xfrm>
            <a:off x="5431600" y="1169426"/>
            <a:ext cx="1434953" cy="920933"/>
            <a:chOff x="3894169" y="877069"/>
            <a:chExt cx="1076215" cy="690700"/>
          </a:xfrm>
        </p:grpSpPr>
        <p:grpSp>
          <p:nvGrpSpPr>
            <p:cNvPr id="4" name="Group 3"/>
            <p:cNvGrpSpPr/>
            <p:nvPr/>
          </p:nvGrpSpPr>
          <p:grpSpPr>
            <a:xfrm>
              <a:off x="4145970" y="1121075"/>
              <a:ext cx="572615" cy="202689"/>
              <a:chOff x="-3915634" y="3840359"/>
              <a:chExt cx="3627209" cy="1023767"/>
            </a:xfrm>
            <a:solidFill>
              <a:schemeClr val="bg2"/>
            </a:solidFill>
          </p:grpSpPr>
          <p:sp>
            <p:nvSpPr>
              <p:cNvPr id="5" name="Freeform 4"/>
              <p:cNvSpPr>
                <a:spLocks noChangeArrowheads="1"/>
              </p:cNvSpPr>
              <p:nvPr/>
            </p:nvSpPr>
            <p:spPr bwMode="auto">
              <a:xfrm>
                <a:off x="-3915634" y="3840359"/>
                <a:ext cx="3627209" cy="1023767"/>
              </a:xfrm>
              <a:custGeom>
                <a:avLst/>
                <a:gdLst>
                  <a:gd name="connsiteX0" fmla="*/ 456216 w 3627209"/>
                  <a:gd name="connsiteY0" fmla="*/ 90117 h 1023767"/>
                  <a:gd name="connsiteX1" fmla="*/ 236554 w 3627209"/>
                  <a:gd name="connsiteY1" fmla="*/ 321039 h 1023767"/>
                  <a:gd name="connsiteX2" fmla="*/ 456216 w 3627209"/>
                  <a:gd name="connsiteY2" fmla="*/ 551961 h 1023767"/>
                  <a:gd name="connsiteX3" fmla="*/ 675878 w 3627209"/>
                  <a:gd name="connsiteY3" fmla="*/ 321039 h 1023767"/>
                  <a:gd name="connsiteX4" fmla="*/ 456216 w 3627209"/>
                  <a:gd name="connsiteY4" fmla="*/ 90117 h 1023767"/>
                  <a:gd name="connsiteX5" fmla="*/ 0 w 3627209"/>
                  <a:gd name="connsiteY5" fmla="*/ 0 h 1023767"/>
                  <a:gd name="connsiteX6" fmla="*/ 3627209 w 3627209"/>
                  <a:gd name="connsiteY6" fmla="*/ 0 h 1023767"/>
                  <a:gd name="connsiteX7" fmla="*/ 3627209 w 3627209"/>
                  <a:gd name="connsiteY7" fmla="*/ 630809 h 1023767"/>
                  <a:gd name="connsiteX8" fmla="*/ 3627209 w 3627209"/>
                  <a:gd name="connsiteY8" fmla="*/ 630817 h 1023767"/>
                  <a:gd name="connsiteX9" fmla="*/ 3627206 w 3627209"/>
                  <a:gd name="connsiteY9" fmla="*/ 630817 h 1023767"/>
                  <a:gd name="connsiteX10" fmla="*/ 3593415 w 3627209"/>
                  <a:gd name="connsiteY10" fmla="*/ 723132 h 1023767"/>
                  <a:gd name="connsiteX11" fmla="*/ 2613392 w 3627209"/>
                  <a:gd name="connsiteY11" fmla="*/ 723132 h 1023767"/>
                  <a:gd name="connsiteX12" fmla="*/ 2613392 w 3627209"/>
                  <a:gd name="connsiteY12" fmla="*/ 832273 h 1023767"/>
                  <a:gd name="connsiteX13" fmla="*/ 3627209 w 3627209"/>
                  <a:gd name="connsiteY13" fmla="*/ 832273 h 1023767"/>
                  <a:gd name="connsiteX14" fmla="*/ 3627209 w 3627209"/>
                  <a:gd name="connsiteY14" fmla="*/ 1023767 h 1023767"/>
                  <a:gd name="connsiteX15" fmla="*/ 0 w 3627209"/>
                  <a:gd name="connsiteY15" fmla="*/ 1023767 h 1023767"/>
                  <a:gd name="connsiteX16" fmla="*/ 0 w 3627209"/>
                  <a:gd name="connsiteY16" fmla="*/ 832273 h 1023767"/>
                  <a:gd name="connsiteX17" fmla="*/ 1025077 w 3627209"/>
                  <a:gd name="connsiteY17" fmla="*/ 832273 h 1023767"/>
                  <a:gd name="connsiteX18" fmla="*/ 1025077 w 3627209"/>
                  <a:gd name="connsiteY18" fmla="*/ 723132 h 1023767"/>
                  <a:gd name="connsiteX19" fmla="*/ 33794 w 3627209"/>
                  <a:gd name="connsiteY19" fmla="*/ 723132 h 1023767"/>
                  <a:gd name="connsiteX20" fmla="*/ 3 w 3627209"/>
                  <a:gd name="connsiteY20" fmla="*/ 630817 h 1023767"/>
                  <a:gd name="connsiteX21" fmla="*/ 0 w 3627209"/>
                  <a:gd name="connsiteY21" fmla="*/ 630817 h 1023767"/>
                  <a:gd name="connsiteX22" fmla="*/ 0 w 3627209"/>
                  <a:gd name="connsiteY22" fmla="*/ 630809 h 1023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27209" h="1023767">
                    <a:moveTo>
                      <a:pt x="456216" y="90117"/>
                    </a:moveTo>
                    <a:cubicBezTo>
                      <a:pt x="334900" y="90117"/>
                      <a:pt x="236554" y="193504"/>
                      <a:pt x="236554" y="321039"/>
                    </a:cubicBezTo>
                    <a:cubicBezTo>
                      <a:pt x="236554" y="448574"/>
                      <a:pt x="334900" y="551961"/>
                      <a:pt x="456216" y="551961"/>
                    </a:cubicBezTo>
                    <a:cubicBezTo>
                      <a:pt x="577532" y="551961"/>
                      <a:pt x="675878" y="448574"/>
                      <a:pt x="675878" y="321039"/>
                    </a:cubicBezTo>
                    <a:cubicBezTo>
                      <a:pt x="675878" y="193504"/>
                      <a:pt x="577532" y="90117"/>
                      <a:pt x="456216" y="90117"/>
                    </a:cubicBezTo>
                    <a:close/>
                    <a:moveTo>
                      <a:pt x="0" y="0"/>
                    </a:moveTo>
                    <a:lnTo>
                      <a:pt x="3627209" y="0"/>
                    </a:lnTo>
                    <a:lnTo>
                      <a:pt x="3627209" y="630809"/>
                    </a:lnTo>
                    <a:lnTo>
                      <a:pt x="3627209" y="630817"/>
                    </a:lnTo>
                    <a:lnTo>
                      <a:pt x="3627206" y="630817"/>
                    </a:lnTo>
                    <a:lnTo>
                      <a:pt x="3593415" y="723132"/>
                    </a:lnTo>
                    <a:lnTo>
                      <a:pt x="2613392" y="723132"/>
                    </a:lnTo>
                    <a:lnTo>
                      <a:pt x="2613392" y="832273"/>
                    </a:lnTo>
                    <a:lnTo>
                      <a:pt x="3627209" y="832273"/>
                    </a:lnTo>
                    <a:lnTo>
                      <a:pt x="3627209" y="1023767"/>
                    </a:lnTo>
                    <a:lnTo>
                      <a:pt x="0" y="1023767"/>
                    </a:lnTo>
                    <a:lnTo>
                      <a:pt x="0" y="832273"/>
                    </a:lnTo>
                    <a:lnTo>
                      <a:pt x="1025077" y="832273"/>
                    </a:lnTo>
                    <a:lnTo>
                      <a:pt x="1025077" y="723132"/>
                    </a:lnTo>
                    <a:lnTo>
                      <a:pt x="33794" y="723132"/>
                    </a:lnTo>
                    <a:lnTo>
                      <a:pt x="3" y="630817"/>
                    </a:lnTo>
                    <a:lnTo>
                      <a:pt x="0" y="630817"/>
                    </a:lnTo>
                    <a:lnTo>
                      <a:pt x="0" y="630809"/>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endParaRPr lang="en-US" sz="3200">
                  <a:gradFill>
                    <a:gsLst>
                      <a:gs pos="0">
                        <a:srgbClr val="FFFFFF"/>
                      </a:gs>
                      <a:gs pos="100000">
                        <a:srgbClr val="FFFFFF"/>
                      </a:gs>
                    </a:gsLst>
                    <a:lin ang="5400000" scaled="0"/>
                  </a:gradFill>
                  <a:ea typeface="Segoe UI" pitchFamily="34" charset="0"/>
                  <a:cs typeface="Segoe UI" pitchFamily="34" charset="0"/>
                </a:endParaRPr>
              </a:p>
            </p:txBody>
          </p:sp>
          <p:sp>
            <p:nvSpPr>
              <p:cNvPr id="6" name="Oval 13"/>
              <p:cNvSpPr>
                <a:spLocks noChangeArrowheads="1"/>
              </p:cNvSpPr>
              <p:nvPr/>
            </p:nvSpPr>
            <p:spPr bwMode="auto">
              <a:xfrm>
                <a:off x="-3566434" y="4043122"/>
                <a:ext cx="214031" cy="225292"/>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endParaRPr lang="en-US" sz="3200">
                  <a:gradFill>
                    <a:gsLst>
                      <a:gs pos="0">
                        <a:srgbClr val="FFFFFF"/>
                      </a:gs>
                      <a:gs pos="100000">
                        <a:srgbClr val="FFFFFF"/>
                      </a:gs>
                    </a:gsLst>
                    <a:lin ang="5400000" scaled="0"/>
                  </a:gradFill>
                  <a:ea typeface="Segoe UI" pitchFamily="34" charset="0"/>
                  <a:cs typeface="Segoe UI" pitchFamily="34" charset="0"/>
                </a:endParaRPr>
              </a:p>
            </p:txBody>
          </p:sp>
        </p:grpSp>
        <p:grpSp>
          <p:nvGrpSpPr>
            <p:cNvPr id="7" name="Group 6"/>
            <p:cNvGrpSpPr/>
            <p:nvPr/>
          </p:nvGrpSpPr>
          <p:grpSpPr>
            <a:xfrm>
              <a:off x="3894169" y="877069"/>
              <a:ext cx="1076215" cy="690700"/>
              <a:chOff x="1342452" y="940002"/>
              <a:chExt cx="1243855" cy="798289"/>
            </a:xfrm>
            <a:solidFill>
              <a:schemeClr val="bg2"/>
            </a:solidFill>
          </p:grpSpPr>
          <p:sp>
            <p:nvSpPr>
              <p:cNvPr id="8" name="Freeform 17"/>
              <p:cNvSpPr>
                <a:spLocks/>
              </p:cNvSpPr>
              <p:nvPr/>
            </p:nvSpPr>
            <p:spPr bwMode="auto">
              <a:xfrm flipH="1">
                <a:off x="1342452" y="1687800"/>
                <a:ext cx="1243855" cy="50491"/>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Segoe UI" pitchFamily="34" charset="0"/>
                </a:endParaRPr>
              </a:p>
            </p:txBody>
          </p:sp>
          <p:sp>
            <p:nvSpPr>
              <p:cNvPr id="9" name="Freeform 8"/>
              <p:cNvSpPr>
                <a:spLocks noChangeArrowheads="1"/>
              </p:cNvSpPr>
              <p:nvPr/>
            </p:nvSpPr>
            <p:spPr bwMode="auto">
              <a:xfrm flipH="1">
                <a:off x="1447582" y="940002"/>
                <a:ext cx="1033592" cy="718348"/>
              </a:xfrm>
              <a:custGeom>
                <a:avLst/>
                <a:gdLst>
                  <a:gd name="connsiteX0" fmla="*/ 65525 w 1059462"/>
                  <a:gd name="connsiteY0" fmla="*/ 56659 h 736328"/>
                  <a:gd name="connsiteX1" fmla="*/ 65525 w 1059462"/>
                  <a:gd name="connsiteY1" fmla="*/ 680273 h 736328"/>
                  <a:gd name="connsiteX2" fmla="*/ 993938 w 1059462"/>
                  <a:gd name="connsiteY2" fmla="*/ 680273 h 736328"/>
                  <a:gd name="connsiteX3" fmla="*/ 993938 w 1059462"/>
                  <a:gd name="connsiteY3" fmla="*/ 56659 h 736328"/>
                  <a:gd name="connsiteX4" fmla="*/ 35300 w 1059462"/>
                  <a:gd name="connsiteY4" fmla="*/ 0 h 736328"/>
                  <a:gd name="connsiteX5" fmla="*/ 1024162 w 1059462"/>
                  <a:gd name="connsiteY5" fmla="*/ 0 h 736328"/>
                  <a:gd name="connsiteX6" fmla="*/ 1059462 w 1059462"/>
                  <a:gd name="connsiteY6" fmla="*/ 35300 h 736328"/>
                  <a:gd name="connsiteX7" fmla="*/ 1059462 w 1059462"/>
                  <a:gd name="connsiteY7" fmla="*/ 701028 h 736328"/>
                  <a:gd name="connsiteX8" fmla="*/ 1024162 w 1059462"/>
                  <a:gd name="connsiteY8" fmla="*/ 736328 h 736328"/>
                  <a:gd name="connsiteX9" fmla="*/ 35300 w 1059462"/>
                  <a:gd name="connsiteY9" fmla="*/ 736328 h 736328"/>
                  <a:gd name="connsiteX10" fmla="*/ 0 w 1059462"/>
                  <a:gd name="connsiteY10" fmla="*/ 701028 h 736328"/>
                  <a:gd name="connsiteX11" fmla="*/ 0 w 1059462"/>
                  <a:gd name="connsiteY11" fmla="*/ 35300 h 736328"/>
                  <a:gd name="connsiteX12" fmla="*/ 35300 w 1059462"/>
                  <a:gd name="connsiteY12" fmla="*/ 0 h 736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59462" h="736328">
                    <a:moveTo>
                      <a:pt x="65525" y="56659"/>
                    </a:moveTo>
                    <a:lnTo>
                      <a:pt x="65525" y="680273"/>
                    </a:lnTo>
                    <a:lnTo>
                      <a:pt x="993938" y="680273"/>
                    </a:lnTo>
                    <a:lnTo>
                      <a:pt x="993938" y="56659"/>
                    </a:lnTo>
                    <a:close/>
                    <a:moveTo>
                      <a:pt x="35300" y="0"/>
                    </a:moveTo>
                    <a:lnTo>
                      <a:pt x="1024162" y="0"/>
                    </a:lnTo>
                    <a:cubicBezTo>
                      <a:pt x="1043658" y="0"/>
                      <a:pt x="1059462" y="15804"/>
                      <a:pt x="1059462" y="35300"/>
                    </a:cubicBezTo>
                    <a:lnTo>
                      <a:pt x="1059462" y="701028"/>
                    </a:lnTo>
                    <a:cubicBezTo>
                      <a:pt x="1059462" y="720524"/>
                      <a:pt x="1043658" y="736328"/>
                      <a:pt x="1024162" y="736328"/>
                    </a:cubicBezTo>
                    <a:lnTo>
                      <a:pt x="35300" y="736328"/>
                    </a:lnTo>
                    <a:cubicBezTo>
                      <a:pt x="15804" y="736328"/>
                      <a:pt x="0" y="720524"/>
                      <a:pt x="0" y="701028"/>
                    </a:cubicBezTo>
                    <a:lnTo>
                      <a:pt x="0" y="35300"/>
                    </a:lnTo>
                    <a:cubicBezTo>
                      <a:pt x="0" y="15804"/>
                      <a:pt x="15804" y="0"/>
                      <a:pt x="35300" y="0"/>
                    </a:cubicBezTo>
                    <a:close/>
                  </a:path>
                </a:pathLst>
              </a:custGeom>
              <a:grpFill/>
              <a:ln>
                <a:no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Segoe UI" pitchFamily="34" charset="0"/>
                </a:endParaRPr>
              </a:p>
            </p:txBody>
          </p:sp>
        </p:grpSp>
      </p:grpSp>
      <p:sp>
        <p:nvSpPr>
          <p:cNvPr id="12" name="Cloud 11"/>
          <p:cNvSpPr/>
          <p:nvPr/>
        </p:nvSpPr>
        <p:spPr>
          <a:xfrm>
            <a:off x="360219" y="2481959"/>
            <a:ext cx="11055927" cy="4510800"/>
          </a:xfrm>
          <a:prstGeom prst="cloud">
            <a:avLst/>
          </a:prstGeom>
          <a:solidFill>
            <a:srgbClr val="E7E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50" name="Group 49"/>
          <p:cNvGrpSpPr/>
          <p:nvPr/>
        </p:nvGrpSpPr>
        <p:grpSpPr>
          <a:xfrm>
            <a:off x="9097745" y="4033866"/>
            <a:ext cx="2078183" cy="2147455"/>
            <a:chOff x="6521969" y="3013363"/>
            <a:chExt cx="1558637" cy="1610591"/>
          </a:xfrm>
        </p:grpSpPr>
        <p:sp>
          <p:nvSpPr>
            <p:cNvPr id="16" name="Rectangle 15"/>
            <p:cNvSpPr/>
            <p:nvPr/>
          </p:nvSpPr>
          <p:spPr>
            <a:xfrm>
              <a:off x="6521969" y="3013363"/>
              <a:ext cx="1558637" cy="1610591"/>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a:solidFill>
                    <a:schemeClr val="tx2"/>
                  </a:solidFill>
                </a:rPr>
                <a:t>Reporting/Analysis</a:t>
              </a:r>
            </a:p>
            <a:p>
              <a:pPr algn="ctr"/>
              <a:endParaRPr lang="en-US" sz="1600" b="1" dirty="0">
                <a:solidFill>
                  <a:schemeClr val="tx2"/>
                </a:solidFill>
              </a:endParaRPr>
            </a:p>
            <a:p>
              <a:pPr algn="ctr"/>
              <a:r>
                <a:rPr lang="en-US" sz="1600" b="1" dirty="0">
                  <a:solidFill>
                    <a:schemeClr val="tx2"/>
                  </a:solidFill>
                </a:rPr>
                <a:t>Hadoop Batch Processing</a:t>
              </a:r>
            </a:p>
          </p:txBody>
        </p:sp>
        <p:pic>
          <p:nvPicPr>
            <p:cNvPr id="17" name="Picture 16"/>
            <p:cNvPicPr>
              <a:picLocks noChangeAspect="1"/>
            </p:cNvPicPr>
            <p:nvPr/>
          </p:nvPicPr>
          <p:blipFill>
            <a:blip r:embed="rId2">
              <a:duotone>
                <a:prstClr val="black"/>
                <a:srgbClr val="0033CC">
                  <a:tint val="45000"/>
                  <a:satMod val="400000"/>
                </a:srgbClr>
              </a:duotone>
            </a:blip>
            <a:stretch>
              <a:fillRect/>
            </a:stretch>
          </p:blipFill>
          <p:spPr>
            <a:xfrm>
              <a:off x="6951916" y="3850751"/>
              <a:ext cx="698743" cy="711106"/>
            </a:xfrm>
            <a:prstGeom prst="rect">
              <a:avLst/>
            </a:prstGeom>
          </p:spPr>
        </p:pic>
      </p:grpSp>
      <p:grpSp>
        <p:nvGrpSpPr>
          <p:cNvPr id="49" name="Group 48"/>
          <p:cNvGrpSpPr/>
          <p:nvPr/>
        </p:nvGrpSpPr>
        <p:grpSpPr>
          <a:xfrm>
            <a:off x="6439238" y="4033866"/>
            <a:ext cx="2078183" cy="2147455"/>
            <a:chOff x="4178259" y="3004617"/>
            <a:chExt cx="1558637" cy="1610591"/>
          </a:xfrm>
        </p:grpSpPr>
        <p:sp>
          <p:nvSpPr>
            <p:cNvPr id="15" name="Rectangle 14"/>
            <p:cNvSpPr/>
            <p:nvPr/>
          </p:nvSpPr>
          <p:spPr>
            <a:xfrm>
              <a:off x="4178259" y="3004617"/>
              <a:ext cx="1558637" cy="1610591"/>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a:solidFill>
                    <a:schemeClr val="tx2"/>
                  </a:solidFill>
                </a:rPr>
                <a:t>Sensor Data</a:t>
              </a:r>
            </a:p>
            <a:p>
              <a:pPr algn="ctr"/>
              <a:endParaRPr lang="en-US" sz="1600" b="1" dirty="0">
                <a:solidFill>
                  <a:schemeClr val="tx2"/>
                </a:solidFill>
              </a:endParaRPr>
            </a:p>
            <a:p>
              <a:pPr algn="ctr"/>
              <a:r>
                <a:rPr lang="en-US" sz="1600" b="1" dirty="0">
                  <a:solidFill>
                    <a:schemeClr val="tx2"/>
                  </a:solidFill>
                </a:rPr>
                <a:t>Column Family</a:t>
              </a:r>
            </a:p>
          </p:txBody>
        </p: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3939" y="4084744"/>
              <a:ext cx="1287276" cy="318203"/>
            </a:xfrm>
            <a:prstGeom prst="rect">
              <a:avLst/>
            </a:prstGeom>
          </p:spPr>
        </p:pic>
      </p:grpSp>
      <p:grpSp>
        <p:nvGrpSpPr>
          <p:cNvPr id="46" name="Group 45"/>
          <p:cNvGrpSpPr/>
          <p:nvPr/>
        </p:nvGrpSpPr>
        <p:grpSpPr>
          <a:xfrm>
            <a:off x="1122222" y="4033866"/>
            <a:ext cx="2078183" cy="2147455"/>
            <a:chOff x="540327" y="3013364"/>
            <a:chExt cx="1558637" cy="1610591"/>
          </a:xfrm>
        </p:grpSpPr>
        <p:sp>
          <p:nvSpPr>
            <p:cNvPr id="13" name="Rectangle 12"/>
            <p:cNvSpPr/>
            <p:nvPr/>
          </p:nvSpPr>
          <p:spPr>
            <a:xfrm>
              <a:off x="540327" y="3013364"/>
              <a:ext cx="1558637" cy="1610591"/>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a:solidFill>
                    <a:schemeClr val="tx2"/>
                  </a:solidFill>
                </a:rPr>
                <a:t>Price Check</a:t>
              </a:r>
            </a:p>
            <a:p>
              <a:pPr algn="ctr"/>
              <a:endParaRPr lang="en-US" sz="1600" b="1" dirty="0">
                <a:solidFill>
                  <a:schemeClr val="tx2"/>
                </a:solidFill>
              </a:endParaRPr>
            </a:p>
            <a:p>
              <a:pPr algn="ctr"/>
              <a:r>
                <a:rPr lang="en-US" sz="1600" b="1" dirty="0">
                  <a:solidFill>
                    <a:schemeClr val="tx2"/>
                  </a:solidFill>
                </a:rPr>
                <a:t>Key-Value</a:t>
              </a:r>
            </a:p>
          </p:txBody>
        </p:sp>
        <p:pic>
          <p:nvPicPr>
            <p:cNvPr id="34" name="Picture 33"/>
            <p:cNvPicPr>
              <a:picLocks noChangeAspect="1"/>
            </p:cNvPicPr>
            <p:nvPr/>
          </p:nvPicPr>
          <p:blipFill>
            <a:blip r:embed="rId4">
              <a:duotone>
                <a:prstClr val="black"/>
                <a:schemeClr val="accent1">
                  <a:tint val="45000"/>
                  <a:satMod val="400000"/>
                </a:schemeClr>
              </a:duotone>
            </a:blip>
            <a:stretch>
              <a:fillRect/>
            </a:stretch>
          </p:blipFill>
          <p:spPr>
            <a:xfrm>
              <a:off x="986493" y="3876504"/>
              <a:ext cx="666304" cy="562033"/>
            </a:xfrm>
            <a:prstGeom prst="rect">
              <a:avLst/>
            </a:prstGeom>
          </p:spPr>
        </p:pic>
      </p:grpSp>
      <p:cxnSp>
        <p:nvCxnSpPr>
          <p:cNvPr id="36" name="Elbow Connector 35"/>
          <p:cNvCxnSpPr>
            <a:endCxn id="16" idx="0"/>
          </p:cNvCxnSpPr>
          <p:nvPr/>
        </p:nvCxnSpPr>
        <p:spPr>
          <a:xfrm>
            <a:off x="6745268" y="1575999"/>
            <a:ext cx="3391569" cy="2457867"/>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endCxn id="15" idx="0"/>
          </p:cNvCxnSpPr>
          <p:nvPr/>
        </p:nvCxnSpPr>
        <p:spPr>
          <a:xfrm rot="16200000" flipH="1">
            <a:off x="6113884" y="2669421"/>
            <a:ext cx="1898021" cy="830868"/>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a:xfrm>
            <a:off x="3780730" y="4033866"/>
            <a:ext cx="2078183" cy="2147455"/>
            <a:chOff x="2251364" y="3009899"/>
            <a:chExt cx="1558637" cy="1610591"/>
          </a:xfrm>
        </p:grpSpPr>
        <p:sp>
          <p:nvSpPr>
            <p:cNvPr id="14" name="Rectangle 13"/>
            <p:cNvSpPr/>
            <p:nvPr/>
          </p:nvSpPr>
          <p:spPr>
            <a:xfrm>
              <a:off x="2251364" y="3009899"/>
              <a:ext cx="1558637" cy="1610591"/>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a:solidFill>
                    <a:schemeClr val="tx2"/>
                  </a:solidFill>
                </a:rPr>
                <a:t>Product Catalog</a:t>
              </a:r>
            </a:p>
            <a:p>
              <a:pPr algn="ctr"/>
              <a:endParaRPr lang="en-US" sz="1600" b="1" dirty="0">
                <a:solidFill>
                  <a:schemeClr val="tx2"/>
                </a:solidFill>
              </a:endParaRPr>
            </a:p>
            <a:p>
              <a:pPr algn="ctr"/>
              <a:r>
                <a:rPr lang="en-US" sz="1600" b="1" dirty="0">
                  <a:solidFill>
                    <a:schemeClr val="tx2"/>
                  </a:solidFill>
                </a:rPr>
                <a:t>Document Store</a:t>
              </a:r>
            </a:p>
          </p:txBody>
        </p:sp>
        <p:grpSp>
          <p:nvGrpSpPr>
            <p:cNvPr id="47" name="Group 46"/>
            <p:cNvGrpSpPr/>
            <p:nvPr/>
          </p:nvGrpSpPr>
          <p:grpSpPr>
            <a:xfrm>
              <a:off x="2773507" y="3824926"/>
              <a:ext cx="514350" cy="620713"/>
              <a:chOff x="2771854" y="3824926"/>
              <a:chExt cx="514350" cy="620713"/>
            </a:xfrm>
          </p:grpSpPr>
          <p:sp>
            <p:nvSpPr>
              <p:cNvPr id="44" name="Freeform 29"/>
              <p:cNvSpPr>
                <a:spLocks noEditPoints="1"/>
              </p:cNvSpPr>
              <p:nvPr/>
            </p:nvSpPr>
            <p:spPr bwMode="auto">
              <a:xfrm>
                <a:off x="2771854" y="3824926"/>
                <a:ext cx="514350" cy="620713"/>
              </a:xfrm>
              <a:custGeom>
                <a:avLst/>
                <a:gdLst>
                  <a:gd name="T0" fmla="*/ 0 w 1134"/>
                  <a:gd name="T1" fmla="*/ 1182 h 1371"/>
                  <a:gd name="T2" fmla="*/ 0 w 1134"/>
                  <a:gd name="T3" fmla="*/ 189 h 1371"/>
                  <a:gd name="T4" fmla="*/ 1134 w 1134"/>
                  <a:gd name="T5" fmla="*/ 189 h 1371"/>
                  <a:gd name="T6" fmla="*/ 1134 w 1134"/>
                  <a:gd name="T7" fmla="*/ 1182 h 1371"/>
                  <a:gd name="T8" fmla="*/ 0 w 1134"/>
                  <a:gd name="T9" fmla="*/ 1182 h 1371"/>
                  <a:gd name="T10" fmla="*/ 0 w 1134"/>
                  <a:gd name="T11" fmla="*/ 189 h 1371"/>
                  <a:gd name="T12" fmla="*/ 1134 w 1134"/>
                  <a:gd name="T13" fmla="*/ 189 h 1371"/>
                </a:gdLst>
                <a:ahLst/>
                <a:cxnLst>
                  <a:cxn ang="0">
                    <a:pos x="T0" y="T1"/>
                  </a:cxn>
                  <a:cxn ang="0">
                    <a:pos x="T2" y="T3"/>
                  </a:cxn>
                  <a:cxn ang="0">
                    <a:pos x="T4" y="T5"/>
                  </a:cxn>
                  <a:cxn ang="0">
                    <a:pos x="T6" y="T7"/>
                  </a:cxn>
                  <a:cxn ang="0">
                    <a:pos x="T8" y="T9"/>
                  </a:cxn>
                  <a:cxn ang="0">
                    <a:pos x="T10" y="T11"/>
                  </a:cxn>
                  <a:cxn ang="0">
                    <a:pos x="T12" y="T13"/>
                  </a:cxn>
                </a:cxnLst>
                <a:rect l="0" t="0" r="r" b="b"/>
                <a:pathLst>
                  <a:path w="1134" h="1371">
                    <a:moveTo>
                      <a:pt x="0" y="1182"/>
                    </a:moveTo>
                    <a:lnTo>
                      <a:pt x="0" y="189"/>
                    </a:lnTo>
                    <a:cubicBezTo>
                      <a:pt x="354" y="0"/>
                      <a:pt x="780" y="0"/>
                      <a:pt x="1134" y="189"/>
                    </a:cubicBezTo>
                    <a:lnTo>
                      <a:pt x="1134" y="1182"/>
                    </a:lnTo>
                    <a:cubicBezTo>
                      <a:pt x="780" y="1371"/>
                      <a:pt x="354" y="1371"/>
                      <a:pt x="0" y="1182"/>
                    </a:cubicBezTo>
                    <a:close/>
                    <a:moveTo>
                      <a:pt x="0" y="189"/>
                    </a:moveTo>
                    <a:cubicBezTo>
                      <a:pt x="354" y="378"/>
                      <a:pt x="780" y="378"/>
                      <a:pt x="1134" y="189"/>
                    </a:cubicBezTo>
                  </a:path>
                </a:pathLst>
              </a:custGeom>
              <a:solidFill>
                <a:schemeClr val="tx2"/>
              </a:solidFill>
              <a:ln w="7938" cap="sq">
                <a:solidFill>
                  <a:srgbClr val="C8C8C8"/>
                </a:solidFill>
                <a:prstDash val="solid"/>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5" name="Rectangle 30"/>
              <p:cNvSpPr>
                <a:spLocks noChangeArrowheads="1"/>
              </p:cNvSpPr>
              <p:nvPr/>
            </p:nvSpPr>
            <p:spPr bwMode="auto">
              <a:xfrm>
                <a:off x="2884037" y="4011570"/>
                <a:ext cx="258485" cy="353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1219170"/>
                <a:r>
                  <a:rPr lang="en-US" altLang="en-US" sz="3067" dirty="0">
                    <a:solidFill>
                      <a:srgbClr val="FEFFFF"/>
                    </a:solidFill>
                    <a:latin typeface="Segoe UI" panose="020B0502040204020203" pitchFamily="34" charset="0"/>
                  </a:rPr>
                  <a:t>{ }</a:t>
                </a:r>
                <a:endParaRPr lang="en-US" altLang="en-US" sz="2400" dirty="0"/>
              </a:p>
            </p:txBody>
          </p:sp>
        </p:grpSp>
      </p:grpSp>
      <p:cxnSp>
        <p:nvCxnSpPr>
          <p:cNvPr id="53" name="Elbow Connector 52"/>
          <p:cNvCxnSpPr/>
          <p:nvPr/>
        </p:nvCxnSpPr>
        <p:spPr>
          <a:xfrm rot="5400000" flipH="1" flipV="1">
            <a:off x="4343399" y="2588452"/>
            <a:ext cx="1881823" cy="953587"/>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5" name="Elbow Connector 54"/>
          <p:cNvCxnSpPr>
            <a:stCxn id="13" idx="0"/>
          </p:cNvCxnSpPr>
          <p:nvPr/>
        </p:nvCxnSpPr>
        <p:spPr>
          <a:xfrm rot="5400000" flipH="1" flipV="1">
            <a:off x="2602410" y="1134906"/>
            <a:ext cx="2457865" cy="3340057"/>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6698378"/>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Polyglot Persistence Pattern</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8554" y="1425403"/>
            <a:ext cx="6610737" cy="5298523"/>
          </a:xfrm>
          <a:prstGeom prst="rect">
            <a:avLst/>
          </a:prstGeom>
        </p:spPr>
      </p:pic>
      <p:sp>
        <p:nvSpPr>
          <p:cNvPr id="4" name="TextBox 3"/>
          <p:cNvSpPr txBox="1"/>
          <p:nvPr/>
        </p:nvSpPr>
        <p:spPr>
          <a:xfrm>
            <a:off x="7838082" y="1605499"/>
            <a:ext cx="3527573" cy="1323632"/>
          </a:xfrm>
          <a:prstGeom prst="rect">
            <a:avLst/>
          </a:prstGeom>
          <a:noFill/>
        </p:spPr>
        <p:txBody>
          <a:bodyPr wrap="square" rtlCol="0">
            <a:spAutoFit/>
          </a:bodyPr>
          <a:lstStyle/>
          <a:p>
            <a:pPr algn="ctr"/>
            <a:r>
              <a:rPr lang="en-US" sz="2667" dirty="0">
                <a:hlinkClick r:id="rId4"/>
              </a:rPr>
              <a:t> Cloud Ninja Polyglot Persistence Sample Application</a:t>
            </a:r>
            <a:endParaRPr lang="en-US" sz="2133" dirty="0"/>
          </a:p>
        </p:txBody>
      </p:sp>
    </p:spTree>
    <p:extLst>
      <p:ext uri="{BB962C8B-B14F-4D97-AF65-F5344CB8AC3E}">
        <p14:creationId xmlns:p14="http://schemas.microsoft.com/office/powerpoint/2010/main" val="284317760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60606" y="2102712"/>
            <a:ext cx="4960103" cy="913199"/>
          </a:xfrm>
          <a:prstGeom prst="rect">
            <a:avLst/>
          </a:prstGeom>
          <a:noFill/>
        </p:spPr>
        <p:txBody>
          <a:bodyPr wrap="square" rtlCol="0">
            <a:spAutoFit/>
          </a:bodyPr>
          <a:lstStyle/>
          <a:p>
            <a:pPr algn="ctr"/>
            <a:r>
              <a:rPr lang="en-US" sz="2667" dirty="0">
                <a:hlinkClick r:id="rId2"/>
              </a:rPr>
              <a:t>Data-Intensive Applications in the Cloud Computing World</a:t>
            </a:r>
            <a:endParaRPr lang="en-US" sz="2667" dirty="0"/>
          </a:p>
        </p:txBody>
      </p:sp>
      <p:pic>
        <p:nvPicPr>
          <p:cNvPr id="4" name="Picture 3"/>
          <p:cNvPicPr>
            <a:picLocks noChangeAspect="1"/>
          </p:cNvPicPr>
          <p:nvPr/>
        </p:nvPicPr>
        <p:blipFill>
          <a:blip r:embed="rId3"/>
          <a:stretch>
            <a:fillRect/>
          </a:stretch>
        </p:blipFill>
        <p:spPr>
          <a:xfrm>
            <a:off x="236556" y="0"/>
            <a:ext cx="10313997" cy="6798616"/>
          </a:xfrm>
          <a:prstGeom prst="rect">
            <a:avLst/>
          </a:prstGeom>
        </p:spPr>
      </p:pic>
    </p:spTree>
    <p:extLst>
      <p:ext uri="{BB962C8B-B14F-4D97-AF65-F5344CB8AC3E}">
        <p14:creationId xmlns:p14="http://schemas.microsoft.com/office/powerpoint/2010/main" val="334922526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bwMode="auto">
          <a:xfrm>
            <a:off x="269240" y="1414595"/>
            <a:ext cx="1792850" cy="4981783"/>
          </a:xfrm>
          <a:prstGeom prst="rect">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err="1">
              <a:gradFill>
                <a:gsLst>
                  <a:gs pos="0">
                    <a:srgbClr val="FFFFFF"/>
                  </a:gs>
                  <a:gs pos="100000">
                    <a:srgbClr val="FFFFFF"/>
                  </a:gs>
                </a:gsLst>
                <a:lin ang="5400000" scaled="1"/>
              </a:gradFill>
              <a:ea typeface="Segoe UI" pitchFamily="34" charset="0"/>
              <a:cs typeface="Segoe UI" pitchFamily="34" charset="0"/>
            </a:endParaRPr>
          </a:p>
        </p:txBody>
      </p:sp>
      <p:sp>
        <p:nvSpPr>
          <p:cNvPr id="141" name="Rectangle 140"/>
          <p:cNvSpPr/>
          <p:nvPr/>
        </p:nvSpPr>
        <p:spPr bwMode="auto">
          <a:xfrm>
            <a:off x="2241685" y="1414595"/>
            <a:ext cx="1792850" cy="4981783"/>
          </a:xfrm>
          <a:prstGeom prst="rect">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err="1">
              <a:gradFill>
                <a:gsLst>
                  <a:gs pos="0">
                    <a:srgbClr val="FFFFFF"/>
                  </a:gs>
                  <a:gs pos="100000">
                    <a:srgbClr val="FFFFFF"/>
                  </a:gs>
                </a:gsLst>
                <a:lin ang="5400000" scaled="1"/>
              </a:gradFill>
              <a:ea typeface="Segoe UI" pitchFamily="34" charset="0"/>
              <a:cs typeface="Segoe UI" pitchFamily="34" charset="0"/>
            </a:endParaRPr>
          </a:p>
        </p:txBody>
      </p:sp>
      <p:sp>
        <p:nvSpPr>
          <p:cNvPr id="142" name="Rectangle 141"/>
          <p:cNvSpPr/>
          <p:nvPr/>
        </p:nvSpPr>
        <p:spPr bwMode="auto">
          <a:xfrm>
            <a:off x="4214131" y="1414595"/>
            <a:ext cx="1792850" cy="4981783"/>
          </a:xfrm>
          <a:prstGeom prst="rect">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err="1">
              <a:gradFill>
                <a:gsLst>
                  <a:gs pos="0">
                    <a:srgbClr val="FFFFFF"/>
                  </a:gs>
                  <a:gs pos="100000">
                    <a:srgbClr val="FFFFFF"/>
                  </a:gs>
                </a:gsLst>
                <a:lin ang="5400000" scaled="1"/>
              </a:gradFill>
              <a:ea typeface="Segoe UI" pitchFamily="34" charset="0"/>
              <a:cs typeface="Segoe UI" pitchFamily="34" charset="0"/>
            </a:endParaRPr>
          </a:p>
        </p:txBody>
      </p:sp>
      <p:sp>
        <p:nvSpPr>
          <p:cNvPr id="143" name="Rectangle 142"/>
          <p:cNvSpPr/>
          <p:nvPr/>
        </p:nvSpPr>
        <p:spPr bwMode="auto">
          <a:xfrm>
            <a:off x="6186576" y="1414595"/>
            <a:ext cx="1792850" cy="4981783"/>
          </a:xfrm>
          <a:prstGeom prst="rect">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err="1">
              <a:gradFill>
                <a:gsLst>
                  <a:gs pos="0">
                    <a:srgbClr val="FFFFFF"/>
                  </a:gs>
                  <a:gs pos="100000">
                    <a:srgbClr val="FFFFFF"/>
                  </a:gs>
                </a:gsLst>
                <a:lin ang="5400000" scaled="1"/>
              </a:gradFill>
              <a:ea typeface="Segoe UI" pitchFamily="34" charset="0"/>
              <a:cs typeface="Segoe UI" pitchFamily="34" charset="0"/>
            </a:endParaRPr>
          </a:p>
        </p:txBody>
      </p:sp>
      <p:sp>
        <p:nvSpPr>
          <p:cNvPr id="144" name="Rectangle 143"/>
          <p:cNvSpPr/>
          <p:nvPr/>
        </p:nvSpPr>
        <p:spPr bwMode="auto">
          <a:xfrm>
            <a:off x="8159021" y="1414595"/>
            <a:ext cx="1792850" cy="4981783"/>
          </a:xfrm>
          <a:prstGeom prst="rect">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err="1">
              <a:gradFill>
                <a:gsLst>
                  <a:gs pos="0">
                    <a:srgbClr val="FFFFFF"/>
                  </a:gs>
                  <a:gs pos="100000">
                    <a:srgbClr val="FFFFFF"/>
                  </a:gs>
                </a:gsLst>
                <a:lin ang="5400000" scaled="1"/>
              </a:gradFill>
              <a:ea typeface="Segoe UI" pitchFamily="34" charset="0"/>
              <a:cs typeface="Segoe UI" pitchFamily="34" charset="0"/>
            </a:endParaRPr>
          </a:p>
        </p:txBody>
      </p:sp>
      <p:sp>
        <p:nvSpPr>
          <p:cNvPr id="145" name="Rectangle 144"/>
          <p:cNvSpPr/>
          <p:nvPr/>
        </p:nvSpPr>
        <p:spPr bwMode="auto">
          <a:xfrm>
            <a:off x="10131468" y="1350261"/>
            <a:ext cx="1792850" cy="5050539"/>
          </a:xfrm>
          <a:prstGeom prst="rect">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err="1">
              <a:gradFill>
                <a:gsLst>
                  <a:gs pos="0">
                    <a:srgbClr val="FFFFFF"/>
                  </a:gs>
                  <a:gs pos="100000">
                    <a:srgbClr val="FFFFFF"/>
                  </a:gs>
                </a:gsLst>
                <a:lin ang="5400000" scaled="1"/>
              </a:gradFill>
              <a:ea typeface="Segoe UI" pitchFamily="34" charset="0"/>
              <a:cs typeface="Segoe UI" pitchFamily="34" charset="0"/>
            </a:endParaRPr>
          </a:p>
        </p:txBody>
      </p:sp>
      <p:grpSp>
        <p:nvGrpSpPr>
          <p:cNvPr id="167" name="Group 166"/>
          <p:cNvGrpSpPr/>
          <p:nvPr/>
        </p:nvGrpSpPr>
        <p:grpSpPr>
          <a:xfrm>
            <a:off x="2420700" y="1598533"/>
            <a:ext cx="7352158" cy="4293518"/>
            <a:chOff x="2469239" y="2130426"/>
            <a:chExt cx="7499584" cy="4379612"/>
          </a:xfrm>
        </p:grpSpPr>
        <p:sp>
          <p:nvSpPr>
            <p:cNvPr id="25" name="Oval 24"/>
            <p:cNvSpPr/>
            <p:nvPr/>
          </p:nvSpPr>
          <p:spPr bwMode="auto">
            <a:xfrm>
              <a:off x="2469239" y="2130426"/>
              <a:ext cx="7499584" cy="4379612"/>
            </a:xfrm>
            <a:prstGeom prst="ellipse">
              <a:avLst/>
            </a:prstGeom>
            <a:solidFill>
              <a:schemeClr val="accent6">
                <a:alpha val="1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err="1">
                <a:gradFill>
                  <a:gsLst>
                    <a:gs pos="0">
                      <a:srgbClr val="FFFFFF"/>
                    </a:gs>
                    <a:gs pos="100000">
                      <a:srgbClr val="FFFFFF"/>
                    </a:gs>
                  </a:gsLst>
                  <a:lin ang="5400000" scaled="1"/>
                </a:gradFill>
                <a:ea typeface="Segoe UI" pitchFamily="34" charset="0"/>
                <a:cs typeface="Segoe UI" pitchFamily="34" charset="0"/>
              </a:endParaRPr>
            </a:p>
          </p:txBody>
        </p:sp>
        <p:sp>
          <p:nvSpPr>
            <p:cNvPr id="160" name="Freeform 9"/>
            <p:cNvSpPr>
              <a:spLocks/>
            </p:cNvSpPr>
            <p:nvPr/>
          </p:nvSpPr>
          <p:spPr bwMode="auto">
            <a:xfrm>
              <a:off x="4722813" y="3784600"/>
              <a:ext cx="4071937" cy="1674813"/>
            </a:xfrm>
            <a:custGeom>
              <a:avLst/>
              <a:gdLst>
                <a:gd name="T0" fmla="*/ 349 w 391"/>
                <a:gd name="T1" fmla="*/ 75 h 159"/>
                <a:gd name="T2" fmla="*/ 342 w 391"/>
                <a:gd name="T3" fmla="*/ 76 h 159"/>
                <a:gd name="T4" fmla="*/ 263 w 391"/>
                <a:gd name="T5" fmla="*/ 0 h 159"/>
                <a:gd name="T6" fmla="*/ 187 w 391"/>
                <a:gd name="T7" fmla="*/ 59 h 159"/>
                <a:gd name="T8" fmla="*/ 145 w 391"/>
                <a:gd name="T9" fmla="*/ 42 h 159"/>
                <a:gd name="T10" fmla="*/ 87 w 391"/>
                <a:gd name="T11" fmla="*/ 94 h 159"/>
                <a:gd name="T12" fmla="*/ 59 w 391"/>
                <a:gd name="T13" fmla="*/ 107 h 159"/>
                <a:gd name="T14" fmla="*/ 32 w 391"/>
                <a:gd name="T15" fmla="*/ 94 h 159"/>
                <a:gd name="T16" fmla="*/ 0 w 391"/>
                <a:gd name="T17" fmla="*/ 126 h 159"/>
                <a:gd name="T18" fmla="*/ 32 w 391"/>
                <a:gd name="T19" fmla="*/ 159 h 159"/>
                <a:gd name="T20" fmla="*/ 41 w 391"/>
                <a:gd name="T21" fmla="*/ 159 h 159"/>
                <a:gd name="T22" fmla="*/ 148 w 391"/>
                <a:gd name="T23" fmla="*/ 159 h 159"/>
                <a:gd name="T24" fmla="*/ 208 w 391"/>
                <a:gd name="T25" fmla="*/ 159 h 159"/>
                <a:gd name="T26" fmla="*/ 352 w 391"/>
                <a:gd name="T27" fmla="*/ 159 h 159"/>
                <a:gd name="T28" fmla="*/ 352 w 391"/>
                <a:gd name="T29" fmla="*/ 159 h 159"/>
                <a:gd name="T30" fmla="*/ 391 w 391"/>
                <a:gd name="T31" fmla="*/ 117 h 159"/>
                <a:gd name="T32" fmla="*/ 349 w 391"/>
                <a:gd name="T33" fmla="*/ 7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1" h="159">
                  <a:moveTo>
                    <a:pt x="349" y="75"/>
                  </a:moveTo>
                  <a:cubicBezTo>
                    <a:pt x="347" y="75"/>
                    <a:pt x="345" y="75"/>
                    <a:pt x="342" y="76"/>
                  </a:cubicBezTo>
                  <a:cubicBezTo>
                    <a:pt x="340" y="34"/>
                    <a:pt x="306" y="0"/>
                    <a:pt x="263" y="0"/>
                  </a:cubicBezTo>
                  <a:cubicBezTo>
                    <a:pt x="227" y="0"/>
                    <a:pt x="196" y="25"/>
                    <a:pt x="187" y="59"/>
                  </a:cubicBezTo>
                  <a:cubicBezTo>
                    <a:pt x="176" y="48"/>
                    <a:pt x="161" y="42"/>
                    <a:pt x="145" y="42"/>
                  </a:cubicBezTo>
                  <a:cubicBezTo>
                    <a:pt x="115" y="42"/>
                    <a:pt x="90" y="65"/>
                    <a:pt x="87" y="94"/>
                  </a:cubicBezTo>
                  <a:cubicBezTo>
                    <a:pt x="76" y="96"/>
                    <a:pt x="66" y="101"/>
                    <a:pt x="59" y="107"/>
                  </a:cubicBezTo>
                  <a:cubicBezTo>
                    <a:pt x="53" y="99"/>
                    <a:pt x="43" y="94"/>
                    <a:pt x="32" y="94"/>
                  </a:cubicBezTo>
                  <a:cubicBezTo>
                    <a:pt x="14" y="94"/>
                    <a:pt x="0" y="108"/>
                    <a:pt x="0" y="126"/>
                  </a:cubicBezTo>
                  <a:cubicBezTo>
                    <a:pt x="0" y="144"/>
                    <a:pt x="14" y="159"/>
                    <a:pt x="32" y="159"/>
                  </a:cubicBezTo>
                  <a:cubicBezTo>
                    <a:pt x="41" y="159"/>
                    <a:pt x="41" y="159"/>
                    <a:pt x="41" y="159"/>
                  </a:cubicBezTo>
                  <a:cubicBezTo>
                    <a:pt x="148" y="159"/>
                    <a:pt x="148" y="159"/>
                    <a:pt x="148" y="159"/>
                  </a:cubicBezTo>
                  <a:cubicBezTo>
                    <a:pt x="208" y="159"/>
                    <a:pt x="208" y="159"/>
                    <a:pt x="208" y="159"/>
                  </a:cubicBezTo>
                  <a:cubicBezTo>
                    <a:pt x="352" y="159"/>
                    <a:pt x="352" y="159"/>
                    <a:pt x="352" y="159"/>
                  </a:cubicBezTo>
                  <a:cubicBezTo>
                    <a:pt x="352" y="159"/>
                    <a:pt x="352" y="159"/>
                    <a:pt x="352" y="159"/>
                  </a:cubicBezTo>
                  <a:cubicBezTo>
                    <a:pt x="374" y="158"/>
                    <a:pt x="391" y="139"/>
                    <a:pt x="391" y="117"/>
                  </a:cubicBezTo>
                  <a:cubicBezTo>
                    <a:pt x="391" y="94"/>
                    <a:pt x="372" y="75"/>
                    <a:pt x="349" y="75"/>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163" name="Freeform 13"/>
            <p:cNvSpPr>
              <a:spLocks/>
            </p:cNvSpPr>
            <p:nvPr/>
          </p:nvSpPr>
          <p:spPr bwMode="auto">
            <a:xfrm>
              <a:off x="5529263" y="2765425"/>
              <a:ext cx="1549400" cy="835025"/>
            </a:xfrm>
            <a:custGeom>
              <a:avLst/>
              <a:gdLst>
                <a:gd name="T0" fmla="*/ 210 w 242"/>
                <a:gd name="T1" fmla="*/ 64 h 129"/>
                <a:gd name="T2" fmla="*/ 209 w 242"/>
                <a:gd name="T3" fmla="*/ 64 h 129"/>
                <a:gd name="T4" fmla="*/ 144 w 242"/>
                <a:gd name="T5" fmla="*/ 0 h 129"/>
                <a:gd name="T6" fmla="*/ 80 w 242"/>
                <a:gd name="T7" fmla="*/ 56 h 129"/>
                <a:gd name="T8" fmla="*/ 45 w 242"/>
                <a:gd name="T9" fmla="*/ 39 h 129"/>
                <a:gd name="T10" fmla="*/ 0 w 242"/>
                <a:gd name="T11" fmla="*/ 84 h 129"/>
                <a:gd name="T12" fmla="*/ 45 w 242"/>
                <a:gd name="T13" fmla="*/ 129 h 129"/>
                <a:gd name="T14" fmla="*/ 210 w 242"/>
                <a:gd name="T15" fmla="*/ 129 h 129"/>
                <a:gd name="T16" fmla="*/ 242 w 242"/>
                <a:gd name="T17" fmla="*/ 96 h 129"/>
                <a:gd name="T18" fmla="*/ 210 w 242"/>
                <a:gd name="T19" fmla="*/ 6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2" h="129">
                  <a:moveTo>
                    <a:pt x="210" y="64"/>
                  </a:moveTo>
                  <a:cubicBezTo>
                    <a:pt x="210" y="64"/>
                    <a:pt x="209" y="64"/>
                    <a:pt x="209" y="64"/>
                  </a:cubicBezTo>
                  <a:cubicBezTo>
                    <a:pt x="209" y="28"/>
                    <a:pt x="180" y="0"/>
                    <a:pt x="144" y="0"/>
                  </a:cubicBezTo>
                  <a:cubicBezTo>
                    <a:pt x="111" y="0"/>
                    <a:pt x="84" y="24"/>
                    <a:pt x="80" y="56"/>
                  </a:cubicBezTo>
                  <a:cubicBezTo>
                    <a:pt x="72" y="46"/>
                    <a:pt x="59" y="39"/>
                    <a:pt x="45" y="39"/>
                  </a:cubicBezTo>
                  <a:cubicBezTo>
                    <a:pt x="20" y="39"/>
                    <a:pt x="0" y="59"/>
                    <a:pt x="0" y="84"/>
                  </a:cubicBezTo>
                  <a:cubicBezTo>
                    <a:pt x="0" y="109"/>
                    <a:pt x="20" y="129"/>
                    <a:pt x="45" y="129"/>
                  </a:cubicBezTo>
                  <a:cubicBezTo>
                    <a:pt x="210" y="129"/>
                    <a:pt x="210" y="129"/>
                    <a:pt x="210" y="129"/>
                  </a:cubicBezTo>
                  <a:cubicBezTo>
                    <a:pt x="228" y="129"/>
                    <a:pt x="242" y="114"/>
                    <a:pt x="242" y="96"/>
                  </a:cubicBezTo>
                  <a:cubicBezTo>
                    <a:pt x="242" y="78"/>
                    <a:pt x="228" y="64"/>
                    <a:pt x="210" y="64"/>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166" name="Freeform 17"/>
            <p:cNvSpPr>
              <a:spLocks/>
            </p:cNvSpPr>
            <p:nvPr/>
          </p:nvSpPr>
          <p:spPr bwMode="auto">
            <a:xfrm>
              <a:off x="3502025" y="3259138"/>
              <a:ext cx="2005013" cy="1139825"/>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endParaRPr lang="en-US" sz="1765"/>
            </a:p>
          </p:txBody>
        </p:sp>
      </p:grpSp>
      <p:grpSp>
        <p:nvGrpSpPr>
          <p:cNvPr id="23" name="Group 22"/>
          <p:cNvGrpSpPr/>
          <p:nvPr/>
        </p:nvGrpSpPr>
        <p:grpSpPr>
          <a:xfrm>
            <a:off x="269240" y="698995"/>
            <a:ext cx="11655078" cy="717140"/>
            <a:chOff x="274638" y="1212850"/>
            <a:chExt cx="11888787" cy="731520"/>
          </a:xfrm>
        </p:grpSpPr>
        <p:sp>
          <p:nvSpPr>
            <p:cNvPr id="136" name="Rectangle 135"/>
            <p:cNvSpPr/>
            <p:nvPr/>
          </p:nvSpPr>
          <p:spPr bwMode="auto">
            <a:xfrm>
              <a:off x="4298632" y="1212850"/>
              <a:ext cx="1828800" cy="7315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89642" rIns="143428" bIns="89642" numCol="1" spcCol="0" rtlCol="0" fromWordArt="0" anchor="t" anchorCtr="0" forceAA="0" compatLnSpc="1">
              <a:prstTxWarp prst="textNoShape">
                <a:avLst/>
              </a:prstTxWarp>
              <a:noAutofit/>
            </a:bodyPr>
            <a:lstStyle/>
            <a:p>
              <a:pPr defTabSz="914102">
                <a:lnSpc>
                  <a:spcPct val="90000"/>
                </a:lnSpc>
              </a:pPr>
              <a:r>
                <a:rPr lang="en-US" sz="1765" dirty="0" smtClean="0">
                  <a:gradFill>
                    <a:gsLst>
                      <a:gs pos="0">
                        <a:srgbClr val="FFFFFF"/>
                      </a:gs>
                      <a:gs pos="100000">
                        <a:srgbClr val="FFFFFF"/>
                      </a:gs>
                    </a:gsLst>
                    <a:lin ang="5400000" scaled="1"/>
                  </a:gradFill>
                  <a:ea typeface="Segoe UI" pitchFamily="34" charset="0"/>
                  <a:cs typeface="Segoe UI" pitchFamily="34" charset="0"/>
                </a:rPr>
                <a:t>Event Queuing System</a:t>
              </a:r>
              <a:endParaRPr lang="en-US" sz="1765" dirty="0">
                <a:gradFill>
                  <a:gsLst>
                    <a:gs pos="0">
                      <a:srgbClr val="FFFFFF"/>
                    </a:gs>
                    <a:gs pos="100000">
                      <a:srgbClr val="FFFFFF"/>
                    </a:gs>
                  </a:gsLst>
                  <a:lin ang="5400000" scaled="1"/>
                </a:gradFill>
                <a:ea typeface="Segoe UI" pitchFamily="34" charset="0"/>
                <a:cs typeface="Segoe UI" pitchFamily="34" charset="0"/>
              </a:endParaRPr>
            </a:p>
          </p:txBody>
        </p:sp>
        <p:sp>
          <p:nvSpPr>
            <p:cNvPr id="137" name="Right Arrow 136"/>
            <p:cNvSpPr/>
            <p:nvPr/>
          </p:nvSpPr>
          <p:spPr bwMode="auto">
            <a:xfrm>
              <a:off x="3996722" y="1441450"/>
              <a:ext cx="420624" cy="274320"/>
            </a:xfrm>
            <a:prstGeom prst="rightArrow">
              <a:avLst/>
            </a:prstGeom>
            <a:solidFill>
              <a:srgbClr val="00BCF2"/>
            </a:solidFill>
            <a:ln w="2540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err="1">
                <a:gradFill>
                  <a:gsLst>
                    <a:gs pos="0">
                      <a:srgbClr val="FFFFFF"/>
                    </a:gs>
                    <a:gs pos="100000">
                      <a:srgbClr val="FFFFFF"/>
                    </a:gs>
                  </a:gsLst>
                  <a:lin ang="5400000" scaled="1"/>
                </a:gradFill>
                <a:ea typeface="Segoe UI" pitchFamily="34" charset="0"/>
                <a:cs typeface="Segoe UI" pitchFamily="34" charset="0"/>
              </a:endParaRPr>
            </a:p>
          </p:txBody>
        </p:sp>
        <p:sp>
          <p:nvSpPr>
            <p:cNvPr id="139" name="Rectangle 138"/>
            <p:cNvSpPr/>
            <p:nvPr/>
          </p:nvSpPr>
          <p:spPr bwMode="auto">
            <a:xfrm>
              <a:off x="2286635" y="1212850"/>
              <a:ext cx="1828800" cy="7315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89642" rIns="143428" bIns="89642" numCol="1" spcCol="0" rtlCol="0" fromWordArt="0" anchor="t" anchorCtr="0" forceAA="0" compatLnSpc="1">
              <a:prstTxWarp prst="textNoShape">
                <a:avLst/>
              </a:prstTxWarp>
              <a:noAutofit/>
            </a:bodyPr>
            <a:lstStyle/>
            <a:p>
              <a:pPr defTabSz="914102">
                <a:lnSpc>
                  <a:spcPct val="90000"/>
                </a:lnSpc>
              </a:pPr>
              <a:r>
                <a:rPr lang="en-US" sz="1765" dirty="0">
                  <a:gradFill>
                    <a:gsLst>
                      <a:gs pos="0">
                        <a:srgbClr val="FFFFFF"/>
                      </a:gs>
                      <a:gs pos="100000">
                        <a:srgbClr val="FFFFFF"/>
                      </a:gs>
                    </a:gsLst>
                    <a:lin ang="5400000" scaled="1"/>
                  </a:gradFill>
                  <a:ea typeface="Segoe UI" pitchFamily="34" charset="0"/>
                  <a:cs typeface="Segoe UI" pitchFamily="34" charset="0"/>
                </a:rPr>
                <a:t>Collection</a:t>
              </a:r>
            </a:p>
          </p:txBody>
        </p:sp>
        <p:sp>
          <p:nvSpPr>
            <p:cNvPr id="140" name="Right Arrow 139"/>
            <p:cNvSpPr/>
            <p:nvPr/>
          </p:nvSpPr>
          <p:spPr bwMode="auto">
            <a:xfrm>
              <a:off x="1984725" y="1441450"/>
              <a:ext cx="420624" cy="274320"/>
            </a:xfrm>
            <a:prstGeom prst="rightArrow">
              <a:avLst/>
            </a:prstGeom>
            <a:solidFill>
              <a:srgbClr val="00BCF2"/>
            </a:solidFill>
            <a:ln w="2540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err="1">
                <a:gradFill>
                  <a:gsLst>
                    <a:gs pos="0">
                      <a:srgbClr val="FFFFFF"/>
                    </a:gs>
                    <a:gs pos="100000">
                      <a:srgbClr val="FFFFFF"/>
                    </a:gs>
                  </a:gsLst>
                  <a:lin ang="5400000" scaled="1"/>
                </a:gradFill>
                <a:ea typeface="Segoe UI" pitchFamily="34" charset="0"/>
                <a:cs typeface="Segoe UI" pitchFamily="34" charset="0"/>
              </a:endParaRPr>
            </a:p>
          </p:txBody>
        </p:sp>
        <p:sp>
          <p:nvSpPr>
            <p:cNvPr id="132" name="Rectangle 131"/>
            <p:cNvSpPr/>
            <p:nvPr/>
          </p:nvSpPr>
          <p:spPr bwMode="auto">
            <a:xfrm>
              <a:off x="10334625" y="1212850"/>
              <a:ext cx="1828800" cy="7315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89642" rIns="143428" bIns="89642" numCol="1" spcCol="0" rtlCol="0" fromWordArt="0" anchor="t" anchorCtr="0" forceAA="0" compatLnSpc="1">
              <a:prstTxWarp prst="textNoShape">
                <a:avLst/>
              </a:prstTxWarp>
              <a:noAutofit/>
            </a:bodyPr>
            <a:lstStyle/>
            <a:p>
              <a:pPr defTabSz="914102">
                <a:lnSpc>
                  <a:spcPct val="90000"/>
                </a:lnSpc>
              </a:pPr>
              <a:r>
                <a:rPr lang="en-US" sz="1765" dirty="0">
                  <a:gradFill>
                    <a:gsLst>
                      <a:gs pos="0">
                        <a:srgbClr val="FFFFFF"/>
                      </a:gs>
                      <a:gs pos="100000">
                        <a:srgbClr val="FFFFFF"/>
                      </a:gs>
                    </a:gsLst>
                    <a:lin ang="5400000" scaled="1"/>
                  </a:gradFill>
                  <a:ea typeface="Segoe UI" pitchFamily="34" charset="0"/>
                  <a:cs typeface="Segoe UI" pitchFamily="34" charset="0"/>
                </a:rPr>
                <a:t>Presentation and action</a:t>
              </a:r>
            </a:p>
          </p:txBody>
        </p:sp>
        <p:sp>
          <p:nvSpPr>
            <p:cNvPr id="134" name="Right Arrow 133"/>
            <p:cNvSpPr/>
            <p:nvPr/>
          </p:nvSpPr>
          <p:spPr bwMode="auto">
            <a:xfrm>
              <a:off x="10032715" y="1441450"/>
              <a:ext cx="420624" cy="274320"/>
            </a:xfrm>
            <a:prstGeom prst="rightArrow">
              <a:avLst/>
            </a:prstGeom>
            <a:solidFill>
              <a:srgbClr val="00BCF2"/>
            </a:solidFill>
            <a:ln w="2540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err="1">
                <a:gradFill>
                  <a:gsLst>
                    <a:gs pos="0">
                      <a:srgbClr val="FFFFFF"/>
                    </a:gs>
                    <a:gs pos="100000">
                      <a:srgbClr val="FFFFFF"/>
                    </a:gs>
                  </a:gsLst>
                  <a:lin ang="5400000" scaled="1"/>
                </a:gradFill>
                <a:ea typeface="Segoe UI" pitchFamily="34" charset="0"/>
                <a:cs typeface="Segoe UI" pitchFamily="34" charset="0"/>
              </a:endParaRPr>
            </a:p>
          </p:txBody>
        </p:sp>
        <p:sp>
          <p:nvSpPr>
            <p:cNvPr id="19" name="Rectangle 18"/>
            <p:cNvSpPr/>
            <p:nvPr/>
          </p:nvSpPr>
          <p:spPr bwMode="auto">
            <a:xfrm>
              <a:off x="274638" y="1212850"/>
              <a:ext cx="1828800" cy="7315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89642" rIns="143428" bIns="89642" numCol="1" spcCol="0" rtlCol="0" fromWordArt="0" anchor="t" anchorCtr="0" forceAA="0" compatLnSpc="1">
              <a:prstTxWarp prst="textNoShape">
                <a:avLst/>
              </a:prstTxWarp>
              <a:noAutofit/>
            </a:bodyPr>
            <a:lstStyle/>
            <a:p>
              <a:pPr defTabSz="914102">
                <a:lnSpc>
                  <a:spcPct val="90000"/>
                </a:lnSpc>
              </a:pPr>
              <a:r>
                <a:rPr lang="en-US" sz="1765" dirty="0">
                  <a:gradFill>
                    <a:gsLst>
                      <a:gs pos="0">
                        <a:srgbClr val="FFFFFF"/>
                      </a:gs>
                      <a:gs pos="100000">
                        <a:srgbClr val="FFFFFF"/>
                      </a:gs>
                    </a:gsLst>
                    <a:lin ang="5400000" scaled="1"/>
                  </a:gradFill>
                  <a:ea typeface="Segoe UI" pitchFamily="34" charset="0"/>
                  <a:cs typeface="Segoe UI" pitchFamily="34" charset="0"/>
                </a:rPr>
                <a:t>Event producers</a:t>
              </a:r>
            </a:p>
          </p:txBody>
        </p:sp>
        <p:sp>
          <p:nvSpPr>
            <p:cNvPr id="130" name="Rectangle 129"/>
            <p:cNvSpPr/>
            <p:nvPr/>
          </p:nvSpPr>
          <p:spPr bwMode="auto">
            <a:xfrm>
              <a:off x="6310629" y="1212850"/>
              <a:ext cx="1828800" cy="7315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89642" rIns="143428" bIns="89642" numCol="1" spcCol="0" rtlCol="0" fromWordArt="0" anchor="t" anchorCtr="0" forceAA="0" compatLnSpc="1">
              <a:prstTxWarp prst="textNoShape">
                <a:avLst/>
              </a:prstTxWarp>
              <a:noAutofit/>
            </a:bodyPr>
            <a:lstStyle/>
            <a:p>
              <a:pPr defTabSz="914102">
                <a:lnSpc>
                  <a:spcPct val="90000"/>
                </a:lnSpc>
              </a:pPr>
              <a:r>
                <a:rPr lang="en-US" sz="1765" dirty="0">
                  <a:gradFill>
                    <a:gsLst>
                      <a:gs pos="0">
                        <a:srgbClr val="FFFFFF"/>
                      </a:gs>
                      <a:gs pos="100000">
                        <a:srgbClr val="FFFFFF"/>
                      </a:gs>
                    </a:gsLst>
                    <a:lin ang="5400000" scaled="1"/>
                  </a:gradFill>
                  <a:ea typeface="Segoe UI" pitchFamily="34" charset="0"/>
                  <a:cs typeface="Segoe UI" pitchFamily="34" charset="0"/>
                </a:rPr>
                <a:t>Transformation</a:t>
              </a:r>
            </a:p>
          </p:txBody>
        </p:sp>
        <p:sp>
          <p:nvSpPr>
            <p:cNvPr id="131" name="Rectangle 130"/>
            <p:cNvSpPr/>
            <p:nvPr/>
          </p:nvSpPr>
          <p:spPr bwMode="auto">
            <a:xfrm>
              <a:off x="8322626" y="1212850"/>
              <a:ext cx="1828800" cy="7315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89642" rIns="143428" bIns="89642" numCol="1" spcCol="0" rtlCol="0" fromWordArt="0" anchor="t" anchorCtr="0" forceAA="0" compatLnSpc="1">
              <a:prstTxWarp prst="textNoShape">
                <a:avLst/>
              </a:prstTxWarp>
              <a:noAutofit/>
            </a:bodyPr>
            <a:lstStyle/>
            <a:p>
              <a:pPr defTabSz="914102">
                <a:lnSpc>
                  <a:spcPct val="90000"/>
                </a:lnSpc>
              </a:pPr>
              <a:r>
                <a:rPr lang="en-US" sz="1765" dirty="0">
                  <a:gradFill>
                    <a:gsLst>
                      <a:gs pos="0">
                        <a:srgbClr val="FFFFFF"/>
                      </a:gs>
                      <a:gs pos="100000">
                        <a:srgbClr val="FFFFFF"/>
                      </a:gs>
                    </a:gsLst>
                    <a:lin ang="5400000" scaled="1"/>
                  </a:gradFill>
                  <a:ea typeface="Segoe UI" pitchFamily="34" charset="0"/>
                  <a:cs typeface="Segoe UI" pitchFamily="34" charset="0"/>
                </a:rPr>
                <a:t>Long-term storage</a:t>
              </a:r>
            </a:p>
          </p:txBody>
        </p:sp>
        <p:sp>
          <p:nvSpPr>
            <p:cNvPr id="20" name="Left-Right Arrow 19"/>
            <p:cNvSpPr/>
            <p:nvPr/>
          </p:nvSpPr>
          <p:spPr bwMode="auto">
            <a:xfrm>
              <a:off x="6008719" y="1441450"/>
              <a:ext cx="420624" cy="274320"/>
            </a:xfrm>
            <a:prstGeom prst="leftRightArrow">
              <a:avLst/>
            </a:prstGeom>
            <a:solidFill>
              <a:srgbClr val="00BCF2"/>
            </a:solidFill>
            <a:ln w="2540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err="1">
                <a:gradFill>
                  <a:gsLst>
                    <a:gs pos="0">
                      <a:srgbClr val="FFFFFF"/>
                    </a:gs>
                    <a:gs pos="100000">
                      <a:srgbClr val="FFFFFF"/>
                    </a:gs>
                  </a:gsLst>
                  <a:lin ang="5400000" scaled="1"/>
                </a:gradFill>
                <a:ea typeface="Segoe UI" pitchFamily="34" charset="0"/>
                <a:cs typeface="Segoe UI" pitchFamily="34" charset="0"/>
              </a:endParaRPr>
            </a:p>
          </p:txBody>
        </p:sp>
        <p:sp>
          <p:nvSpPr>
            <p:cNvPr id="133" name="Left-Right Arrow 132"/>
            <p:cNvSpPr/>
            <p:nvPr/>
          </p:nvSpPr>
          <p:spPr bwMode="auto">
            <a:xfrm>
              <a:off x="8020716" y="1441450"/>
              <a:ext cx="420624" cy="274320"/>
            </a:xfrm>
            <a:prstGeom prst="leftRightArrow">
              <a:avLst/>
            </a:prstGeom>
            <a:solidFill>
              <a:srgbClr val="00BCF2"/>
            </a:solidFill>
            <a:ln w="2540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err="1">
                <a:gradFill>
                  <a:gsLst>
                    <a:gs pos="0">
                      <a:srgbClr val="FFFFFF"/>
                    </a:gs>
                    <a:gs pos="100000">
                      <a:srgbClr val="FFFFFF"/>
                    </a:gs>
                  </a:gsLst>
                  <a:lin ang="5400000" scaled="1"/>
                </a:gradFill>
                <a:ea typeface="Segoe UI" pitchFamily="34" charset="0"/>
                <a:cs typeface="Segoe UI" pitchFamily="34" charset="0"/>
              </a:endParaRPr>
            </a:p>
          </p:txBody>
        </p:sp>
      </p:grpSp>
      <p:sp>
        <p:nvSpPr>
          <p:cNvPr id="80" name="Oval 79"/>
          <p:cNvSpPr/>
          <p:nvPr/>
        </p:nvSpPr>
        <p:spPr bwMode="auto">
          <a:xfrm>
            <a:off x="4273126" y="3566831"/>
            <a:ext cx="1508760" cy="150708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4821" rIns="0" bIns="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1300" b="1" dirty="0">
                <a:gradFill>
                  <a:gsLst>
                    <a:gs pos="0">
                      <a:srgbClr val="FFFFFF"/>
                    </a:gs>
                    <a:gs pos="100000">
                      <a:srgbClr val="FFFFFF"/>
                    </a:gs>
                  </a:gsLst>
                  <a:lin ang="5400000" scaled="1"/>
                </a:gradFill>
                <a:ea typeface="Segoe UI" pitchFamily="34" charset="0"/>
                <a:cs typeface="Segoe UI" pitchFamily="34" charset="0"/>
              </a:rPr>
              <a:t>Event </a:t>
            </a:r>
            <a:r>
              <a:rPr lang="en-US" sz="1300" b="1" dirty="0" smtClean="0">
                <a:gradFill>
                  <a:gsLst>
                    <a:gs pos="0">
                      <a:srgbClr val="FFFFFF"/>
                    </a:gs>
                    <a:gs pos="100000">
                      <a:srgbClr val="FFFFFF"/>
                    </a:gs>
                  </a:gsLst>
                  <a:lin ang="5400000" scaled="1"/>
                </a:gradFill>
                <a:ea typeface="Segoe UI" pitchFamily="34" charset="0"/>
                <a:cs typeface="Segoe UI" pitchFamily="34" charset="0"/>
              </a:rPr>
              <a:t>Hubs</a:t>
            </a:r>
            <a:endParaRPr lang="en-US" sz="1300" b="1" dirty="0">
              <a:gradFill>
                <a:gsLst>
                  <a:gs pos="0">
                    <a:srgbClr val="FFFFFF"/>
                  </a:gs>
                  <a:gs pos="100000">
                    <a:srgbClr val="FFFFFF"/>
                  </a:gs>
                </a:gsLst>
                <a:lin ang="5400000" scaled="1"/>
              </a:gradFill>
              <a:ea typeface="Segoe UI" pitchFamily="34" charset="0"/>
              <a:cs typeface="Segoe UI" pitchFamily="34" charset="0"/>
            </a:endParaRPr>
          </a:p>
        </p:txBody>
      </p:sp>
      <p:sp>
        <p:nvSpPr>
          <p:cNvPr id="83" name="Freeform 5"/>
          <p:cNvSpPr>
            <a:spLocks noEditPoints="1"/>
          </p:cNvSpPr>
          <p:nvPr/>
        </p:nvSpPr>
        <p:spPr bwMode="auto">
          <a:xfrm>
            <a:off x="4762675" y="4071604"/>
            <a:ext cx="606954" cy="711225"/>
          </a:xfrm>
          <a:custGeom>
            <a:avLst/>
            <a:gdLst>
              <a:gd name="T0" fmla="*/ 694 w 1666"/>
              <a:gd name="T1" fmla="*/ 1171 h 1956"/>
              <a:gd name="T2" fmla="*/ 694 w 1666"/>
              <a:gd name="T3" fmla="*/ 1171 h 1956"/>
              <a:gd name="T4" fmla="*/ 694 w 1666"/>
              <a:gd name="T5" fmla="*/ 1171 h 1956"/>
              <a:gd name="T6" fmla="*/ 694 w 1666"/>
              <a:gd name="T7" fmla="*/ 1586 h 1956"/>
              <a:gd name="T8" fmla="*/ 864 w 1666"/>
              <a:gd name="T9" fmla="*/ 1586 h 1956"/>
              <a:gd name="T10" fmla="*/ 597 w 1666"/>
              <a:gd name="T11" fmla="*/ 1956 h 1956"/>
              <a:gd name="T12" fmla="*/ 324 w 1666"/>
              <a:gd name="T13" fmla="*/ 1586 h 1956"/>
              <a:gd name="T14" fmla="*/ 489 w 1666"/>
              <a:gd name="T15" fmla="*/ 1586 h 1956"/>
              <a:gd name="T16" fmla="*/ 489 w 1666"/>
              <a:gd name="T17" fmla="*/ 1171 h 1956"/>
              <a:gd name="T18" fmla="*/ 694 w 1666"/>
              <a:gd name="T19" fmla="*/ 1171 h 1956"/>
              <a:gd name="T20" fmla="*/ 347 w 1666"/>
              <a:gd name="T21" fmla="*/ 548 h 1956"/>
              <a:gd name="T22" fmla="*/ 347 w 1666"/>
              <a:gd name="T23" fmla="*/ 690 h 1956"/>
              <a:gd name="T24" fmla="*/ 830 w 1666"/>
              <a:gd name="T25" fmla="*/ 690 h 1956"/>
              <a:gd name="T26" fmla="*/ 830 w 1666"/>
              <a:gd name="T27" fmla="*/ 548 h 1956"/>
              <a:gd name="T28" fmla="*/ 347 w 1666"/>
              <a:gd name="T29" fmla="*/ 548 h 1956"/>
              <a:gd name="T30" fmla="*/ 347 w 1666"/>
              <a:gd name="T31" fmla="*/ 754 h 1956"/>
              <a:gd name="T32" fmla="*/ 347 w 1666"/>
              <a:gd name="T33" fmla="*/ 896 h 1956"/>
              <a:gd name="T34" fmla="*/ 830 w 1666"/>
              <a:gd name="T35" fmla="*/ 896 h 1956"/>
              <a:gd name="T36" fmla="*/ 830 w 1666"/>
              <a:gd name="T37" fmla="*/ 754 h 1956"/>
              <a:gd name="T38" fmla="*/ 347 w 1666"/>
              <a:gd name="T39" fmla="*/ 754 h 1956"/>
              <a:gd name="T40" fmla="*/ 347 w 1666"/>
              <a:gd name="T41" fmla="*/ 963 h 1956"/>
              <a:gd name="T42" fmla="*/ 347 w 1666"/>
              <a:gd name="T43" fmla="*/ 1105 h 1956"/>
              <a:gd name="T44" fmla="*/ 830 w 1666"/>
              <a:gd name="T45" fmla="*/ 1105 h 1956"/>
              <a:gd name="T46" fmla="*/ 830 w 1666"/>
              <a:gd name="T47" fmla="*/ 963 h 1956"/>
              <a:gd name="T48" fmla="*/ 347 w 1666"/>
              <a:gd name="T49" fmla="*/ 963 h 1956"/>
              <a:gd name="T50" fmla="*/ 1336 w 1666"/>
              <a:gd name="T51" fmla="*/ 896 h 1956"/>
              <a:gd name="T52" fmla="*/ 1274 w 1666"/>
              <a:gd name="T53" fmla="*/ 896 h 1956"/>
              <a:gd name="T54" fmla="*/ 762 w 1666"/>
              <a:gd name="T55" fmla="*/ 228 h 1956"/>
              <a:gd name="T56" fmla="*/ 762 w 1666"/>
              <a:gd name="T57" fmla="*/ 426 h 1956"/>
              <a:gd name="T58" fmla="*/ 1054 w 1666"/>
              <a:gd name="T59" fmla="*/ 960 h 1956"/>
              <a:gd name="T60" fmla="*/ 1048 w 1666"/>
              <a:gd name="T61" fmla="*/ 1097 h 1956"/>
              <a:gd name="T62" fmla="*/ 1327 w 1666"/>
              <a:gd name="T63" fmla="*/ 1094 h 1956"/>
              <a:gd name="T64" fmla="*/ 1457 w 1666"/>
              <a:gd name="T65" fmla="*/ 1187 h 1956"/>
              <a:gd name="T66" fmla="*/ 1457 w 1666"/>
              <a:gd name="T67" fmla="*/ 1314 h 1956"/>
              <a:gd name="T68" fmla="*/ 762 w 1666"/>
              <a:gd name="T69" fmla="*/ 1314 h 1956"/>
              <a:gd name="T70" fmla="*/ 762 w 1666"/>
              <a:gd name="T71" fmla="*/ 1512 h 1956"/>
              <a:gd name="T72" fmla="*/ 1586 w 1666"/>
              <a:gd name="T73" fmla="*/ 1512 h 1956"/>
              <a:gd name="T74" fmla="*/ 1666 w 1666"/>
              <a:gd name="T75" fmla="*/ 1446 h 1956"/>
              <a:gd name="T76" fmla="*/ 1666 w 1666"/>
              <a:gd name="T77" fmla="*/ 1187 h 1956"/>
              <a:gd name="T78" fmla="*/ 1336 w 1666"/>
              <a:gd name="T79" fmla="*/ 896 h 1956"/>
              <a:gd name="T80" fmla="*/ 641 w 1666"/>
              <a:gd name="T81" fmla="*/ 0 h 1956"/>
              <a:gd name="T82" fmla="*/ 640 w 1666"/>
              <a:gd name="T83" fmla="*/ 0 h 1956"/>
              <a:gd name="T84" fmla="*/ 62 w 1666"/>
              <a:gd name="T85" fmla="*/ 0 h 1956"/>
              <a:gd name="T86" fmla="*/ 0 w 1666"/>
              <a:gd name="T87" fmla="*/ 70 h 1956"/>
              <a:gd name="T88" fmla="*/ 0 w 1666"/>
              <a:gd name="T89" fmla="*/ 1446 h 1956"/>
              <a:gd name="T90" fmla="*/ 80 w 1666"/>
              <a:gd name="T91" fmla="*/ 1512 h 1956"/>
              <a:gd name="T92" fmla="*/ 420 w 1666"/>
              <a:gd name="T93" fmla="*/ 1512 h 1956"/>
              <a:gd name="T94" fmla="*/ 420 w 1666"/>
              <a:gd name="T95" fmla="*/ 1314 h 1956"/>
              <a:gd name="T96" fmla="*/ 204 w 1666"/>
              <a:gd name="T97" fmla="*/ 1314 h 1956"/>
              <a:gd name="T98" fmla="*/ 204 w 1666"/>
              <a:gd name="T99" fmla="*/ 199 h 1956"/>
              <a:gd name="T100" fmla="*/ 489 w 1666"/>
              <a:gd name="T101" fmla="*/ 199 h 1956"/>
              <a:gd name="T102" fmla="*/ 489 w 1666"/>
              <a:gd name="T103" fmla="*/ 484 h 1956"/>
              <a:gd name="T104" fmla="*/ 694 w 1666"/>
              <a:gd name="T105" fmla="*/ 484 h 1956"/>
              <a:gd name="T106" fmla="*/ 694 w 1666"/>
              <a:gd name="T107" fmla="*/ 59 h 1956"/>
              <a:gd name="T108" fmla="*/ 641 w 1666"/>
              <a:gd name="T109" fmla="*/ 0 h 1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66" h="1956">
                <a:moveTo>
                  <a:pt x="694" y="1171"/>
                </a:moveTo>
                <a:cubicBezTo>
                  <a:pt x="694" y="1171"/>
                  <a:pt x="694" y="1171"/>
                  <a:pt x="694" y="1171"/>
                </a:cubicBezTo>
                <a:cubicBezTo>
                  <a:pt x="694" y="1171"/>
                  <a:pt x="694" y="1171"/>
                  <a:pt x="694" y="1171"/>
                </a:cubicBezTo>
                <a:cubicBezTo>
                  <a:pt x="694" y="1586"/>
                  <a:pt x="694" y="1586"/>
                  <a:pt x="694" y="1586"/>
                </a:cubicBezTo>
                <a:cubicBezTo>
                  <a:pt x="864" y="1586"/>
                  <a:pt x="864" y="1586"/>
                  <a:pt x="864" y="1586"/>
                </a:cubicBezTo>
                <a:cubicBezTo>
                  <a:pt x="597" y="1956"/>
                  <a:pt x="597" y="1956"/>
                  <a:pt x="597" y="1956"/>
                </a:cubicBezTo>
                <a:cubicBezTo>
                  <a:pt x="324" y="1586"/>
                  <a:pt x="324" y="1586"/>
                  <a:pt x="324" y="1586"/>
                </a:cubicBezTo>
                <a:cubicBezTo>
                  <a:pt x="489" y="1586"/>
                  <a:pt x="489" y="1586"/>
                  <a:pt x="489" y="1586"/>
                </a:cubicBezTo>
                <a:cubicBezTo>
                  <a:pt x="489" y="1171"/>
                  <a:pt x="489" y="1171"/>
                  <a:pt x="489" y="1171"/>
                </a:cubicBezTo>
                <a:cubicBezTo>
                  <a:pt x="694" y="1171"/>
                  <a:pt x="694" y="1171"/>
                  <a:pt x="694" y="1171"/>
                </a:cubicBezTo>
                <a:close/>
                <a:moveTo>
                  <a:pt x="347" y="548"/>
                </a:moveTo>
                <a:cubicBezTo>
                  <a:pt x="347" y="690"/>
                  <a:pt x="347" y="690"/>
                  <a:pt x="347" y="690"/>
                </a:cubicBezTo>
                <a:cubicBezTo>
                  <a:pt x="830" y="690"/>
                  <a:pt x="830" y="690"/>
                  <a:pt x="830" y="690"/>
                </a:cubicBezTo>
                <a:cubicBezTo>
                  <a:pt x="830" y="548"/>
                  <a:pt x="830" y="548"/>
                  <a:pt x="830" y="548"/>
                </a:cubicBezTo>
                <a:cubicBezTo>
                  <a:pt x="347" y="548"/>
                  <a:pt x="347" y="548"/>
                  <a:pt x="347" y="548"/>
                </a:cubicBezTo>
                <a:close/>
                <a:moveTo>
                  <a:pt x="347" y="754"/>
                </a:moveTo>
                <a:cubicBezTo>
                  <a:pt x="347" y="896"/>
                  <a:pt x="347" y="896"/>
                  <a:pt x="347" y="896"/>
                </a:cubicBezTo>
                <a:cubicBezTo>
                  <a:pt x="830" y="896"/>
                  <a:pt x="830" y="896"/>
                  <a:pt x="830" y="896"/>
                </a:cubicBezTo>
                <a:cubicBezTo>
                  <a:pt x="830" y="754"/>
                  <a:pt x="830" y="754"/>
                  <a:pt x="830" y="754"/>
                </a:cubicBezTo>
                <a:cubicBezTo>
                  <a:pt x="347" y="754"/>
                  <a:pt x="347" y="754"/>
                  <a:pt x="347" y="754"/>
                </a:cubicBezTo>
                <a:close/>
                <a:moveTo>
                  <a:pt x="347" y="963"/>
                </a:moveTo>
                <a:cubicBezTo>
                  <a:pt x="347" y="1105"/>
                  <a:pt x="347" y="1105"/>
                  <a:pt x="347" y="1105"/>
                </a:cubicBezTo>
                <a:cubicBezTo>
                  <a:pt x="830" y="1105"/>
                  <a:pt x="830" y="1105"/>
                  <a:pt x="830" y="1105"/>
                </a:cubicBezTo>
                <a:cubicBezTo>
                  <a:pt x="830" y="963"/>
                  <a:pt x="830" y="963"/>
                  <a:pt x="830" y="963"/>
                </a:cubicBezTo>
                <a:cubicBezTo>
                  <a:pt x="347" y="963"/>
                  <a:pt x="347" y="963"/>
                  <a:pt x="347" y="963"/>
                </a:cubicBezTo>
                <a:close/>
                <a:moveTo>
                  <a:pt x="1336" y="896"/>
                </a:moveTo>
                <a:cubicBezTo>
                  <a:pt x="1274" y="896"/>
                  <a:pt x="1274" y="896"/>
                  <a:pt x="1274" y="896"/>
                </a:cubicBezTo>
                <a:cubicBezTo>
                  <a:pt x="1242" y="484"/>
                  <a:pt x="1039" y="280"/>
                  <a:pt x="762" y="228"/>
                </a:cubicBezTo>
                <a:cubicBezTo>
                  <a:pt x="762" y="426"/>
                  <a:pt x="762" y="426"/>
                  <a:pt x="762" y="426"/>
                </a:cubicBezTo>
                <a:cubicBezTo>
                  <a:pt x="968" y="495"/>
                  <a:pt x="1048" y="696"/>
                  <a:pt x="1054" y="960"/>
                </a:cubicBezTo>
                <a:cubicBezTo>
                  <a:pt x="1048" y="1097"/>
                  <a:pt x="1048" y="1097"/>
                  <a:pt x="1048" y="1097"/>
                </a:cubicBezTo>
                <a:cubicBezTo>
                  <a:pt x="1327" y="1094"/>
                  <a:pt x="1327" y="1094"/>
                  <a:pt x="1327" y="1094"/>
                </a:cubicBezTo>
                <a:cubicBezTo>
                  <a:pt x="1401" y="1094"/>
                  <a:pt x="1457" y="1114"/>
                  <a:pt x="1457" y="1187"/>
                </a:cubicBezTo>
                <a:cubicBezTo>
                  <a:pt x="1457" y="1314"/>
                  <a:pt x="1457" y="1314"/>
                  <a:pt x="1457" y="1314"/>
                </a:cubicBezTo>
                <a:cubicBezTo>
                  <a:pt x="762" y="1314"/>
                  <a:pt x="762" y="1314"/>
                  <a:pt x="762" y="1314"/>
                </a:cubicBezTo>
                <a:cubicBezTo>
                  <a:pt x="762" y="1512"/>
                  <a:pt x="762" y="1512"/>
                  <a:pt x="762" y="1512"/>
                </a:cubicBezTo>
                <a:cubicBezTo>
                  <a:pt x="1586" y="1512"/>
                  <a:pt x="1586" y="1512"/>
                  <a:pt x="1586" y="1512"/>
                </a:cubicBezTo>
                <a:cubicBezTo>
                  <a:pt x="1632" y="1512"/>
                  <a:pt x="1666" y="1477"/>
                  <a:pt x="1666" y="1446"/>
                </a:cubicBezTo>
                <a:cubicBezTo>
                  <a:pt x="1666" y="1414"/>
                  <a:pt x="1666" y="1187"/>
                  <a:pt x="1666" y="1187"/>
                </a:cubicBezTo>
                <a:cubicBezTo>
                  <a:pt x="1666" y="1010"/>
                  <a:pt x="1516" y="896"/>
                  <a:pt x="1336" y="896"/>
                </a:cubicBezTo>
                <a:close/>
                <a:moveTo>
                  <a:pt x="641" y="0"/>
                </a:moveTo>
                <a:cubicBezTo>
                  <a:pt x="640" y="0"/>
                  <a:pt x="640" y="0"/>
                  <a:pt x="640" y="0"/>
                </a:cubicBezTo>
                <a:cubicBezTo>
                  <a:pt x="62" y="0"/>
                  <a:pt x="62" y="0"/>
                  <a:pt x="62" y="0"/>
                </a:cubicBezTo>
                <a:cubicBezTo>
                  <a:pt x="48" y="0"/>
                  <a:pt x="0" y="0"/>
                  <a:pt x="0" y="70"/>
                </a:cubicBezTo>
                <a:cubicBezTo>
                  <a:pt x="0" y="70"/>
                  <a:pt x="0" y="1425"/>
                  <a:pt x="0" y="1446"/>
                </a:cubicBezTo>
                <a:cubicBezTo>
                  <a:pt x="0" y="1477"/>
                  <a:pt x="35" y="1512"/>
                  <a:pt x="80" y="1512"/>
                </a:cubicBezTo>
                <a:cubicBezTo>
                  <a:pt x="420" y="1512"/>
                  <a:pt x="420" y="1512"/>
                  <a:pt x="420" y="1512"/>
                </a:cubicBezTo>
                <a:cubicBezTo>
                  <a:pt x="420" y="1314"/>
                  <a:pt x="420" y="1314"/>
                  <a:pt x="420" y="1314"/>
                </a:cubicBezTo>
                <a:cubicBezTo>
                  <a:pt x="204" y="1314"/>
                  <a:pt x="204" y="1314"/>
                  <a:pt x="204" y="1314"/>
                </a:cubicBezTo>
                <a:cubicBezTo>
                  <a:pt x="204" y="199"/>
                  <a:pt x="204" y="199"/>
                  <a:pt x="204" y="199"/>
                </a:cubicBezTo>
                <a:cubicBezTo>
                  <a:pt x="489" y="199"/>
                  <a:pt x="489" y="199"/>
                  <a:pt x="489" y="199"/>
                </a:cubicBezTo>
                <a:cubicBezTo>
                  <a:pt x="489" y="484"/>
                  <a:pt x="489" y="484"/>
                  <a:pt x="489" y="484"/>
                </a:cubicBezTo>
                <a:cubicBezTo>
                  <a:pt x="694" y="484"/>
                  <a:pt x="694" y="484"/>
                  <a:pt x="694" y="484"/>
                </a:cubicBezTo>
                <a:cubicBezTo>
                  <a:pt x="694" y="59"/>
                  <a:pt x="694" y="59"/>
                  <a:pt x="694" y="59"/>
                </a:cubicBezTo>
                <a:cubicBezTo>
                  <a:pt x="694" y="3"/>
                  <a:pt x="656" y="0"/>
                  <a:pt x="641" y="0"/>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endParaRPr lang="en-US" sz="1765"/>
          </a:p>
        </p:txBody>
      </p:sp>
      <p:grpSp>
        <p:nvGrpSpPr>
          <p:cNvPr id="171" name="Group 170"/>
          <p:cNvGrpSpPr/>
          <p:nvPr/>
        </p:nvGrpSpPr>
        <p:grpSpPr>
          <a:xfrm>
            <a:off x="6349719" y="5349653"/>
            <a:ext cx="1540528" cy="656345"/>
            <a:chOff x="6401114" y="4959527"/>
            <a:chExt cx="1571419" cy="669506"/>
          </a:xfrm>
        </p:grpSpPr>
        <p:sp>
          <p:nvSpPr>
            <p:cNvPr id="158" name="Freeform 87"/>
            <p:cNvSpPr>
              <a:spLocks noChangeAspect="1" noEditPoints="1"/>
            </p:cNvSpPr>
            <p:nvPr/>
          </p:nvSpPr>
          <p:spPr bwMode="black">
            <a:xfrm flipH="1">
              <a:off x="6401114" y="4959527"/>
              <a:ext cx="822960" cy="669506"/>
            </a:xfrm>
            <a:custGeom>
              <a:avLst/>
              <a:gdLst>
                <a:gd name="T0" fmla="*/ 478 w 667"/>
                <a:gd name="T1" fmla="*/ 242 h 543"/>
                <a:gd name="T2" fmla="*/ 398 w 667"/>
                <a:gd name="T3" fmla="*/ 228 h 543"/>
                <a:gd name="T4" fmla="*/ 420 w 667"/>
                <a:gd name="T5" fmla="*/ 150 h 543"/>
                <a:gd name="T6" fmla="*/ 382 w 667"/>
                <a:gd name="T7" fmla="*/ 107 h 543"/>
                <a:gd name="T8" fmla="*/ 312 w 667"/>
                <a:gd name="T9" fmla="*/ 149 h 543"/>
                <a:gd name="T10" fmla="*/ 278 w 667"/>
                <a:gd name="T11" fmla="*/ 64 h 543"/>
                <a:gd name="T12" fmla="*/ 220 w 667"/>
                <a:gd name="T13" fmla="*/ 54 h 543"/>
                <a:gd name="T14" fmla="*/ 192 w 667"/>
                <a:gd name="T15" fmla="*/ 142 h 543"/>
                <a:gd name="T16" fmla="*/ 120 w 667"/>
                <a:gd name="T17" fmla="*/ 105 h 543"/>
                <a:gd name="T18" fmla="*/ 70 w 667"/>
                <a:gd name="T19" fmla="*/ 135 h 543"/>
                <a:gd name="T20" fmla="*/ 98 w 667"/>
                <a:gd name="T21" fmla="*/ 212 h 543"/>
                <a:gd name="T22" fmla="*/ 20 w 667"/>
                <a:gd name="T23" fmla="*/ 232 h 543"/>
                <a:gd name="T24" fmla="*/ 0 w 667"/>
                <a:gd name="T25" fmla="*/ 287 h 543"/>
                <a:gd name="T26" fmla="*/ 72 w 667"/>
                <a:gd name="T27" fmla="*/ 327 h 543"/>
                <a:gd name="T28" fmla="*/ 23 w 667"/>
                <a:gd name="T29" fmla="*/ 393 h 543"/>
                <a:gd name="T30" fmla="*/ 45 w 667"/>
                <a:gd name="T31" fmla="*/ 448 h 543"/>
                <a:gd name="T32" fmla="*/ 125 w 667"/>
                <a:gd name="T33" fmla="*/ 431 h 543"/>
                <a:gd name="T34" fmla="*/ 132 w 667"/>
                <a:gd name="T35" fmla="*/ 513 h 543"/>
                <a:gd name="T36" fmla="*/ 182 w 667"/>
                <a:gd name="T37" fmla="*/ 541 h 543"/>
                <a:gd name="T38" fmla="*/ 233 w 667"/>
                <a:gd name="T39" fmla="*/ 478 h 543"/>
                <a:gd name="T40" fmla="*/ 253 w 667"/>
                <a:gd name="T41" fmla="*/ 478 h 543"/>
                <a:gd name="T42" fmla="*/ 305 w 667"/>
                <a:gd name="T43" fmla="*/ 541 h 543"/>
                <a:gd name="T44" fmla="*/ 355 w 667"/>
                <a:gd name="T45" fmla="*/ 513 h 543"/>
                <a:gd name="T46" fmla="*/ 362 w 667"/>
                <a:gd name="T47" fmla="*/ 431 h 543"/>
                <a:gd name="T48" fmla="*/ 442 w 667"/>
                <a:gd name="T49" fmla="*/ 448 h 543"/>
                <a:gd name="T50" fmla="*/ 463 w 667"/>
                <a:gd name="T51" fmla="*/ 393 h 543"/>
                <a:gd name="T52" fmla="*/ 415 w 667"/>
                <a:gd name="T53" fmla="*/ 327 h 543"/>
                <a:gd name="T54" fmla="*/ 487 w 667"/>
                <a:gd name="T55" fmla="*/ 287 h 543"/>
                <a:gd name="T56" fmla="*/ 312 w 667"/>
                <a:gd name="T57" fmla="*/ 375 h 543"/>
                <a:gd name="T58" fmla="*/ 175 w 667"/>
                <a:gd name="T59" fmla="*/ 375 h 543"/>
                <a:gd name="T60" fmla="*/ 175 w 667"/>
                <a:gd name="T61" fmla="*/ 238 h 543"/>
                <a:gd name="T62" fmla="*/ 312 w 667"/>
                <a:gd name="T63" fmla="*/ 238 h 543"/>
                <a:gd name="T64" fmla="*/ 198 w 667"/>
                <a:gd name="T65" fmla="*/ 306 h 543"/>
                <a:gd name="T66" fmla="*/ 288 w 667"/>
                <a:gd name="T67" fmla="*/ 306 h 543"/>
                <a:gd name="T68" fmla="*/ 198 w 667"/>
                <a:gd name="T69" fmla="*/ 306 h 543"/>
                <a:gd name="T70" fmla="*/ 638 w 667"/>
                <a:gd name="T71" fmla="*/ 133 h 543"/>
                <a:gd name="T72" fmla="*/ 662 w 667"/>
                <a:gd name="T73" fmla="*/ 92 h 543"/>
                <a:gd name="T74" fmla="*/ 665 w 667"/>
                <a:gd name="T75" fmla="*/ 77 h 543"/>
                <a:gd name="T76" fmla="*/ 642 w 667"/>
                <a:gd name="T77" fmla="*/ 52 h 543"/>
                <a:gd name="T78" fmla="*/ 605 w 667"/>
                <a:gd name="T79" fmla="*/ 62 h 543"/>
                <a:gd name="T80" fmla="*/ 566 w 667"/>
                <a:gd name="T81" fmla="*/ 10 h 543"/>
                <a:gd name="T82" fmla="*/ 531 w 667"/>
                <a:gd name="T83" fmla="*/ 0 h 543"/>
                <a:gd name="T84" fmla="*/ 511 w 667"/>
                <a:gd name="T85" fmla="*/ 45 h 543"/>
                <a:gd name="T86" fmla="*/ 446 w 667"/>
                <a:gd name="T87" fmla="*/ 52 h 543"/>
                <a:gd name="T88" fmla="*/ 432 w 667"/>
                <a:gd name="T89" fmla="*/ 57 h 543"/>
                <a:gd name="T90" fmla="*/ 419 w 667"/>
                <a:gd name="T91" fmla="*/ 83 h 543"/>
                <a:gd name="T92" fmla="*/ 451 w 667"/>
                <a:gd name="T93" fmla="*/ 117 h 543"/>
                <a:gd name="T94" fmla="*/ 451 w 667"/>
                <a:gd name="T95" fmla="*/ 152 h 543"/>
                <a:gd name="T96" fmla="*/ 419 w 667"/>
                <a:gd name="T97" fmla="*/ 185 h 543"/>
                <a:gd name="T98" fmla="*/ 432 w 667"/>
                <a:gd name="T99" fmla="*/ 210 h 543"/>
                <a:gd name="T100" fmla="*/ 446 w 667"/>
                <a:gd name="T101" fmla="*/ 217 h 543"/>
                <a:gd name="T102" fmla="*/ 511 w 667"/>
                <a:gd name="T103" fmla="*/ 222 h 543"/>
                <a:gd name="T104" fmla="*/ 531 w 667"/>
                <a:gd name="T105" fmla="*/ 267 h 543"/>
                <a:gd name="T106" fmla="*/ 566 w 667"/>
                <a:gd name="T107" fmla="*/ 258 h 543"/>
                <a:gd name="T108" fmla="*/ 605 w 667"/>
                <a:gd name="T109" fmla="*/ 205 h 543"/>
                <a:gd name="T110" fmla="*/ 642 w 667"/>
                <a:gd name="T111" fmla="*/ 217 h 543"/>
                <a:gd name="T112" fmla="*/ 665 w 667"/>
                <a:gd name="T113" fmla="*/ 190 h 543"/>
                <a:gd name="T114" fmla="*/ 662 w 667"/>
                <a:gd name="T115" fmla="*/ 177 h 543"/>
                <a:gd name="T116" fmla="*/ 635 w 667"/>
                <a:gd name="T117" fmla="*/ 152 h 543"/>
                <a:gd name="T118" fmla="*/ 543 w 667"/>
                <a:gd name="T119" fmla="*/ 170 h 543"/>
                <a:gd name="T120" fmla="*/ 543 w 667"/>
                <a:gd name="T121" fmla="*/ 97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67" h="543">
                  <a:moveTo>
                    <a:pt x="487" y="287"/>
                  </a:moveTo>
                  <a:cubicBezTo>
                    <a:pt x="478" y="242"/>
                    <a:pt x="478" y="242"/>
                    <a:pt x="478" y="242"/>
                  </a:cubicBezTo>
                  <a:cubicBezTo>
                    <a:pt x="477" y="237"/>
                    <a:pt x="473" y="233"/>
                    <a:pt x="467" y="232"/>
                  </a:cubicBezTo>
                  <a:cubicBezTo>
                    <a:pt x="398" y="228"/>
                    <a:pt x="398" y="228"/>
                    <a:pt x="398" y="228"/>
                  </a:cubicBezTo>
                  <a:cubicBezTo>
                    <a:pt x="395" y="223"/>
                    <a:pt x="392" y="217"/>
                    <a:pt x="388" y="212"/>
                  </a:cubicBezTo>
                  <a:cubicBezTo>
                    <a:pt x="420" y="150"/>
                    <a:pt x="420" y="150"/>
                    <a:pt x="420" y="150"/>
                  </a:cubicBezTo>
                  <a:cubicBezTo>
                    <a:pt x="423" y="145"/>
                    <a:pt x="422" y="139"/>
                    <a:pt x="417" y="135"/>
                  </a:cubicBezTo>
                  <a:cubicBezTo>
                    <a:pt x="382" y="107"/>
                    <a:pt x="382" y="107"/>
                    <a:pt x="382" y="107"/>
                  </a:cubicBezTo>
                  <a:cubicBezTo>
                    <a:pt x="378" y="102"/>
                    <a:pt x="372" y="102"/>
                    <a:pt x="367" y="105"/>
                  </a:cubicBezTo>
                  <a:cubicBezTo>
                    <a:pt x="312" y="149"/>
                    <a:pt x="312" y="149"/>
                    <a:pt x="312" y="149"/>
                  </a:cubicBezTo>
                  <a:cubicBezTo>
                    <a:pt x="307" y="145"/>
                    <a:pt x="302" y="144"/>
                    <a:pt x="295" y="142"/>
                  </a:cubicBezTo>
                  <a:cubicBezTo>
                    <a:pt x="278" y="64"/>
                    <a:pt x="278" y="64"/>
                    <a:pt x="278" y="64"/>
                  </a:cubicBezTo>
                  <a:cubicBezTo>
                    <a:pt x="277" y="59"/>
                    <a:pt x="272" y="54"/>
                    <a:pt x="267" y="54"/>
                  </a:cubicBezTo>
                  <a:cubicBezTo>
                    <a:pt x="220" y="54"/>
                    <a:pt x="220" y="54"/>
                    <a:pt x="220" y="54"/>
                  </a:cubicBezTo>
                  <a:cubicBezTo>
                    <a:pt x="215" y="54"/>
                    <a:pt x="210" y="59"/>
                    <a:pt x="208" y="64"/>
                  </a:cubicBezTo>
                  <a:cubicBezTo>
                    <a:pt x="192" y="142"/>
                    <a:pt x="192" y="142"/>
                    <a:pt x="192" y="142"/>
                  </a:cubicBezTo>
                  <a:cubicBezTo>
                    <a:pt x="185" y="144"/>
                    <a:pt x="180" y="145"/>
                    <a:pt x="175" y="149"/>
                  </a:cubicBezTo>
                  <a:cubicBezTo>
                    <a:pt x="120" y="105"/>
                    <a:pt x="120" y="105"/>
                    <a:pt x="120" y="105"/>
                  </a:cubicBezTo>
                  <a:cubicBezTo>
                    <a:pt x="115" y="102"/>
                    <a:pt x="108" y="102"/>
                    <a:pt x="105" y="105"/>
                  </a:cubicBezTo>
                  <a:cubicBezTo>
                    <a:pt x="70" y="135"/>
                    <a:pt x="70" y="135"/>
                    <a:pt x="70" y="135"/>
                  </a:cubicBezTo>
                  <a:cubicBezTo>
                    <a:pt x="65" y="139"/>
                    <a:pt x="65" y="145"/>
                    <a:pt x="67" y="150"/>
                  </a:cubicBezTo>
                  <a:cubicBezTo>
                    <a:pt x="98" y="212"/>
                    <a:pt x="98" y="212"/>
                    <a:pt x="98" y="212"/>
                  </a:cubicBezTo>
                  <a:cubicBezTo>
                    <a:pt x="95" y="217"/>
                    <a:pt x="92" y="223"/>
                    <a:pt x="88" y="228"/>
                  </a:cubicBezTo>
                  <a:cubicBezTo>
                    <a:pt x="20" y="232"/>
                    <a:pt x="20" y="232"/>
                    <a:pt x="20" y="232"/>
                  </a:cubicBezTo>
                  <a:cubicBezTo>
                    <a:pt x="13" y="232"/>
                    <a:pt x="10" y="237"/>
                    <a:pt x="8" y="242"/>
                  </a:cubicBezTo>
                  <a:cubicBezTo>
                    <a:pt x="0" y="287"/>
                    <a:pt x="0" y="287"/>
                    <a:pt x="0" y="287"/>
                  </a:cubicBezTo>
                  <a:cubicBezTo>
                    <a:pt x="0" y="292"/>
                    <a:pt x="2" y="298"/>
                    <a:pt x="7" y="300"/>
                  </a:cubicBezTo>
                  <a:cubicBezTo>
                    <a:pt x="72" y="327"/>
                    <a:pt x="72" y="327"/>
                    <a:pt x="72" y="327"/>
                  </a:cubicBezTo>
                  <a:cubicBezTo>
                    <a:pt x="73" y="333"/>
                    <a:pt x="73" y="340"/>
                    <a:pt x="75" y="347"/>
                  </a:cubicBezTo>
                  <a:cubicBezTo>
                    <a:pt x="23" y="393"/>
                    <a:pt x="23" y="393"/>
                    <a:pt x="23" y="393"/>
                  </a:cubicBezTo>
                  <a:cubicBezTo>
                    <a:pt x="20" y="397"/>
                    <a:pt x="18" y="403"/>
                    <a:pt x="22" y="408"/>
                  </a:cubicBezTo>
                  <a:cubicBezTo>
                    <a:pt x="45" y="448"/>
                    <a:pt x="45" y="448"/>
                    <a:pt x="45" y="448"/>
                  </a:cubicBezTo>
                  <a:cubicBezTo>
                    <a:pt x="47" y="451"/>
                    <a:pt x="53" y="455"/>
                    <a:pt x="58" y="453"/>
                  </a:cubicBezTo>
                  <a:cubicBezTo>
                    <a:pt x="125" y="431"/>
                    <a:pt x="125" y="431"/>
                    <a:pt x="125" y="431"/>
                  </a:cubicBezTo>
                  <a:cubicBezTo>
                    <a:pt x="130" y="436"/>
                    <a:pt x="135" y="441"/>
                    <a:pt x="140" y="445"/>
                  </a:cubicBezTo>
                  <a:cubicBezTo>
                    <a:pt x="132" y="513"/>
                    <a:pt x="132" y="513"/>
                    <a:pt x="132" y="513"/>
                  </a:cubicBezTo>
                  <a:cubicBezTo>
                    <a:pt x="130" y="520"/>
                    <a:pt x="133" y="525"/>
                    <a:pt x="138" y="526"/>
                  </a:cubicBezTo>
                  <a:cubicBezTo>
                    <a:pt x="182" y="541"/>
                    <a:pt x="182" y="541"/>
                    <a:pt x="182" y="541"/>
                  </a:cubicBezTo>
                  <a:cubicBezTo>
                    <a:pt x="187" y="543"/>
                    <a:pt x="193" y="541"/>
                    <a:pt x="197" y="538"/>
                  </a:cubicBezTo>
                  <a:cubicBezTo>
                    <a:pt x="233" y="478"/>
                    <a:pt x="233" y="478"/>
                    <a:pt x="233" y="478"/>
                  </a:cubicBezTo>
                  <a:cubicBezTo>
                    <a:pt x="237" y="478"/>
                    <a:pt x="240" y="480"/>
                    <a:pt x="243" y="480"/>
                  </a:cubicBezTo>
                  <a:cubicBezTo>
                    <a:pt x="247" y="480"/>
                    <a:pt x="250" y="478"/>
                    <a:pt x="253" y="478"/>
                  </a:cubicBezTo>
                  <a:cubicBezTo>
                    <a:pt x="290" y="538"/>
                    <a:pt x="290" y="538"/>
                    <a:pt x="290" y="538"/>
                  </a:cubicBezTo>
                  <a:cubicBezTo>
                    <a:pt x="293" y="541"/>
                    <a:pt x="300" y="543"/>
                    <a:pt x="305" y="541"/>
                  </a:cubicBezTo>
                  <a:cubicBezTo>
                    <a:pt x="348" y="526"/>
                    <a:pt x="348" y="526"/>
                    <a:pt x="348" y="526"/>
                  </a:cubicBezTo>
                  <a:cubicBezTo>
                    <a:pt x="353" y="525"/>
                    <a:pt x="357" y="520"/>
                    <a:pt x="355" y="513"/>
                  </a:cubicBezTo>
                  <a:cubicBezTo>
                    <a:pt x="347" y="445"/>
                    <a:pt x="347" y="445"/>
                    <a:pt x="347" y="445"/>
                  </a:cubicBezTo>
                  <a:cubicBezTo>
                    <a:pt x="352" y="440"/>
                    <a:pt x="357" y="436"/>
                    <a:pt x="362" y="431"/>
                  </a:cubicBezTo>
                  <a:cubicBezTo>
                    <a:pt x="428" y="453"/>
                    <a:pt x="428" y="453"/>
                    <a:pt x="428" y="453"/>
                  </a:cubicBezTo>
                  <a:cubicBezTo>
                    <a:pt x="433" y="455"/>
                    <a:pt x="440" y="451"/>
                    <a:pt x="442" y="448"/>
                  </a:cubicBezTo>
                  <a:cubicBezTo>
                    <a:pt x="465" y="408"/>
                    <a:pt x="465" y="408"/>
                    <a:pt x="465" y="408"/>
                  </a:cubicBezTo>
                  <a:cubicBezTo>
                    <a:pt x="468" y="403"/>
                    <a:pt x="467" y="397"/>
                    <a:pt x="463" y="393"/>
                  </a:cubicBezTo>
                  <a:cubicBezTo>
                    <a:pt x="412" y="347"/>
                    <a:pt x="412" y="347"/>
                    <a:pt x="412" y="347"/>
                  </a:cubicBezTo>
                  <a:cubicBezTo>
                    <a:pt x="413" y="340"/>
                    <a:pt x="413" y="333"/>
                    <a:pt x="415" y="327"/>
                  </a:cubicBezTo>
                  <a:cubicBezTo>
                    <a:pt x="480" y="300"/>
                    <a:pt x="480" y="300"/>
                    <a:pt x="480" y="300"/>
                  </a:cubicBezTo>
                  <a:cubicBezTo>
                    <a:pt x="485" y="298"/>
                    <a:pt x="487" y="293"/>
                    <a:pt x="487" y="287"/>
                  </a:cubicBezTo>
                  <a:close/>
                  <a:moveTo>
                    <a:pt x="340" y="307"/>
                  </a:moveTo>
                  <a:cubicBezTo>
                    <a:pt x="340" y="333"/>
                    <a:pt x="328" y="357"/>
                    <a:pt x="312" y="375"/>
                  </a:cubicBezTo>
                  <a:cubicBezTo>
                    <a:pt x="293" y="392"/>
                    <a:pt x="270" y="403"/>
                    <a:pt x="243" y="403"/>
                  </a:cubicBezTo>
                  <a:cubicBezTo>
                    <a:pt x="217" y="403"/>
                    <a:pt x="193" y="392"/>
                    <a:pt x="175" y="375"/>
                  </a:cubicBezTo>
                  <a:cubicBezTo>
                    <a:pt x="158" y="357"/>
                    <a:pt x="147" y="333"/>
                    <a:pt x="147" y="307"/>
                  </a:cubicBezTo>
                  <a:cubicBezTo>
                    <a:pt x="147" y="280"/>
                    <a:pt x="158" y="255"/>
                    <a:pt x="175" y="238"/>
                  </a:cubicBezTo>
                  <a:cubicBezTo>
                    <a:pt x="193" y="220"/>
                    <a:pt x="217" y="210"/>
                    <a:pt x="243" y="210"/>
                  </a:cubicBezTo>
                  <a:cubicBezTo>
                    <a:pt x="270" y="210"/>
                    <a:pt x="293" y="220"/>
                    <a:pt x="312" y="238"/>
                  </a:cubicBezTo>
                  <a:cubicBezTo>
                    <a:pt x="328" y="255"/>
                    <a:pt x="340" y="280"/>
                    <a:pt x="340" y="307"/>
                  </a:cubicBezTo>
                  <a:close/>
                  <a:moveTo>
                    <a:pt x="198" y="306"/>
                  </a:moveTo>
                  <a:cubicBezTo>
                    <a:pt x="198" y="281"/>
                    <a:pt x="218" y="261"/>
                    <a:pt x="243" y="261"/>
                  </a:cubicBezTo>
                  <a:cubicBezTo>
                    <a:pt x="268" y="261"/>
                    <a:pt x="288" y="281"/>
                    <a:pt x="288" y="306"/>
                  </a:cubicBezTo>
                  <a:cubicBezTo>
                    <a:pt x="288" y="331"/>
                    <a:pt x="268" y="351"/>
                    <a:pt x="243" y="351"/>
                  </a:cubicBezTo>
                  <a:cubicBezTo>
                    <a:pt x="218" y="351"/>
                    <a:pt x="198" y="331"/>
                    <a:pt x="198" y="306"/>
                  </a:cubicBezTo>
                  <a:close/>
                  <a:moveTo>
                    <a:pt x="635" y="152"/>
                  </a:moveTo>
                  <a:cubicBezTo>
                    <a:pt x="637" y="147"/>
                    <a:pt x="638" y="140"/>
                    <a:pt x="638" y="133"/>
                  </a:cubicBezTo>
                  <a:cubicBezTo>
                    <a:pt x="638" y="128"/>
                    <a:pt x="637" y="122"/>
                    <a:pt x="635" y="117"/>
                  </a:cubicBezTo>
                  <a:cubicBezTo>
                    <a:pt x="662" y="92"/>
                    <a:pt x="662" y="92"/>
                    <a:pt x="662" y="92"/>
                  </a:cubicBezTo>
                  <a:cubicBezTo>
                    <a:pt x="665" y="90"/>
                    <a:pt x="665" y="87"/>
                    <a:pt x="665" y="83"/>
                  </a:cubicBezTo>
                  <a:cubicBezTo>
                    <a:pt x="665" y="82"/>
                    <a:pt x="665" y="78"/>
                    <a:pt x="665" y="77"/>
                  </a:cubicBezTo>
                  <a:cubicBezTo>
                    <a:pt x="654" y="57"/>
                    <a:pt x="654" y="57"/>
                    <a:pt x="654" y="57"/>
                  </a:cubicBezTo>
                  <a:cubicBezTo>
                    <a:pt x="650" y="53"/>
                    <a:pt x="647" y="52"/>
                    <a:pt x="642" y="52"/>
                  </a:cubicBezTo>
                  <a:cubicBezTo>
                    <a:pt x="642" y="52"/>
                    <a:pt x="640" y="52"/>
                    <a:pt x="638" y="52"/>
                  </a:cubicBezTo>
                  <a:cubicBezTo>
                    <a:pt x="605" y="62"/>
                    <a:pt x="605" y="62"/>
                    <a:pt x="605" y="62"/>
                  </a:cubicBezTo>
                  <a:cubicBezTo>
                    <a:pt x="595" y="55"/>
                    <a:pt x="585" y="49"/>
                    <a:pt x="573" y="45"/>
                  </a:cubicBezTo>
                  <a:cubicBezTo>
                    <a:pt x="566" y="10"/>
                    <a:pt x="566" y="10"/>
                    <a:pt x="566" y="10"/>
                  </a:cubicBezTo>
                  <a:cubicBezTo>
                    <a:pt x="565" y="5"/>
                    <a:pt x="560" y="0"/>
                    <a:pt x="555" y="0"/>
                  </a:cubicBezTo>
                  <a:cubicBezTo>
                    <a:pt x="531" y="0"/>
                    <a:pt x="531" y="0"/>
                    <a:pt x="531" y="0"/>
                  </a:cubicBezTo>
                  <a:cubicBezTo>
                    <a:pt x="524" y="0"/>
                    <a:pt x="521" y="5"/>
                    <a:pt x="519" y="10"/>
                  </a:cubicBezTo>
                  <a:cubicBezTo>
                    <a:pt x="511" y="45"/>
                    <a:pt x="511" y="45"/>
                    <a:pt x="511" y="45"/>
                  </a:cubicBezTo>
                  <a:cubicBezTo>
                    <a:pt x="499" y="49"/>
                    <a:pt x="489" y="55"/>
                    <a:pt x="481" y="63"/>
                  </a:cubicBezTo>
                  <a:cubicBezTo>
                    <a:pt x="446" y="52"/>
                    <a:pt x="446" y="52"/>
                    <a:pt x="446" y="52"/>
                  </a:cubicBezTo>
                  <a:cubicBezTo>
                    <a:pt x="444" y="52"/>
                    <a:pt x="444" y="52"/>
                    <a:pt x="442" y="52"/>
                  </a:cubicBezTo>
                  <a:cubicBezTo>
                    <a:pt x="439" y="52"/>
                    <a:pt x="434" y="53"/>
                    <a:pt x="432" y="57"/>
                  </a:cubicBezTo>
                  <a:cubicBezTo>
                    <a:pt x="421" y="77"/>
                    <a:pt x="421" y="77"/>
                    <a:pt x="421" y="77"/>
                  </a:cubicBezTo>
                  <a:cubicBezTo>
                    <a:pt x="419" y="78"/>
                    <a:pt x="419" y="82"/>
                    <a:pt x="419" y="83"/>
                  </a:cubicBezTo>
                  <a:cubicBezTo>
                    <a:pt x="419" y="87"/>
                    <a:pt x="421" y="90"/>
                    <a:pt x="422" y="92"/>
                  </a:cubicBezTo>
                  <a:cubicBezTo>
                    <a:pt x="451" y="117"/>
                    <a:pt x="451" y="117"/>
                    <a:pt x="451" y="117"/>
                  </a:cubicBezTo>
                  <a:cubicBezTo>
                    <a:pt x="449" y="122"/>
                    <a:pt x="447" y="128"/>
                    <a:pt x="447" y="133"/>
                  </a:cubicBezTo>
                  <a:cubicBezTo>
                    <a:pt x="447" y="140"/>
                    <a:pt x="449" y="145"/>
                    <a:pt x="451" y="152"/>
                  </a:cubicBezTo>
                  <a:cubicBezTo>
                    <a:pt x="422" y="177"/>
                    <a:pt x="422" y="177"/>
                    <a:pt x="422" y="177"/>
                  </a:cubicBezTo>
                  <a:cubicBezTo>
                    <a:pt x="421" y="178"/>
                    <a:pt x="419" y="182"/>
                    <a:pt x="419" y="185"/>
                  </a:cubicBezTo>
                  <a:cubicBezTo>
                    <a:pt x="419" y="187"/>
                    <a:pt x="419" y="188"/>
                    <a:pt x="421" y="190"/>
                  </a:cubicBezTo>
                  <a:cubicBezTo>
                    <a:pt x="432" y="210"/>
                    <a:pt x="432" y="210"/>
                    <a:pt x="432" y="210"/>
                  </a:cubicBezTo>
                  <a:cubicBezTo>
                    <a:pt x="434" y="215"/>
                    <a:pt x="439" y="217"/>
                    <a:pt x="442" y="217"/>
                  </a:cubicBezTo>
                  <a:cubicBezTo>
                    <a:pt x="444" y="217"/>
                    <a:pt x="444" y="217"/>
                    <a:pt x="446" y="217"/>
                  </a:cubicBezTo>
                  <a:cubicBezTo>
                    <a:pt x="481" y="205"/>
                    <a:pt x="481" y="205"/>
                    <a:pt x="481" y="205"/>
                  </a:cubicBezTo>
                  <a:cubicBezTo>
                    <a:pt x="489" y="212"/>
                    <a:pt x="499" y="218"/>
                    <a:pt x="511" y="222"/>
                  </a:cubicBezTo>
                  <a:cubicBezTo>
                    <a:pt x="519" y="258"/>
                    <a:pt x="519" y="258"/>
                    <a:pt x="519" y="258"/>
                  </a:cubicBezTo>
                  <a:cubicBezTo>
                    <a:pt x="521" y="263"/>
                    <a:pt x="524" y="267"/>
                    <a:pt x="531" y="267"/>
                  </a:cubicBezTo>
                  <a:cubicBezTo>
                    <a:pt x="555" y="267"/>
                    <a:pt x="555" y="267"/>
                    <a:pt x="555" y="267"/>
                  </a:cubicBezTo>
                  <a:cubicBezTo>
                    <a:pt x="560" y="267"/>
                    <a:pt x="565" y="263"/>
                    <a:pt x="566" y="258"/>
                  </a:cubicBezTo>
                  <a:cubicBezTo>
                    <a:pt x="573" y="223"/>
                    <a:pt x="573" y="223"/>
                    <a:pt x="573" y="223"/>
                  </a:cubicBezTo>
                  <a:cubicBezTo>
                    <a:pt x="585" y="218"/>
                    <a:pt x="595" y="213"/>
                    <a:pt x="605" y="205"/>
                  </a:cubicBezTo>
                  <a:cubicBezTo>
                    <a:pt x="638" y="217"/>
                    <a:pt x="638" y="217"/>
                    <a:pt x="638" y="217"/>
                  </a:cubicBezTo>
                  <a:cubicBezTo>
                    <a:pt x="640" y="217"/>
                    <a:pt x="642" y="217"/>
                    <a:pt x="642" y="217"/>
                  </a:cubicBezTo>
                  <a:cubicBezTo>
                    <a:pt x="647" y="217"/>
                    <a:pt x="650" y="215"/>
                    <a:pt x="654" y="210"/>
                  </a:cubicBezTo>
                  <a:cubicBezTo>
                    <a:pt x="665" y="190"/>
                    <a:pt x="665" y="190"/>
                    <a:pt x="665" y="190"/>
                  </a:cubicBezTo>
                  <a:cubicBezTo>
                    <a:pt x="665" y="188"/>
                    <a:pt x="667" y="187"/>
                    <a:pt x="665" y="185"/>
                  </a:cubicBezTo>
                  <a:cubicBezTo>
                    <a:pt x="667" y="182"/>
                    <a:pt x="665" y="178"/>
                    <a:pt x="662" y="177"/>
                  </a:cubicBezTo>
                  <a:cubicBezTo>
                    <a:pt x="635" y="152"/>
                    <a:pt x="635" y="152"/>
                    <a:pt x="635" y="152"/>
                  </a:cubicBezTo>
                  <a:cubicBezTo>
                    <a:pt x="635" y="152"/>
                    <a:pt x="635" y="152"/>
                    <a:pt x="635" y="152"/>
                  </a:cubicBezTo>
                  <a:close/>
                  <a:moveTo>
                    <a:pt x="580" y="133"/>
                  </a:moveTo>
                  <a:cubicBezTo>
                    <a:pt x="580" y="153"/>
                    <a:pt x="563" y="170"/>
                    <a:pt x="543" y="170"/>
                  </a:cubicBezTo>
                  <a:cubicBezTo>
                    <a:pt x="523" y="170"/>
                    <a:pt x="506" y="153"/>
                    <a:pt x="506" y="133"/>
                  </a:cubicBezTo>
                  <a:cubicBezTo>
                    <a:pt x="506" y="113"/>
                    <a:pt x="523" y="97"/>
                    <a:pt x="543" y="97"/>
                  </a:cubicBezTo>
                  <a:cubicBezTo>
                    <a:pt x="563" y="97"/>
                    <a:pt x="580" y="113"/>
                    <a:pt x="580" y="133"/>
                  </a:cubicBezTo>
                  <a:close/>
                </a:path>
              </a:pathLst>
            </a:custGeom>
            <a:solidFill>
              <a:schemeClr val="accent1"/>
            </a:solidFill>
            <a:ln>
              <a:noFill/>
            </a:ln>
            <a:extLst/>
          </p:spPr>
          <p:txBody>
            <a:bodyPr vert="horz" wrap="square" lIns="89642" tIns="44821" rIns="89642" bIns="44821" numCol="1" anchor="t" anchorCtr="0" compatLnSpc="1">
              <a:prstTxWarp prst="textNoShape">
                <a:avLst/>
              </a:prstTxWarp>
            </a:bodyPr>
            <a:lstStyle/>
            <a:p>
              <a:endParaRPr lang="en-US" sz="1765">
                <a:solidFill>
                  <a:srgbClr val="000000"/>
                </a:solidFill>
              </a:endParaRPr>
            </a:p>
          </p:txBody>
        </p:sp>
        <p:sp>
          <p:nvSpPr>
            <p:cNvPr id="170" name="TextBox 169"/>
            <p:cNvSpPr txBox="1"/>
            <p:nvPr/>
          </p:nvSpPr>
          <p:spPr>
            <a:xfrm>
              <a:off x="7284267" y="5121122"/>
              <a:ext cx="688266" cy="387726"/>
            </a:xfrm>
            <a:prstGeom prst="rect">
              <a:avLst/>
            </a:prstGeom>
            <a:noFill/>
          </p:spPr>
          <p:txBody>
            <a:bodyPr wrap="none" lIns="0" tIns="0" rIns="0" bIns="0" rtlCol="0">
              <a:spAutoFit/>
            </a:bodyPr>
            <a:lstStyle/>
            <a:p>
              <a:pPr>
                <a:lnSpc>
                  <a:spcPct val="90000"/>
                </a:lnSpc>
                <a:spcAft>
                  <a:spcPts val="588"/>
                </a:spcAft>
              </a:pPr>
              <a:r>
                <a:rPr lang="en-US" sz="1372" dirty="0">
                  <a:solidFill>
                    <a:srgbClr val="000000"/>
                  </a:solidFill>
                </a:rPr>
                <a:t>Storage </a:t>
              </a:r>
              <a:br>
                <a:rPr lang="en-US" sz="1372" dirty="0">
                  <a:solidFill>
                    <a:srgbClr val="000000"/>
                  </a:solidFill>
                </a:rPr>
              </a:br>
              <a:r>
                <a:rPr lang="en-US" sz="1372" dirty="0">
                  <a:solidFill>
                    <a:srgbClr val="000000"/>
                  </a:solidFill>
                </a:rPr>
                <a:t>adapters</a:t>
              </a:r>
            </a:p>
          </p:txBody>
        </p:sp>
      </p:grpSp>
      <p:sp>
        <p:nvSpPr>
          <p:cNvPr id="174" name="TextBox 173"/>
          <p:cNvSpPr txBox="1"/>
          <p:nvPr/>
        </p:nvSpPr>
        <p:spPr>
          <a:xfrm>
            <a:off x="6792930" y="3604714"/>
            <a:ext cx="861554" cy="380104"/>
          </a:xfrm>
          <a:prstGeom prst="rect">
            <a:avLst/>
          </a:prstGeom>
          <a:noFill/>
        </p:spPr>
        <p:txBody>
          <a:bodyPr wrap="square" lIns="0" tIns="0" rIns="0" bIns="0" rtlCol="0">
            <a:spAutoFit/>
          </a:bodyPr>
          <a:lstStyle/>
          <a:p>
            <a:pPr algn="ctr">
              <a:lnSpc>
                <a:spcPct val="90000"/>
              </a:lnSpc>
              <a:spcAft>
                <a:spcPts val="588"/>
              </a:spcAft>
            </a:pPr>
            <a:r>
              <a:rPr lang="en-US" sz="1372" b="1" dirty="0">
                <a:solidFill>
                  <a:schemeClr val="accent2"/>
                </a:solidFill>
              </a:rPr>
              <a:t>Stream </a:t>
            </a:r>
            <a:br>
              <a:rPr lang="en-US" sz="1372" b="1" dirty="0">
                <a:solidFill>
                  <a:schemeClr val="accent2"/>
                </a:solidFill>
              </a:rPr>
            </a:br>
            <a:r>
              <a:rPr lang="en-US" sz="1372" b="1" dirty="0">
                <a:solidFill>
                  <a:schemeClr val="accent2"/>
                </a:solidFill>
              </a:rPr>
              <a:t>processing</a:t>
            </a:r>
          </a:p>
        </p:txBody>
      </p:sp>
      <p:grpSp>
        <p:nvGrpSpPr>
          <p:cNvPr id="195" name="Group 194"/>
          <p:cNvGrpSpPr/>
          <p:nvPr/>
        </p:nvGrpSpPr>
        <p:grpSpPr>
          <a:xfrm>
            <a:off x="2528413" y="2933904"/>
            <a:ext cx="1286780" cy="1160623"/>
            <a:chOff x="2579112" y="3492574"/>
            <a:chExt cx="1312582" cy="1183896"/>
          </a:xfrm>
        </p:grpSpPr>
        <p:sp>
          <p:nvSpPr>
            <p:cNvPr id="181" name="TextBox 180"/>
            <p:cNvSpPr txBox="1"/>
            <p:nvPr/>
          </p:nvSpPr>
          <p:spPr>
            <a:xfrm>
              <a:off x="2640546" y="4288744"/>
              <a:ext cx="1251148" cy="387726"/>
            </a:xfrm>
            <a:prstGeom prst="rect">
              <a:avLst/>
            </a:prstGeom>
            <a:noFill/>
          </p:spPr>
          <p:txBody>
            <a:bodyPr wrap="none" lIns="0" tIns="0" rIns="0" bIns="0" rtlCol="0">
              <a:spAutoFit/>
            </a:bodyPr>
            <a:lstStyle/>
            <a:p>
              <a:pPr>
                <a:lnSpc>
                  <a:spcPct val="90000"/>
                </a:lnSpc>
                <a:spcAft>
                  <a:spcPts val="588"/>
                </a:spcAft>
              </a:pPr>
              <a:r>
                <a:rPr lang="en-US" sz="1372" dirty="0">
                  <a:solidFill>
                    <a:srgbClr val="000000"/>
                  </a:solidFill>
                </a:rPr>
                <a:t>Cloud gateways</a:t>
              </a:r>
              <a:br>
                <a:rPr lang="en-US" sz="1372" dirty="0">
                  <a:solidFill>
                    <a:srgbClr val="000000"/>
                  </a:solidFill>
                </a:rPr>
              </a:br>
              <a:r>
                <a:rPr lang="en-US" sz="1372" dirty="0">
                  <a:solidFill>
                    <a:srgbClr val="000000"/>
                  </a:solidFill>
                </a:rPr>
                <a:t>(web APIs)</a:t>
              </a:r>
            </a:p>
          </p:txBody>
        </p:sp>
        <p:sp>
          <p:nvSpPr>
            <p:cNvPr id="194" name="Freeform 30"/>
            <p:cNvSpPr>
              <a:spLocks noChangeAspect="1" noEditPoints="1"/>
            </p:cNvSpPr>
            <p:nvPr/>
          </p:nvSpPr>
          <p:spPr bwMode="auto">
            <a:xfrm>
              <a:off x="2579112" y="3492574"/>
              <a:ext cx="1188720" cy="762033"/>
            </a:xfrm>
            <a:custGeom>
              <a:avLst/>
              <a:gdLst>
                <a:gd name="T0" fmla="*/ 1938 w 2377"/>
                <a:gd name="T1" fmla="*/ 1522 h 1522"/>
                <a:gd name="T2" fmla="*/ 603 w 2377"/>
                <a:gd name="T3" fmla="*/ 1522 h 1522"/>
                <a:gd name="T4" fmla="*/ 377 w 2377"/>
                <a:gd name="T5" fmla="*/ 1298 h 1522"/>
                <a:gd name="T6" fmla="*/ 547 w 2377"/>
                <a:gd name="T7" fmla="*/ 1077 h 1522"/>
                <a:gd name="T8" fmla="*/ 813 w 2377"/>
                <a:gd name="T9" fmla="*/ 878 h 1522"/>
                <a:gd name="T10" fmla="*/ 1292 w 2377"/>
                <a:gd name="T11" fmla="*/ 418 h 1522"/>
                <a:gd name="T12" fmla="*/ 1728 w 2377"/>
                <a:gd name="T13" fmla="*/ 693 h 1522"/>
                <a:gd name="T14" fmla="*/ 1938 w 2377"/>
                <a:gd name="T15" fmla="*/ 638 h 1522"/>
                <a:gd name="T16" fmla="*/ 2377 w 2377"/>
                <a:gd name="T17" fmla="*/ 1083 h 1522"/>
                <a:gd name="T18" fmla="*/ 1938 w 2377"/>
                <a:gd name="T19" fmla="*/ 1522 h 1522"/>
                <a:gd name="T20" fmla="*/ 603 w 2377"/>
                <a:gd name="T21" fmla="*/ 1227 h 1522"/>
                <a:gd name="T22" fmla="*/ 533 w 2377"/>
                <a:gd name="T23" fmla="*/ 1298 h 1522"/>
                <a:gd name="T24" fmla="*/ 603 w 2377"/>
                <a:gd name="T25" fmla="*/ 1368 h 1522"/>
                <a:gd name="T26" fmla="*/ 1938 w 2377"/>
                <a:gd name="T27" fmla="*/ 1368 h 1522"/>
                <a:gd name="T28" fmla="*/ 2222 w 2377"/>
                <a:gd name="T29" fmla="*/ 1083 h 1522"/>
                <a:gd name="T30" fmla="*/ 1938 w 2377"/>
                <a:gd name="T31" fmla="*/ 798 h 1522"/>
                <a:gd name="T32" fmla="*/ 1736 w 2377"/>
                <a:gd name="T33" fmla="*/ 873 h 1522"/>
                <a:gd name="T34" fmla="*/ 1637 w 2377"/>
                <a:gd name="T35" fmla="*/ 973 h 1522"/>
                <a:gd name="T36" fmla="*/ 1607 w 2377"/>
                <a:gd name="T37" fmla="*/ 834 h 1522"/>
                <a:gd name="T38" fmla="*/ 1292 w 2377"/>
                <a:gd name="T39" fmla="*/ 574 h 1522"/>
                <a:gd name="T40" fmla="*/ 967 w 2377"/>
                <a:gd name="T41" fmla="*/ 898 h 1522"/>
                <a:gd name="T42" fmla="*/ 967 w 2377"/>
                <a:gd name="T43" fmla="*/ 942 h 1522"/>
                <a:gd name="T44" fmla="*/ 982 w 2377"/>
                <a:gd name="T45" fmla="*/ 1048 h 1522"/>
                <a:gd name="T46" fmla="*/ 847 w 2377"/>
                <a:gd name="T47" fmla="*/ 1027 h 1522"/>
                <a:gd name="T48" fmla="*/ 682 w 2377"/>
                <a:gd name="T49" fmla="*/ 1162 h 1522"/>
                <a:gd name="T50" fmla="*/ 672 w 2377"/>
                <a:gd name="T51" fmla="*/ 1227 h 1522"/>
                <a:gd name="T52" fmla="*/ 607 w 2377"/>
                <a:gd name="T53" fmla="*/ 1227 h 1522"/>
                <a:gd name="T54" fmla="*/ 603 w 2377"/>
                <a:gd name="T55" fmla="*/ 1227 h 1522"/>
                <a:gd name="T56" fmla="*/ 755 w 2377"/>
                <a:gd name="T57" fmla="*/ 830 h 1522"/>
                <a:gd name="T58" fmla="*/ 1272 w 2377"/>
                <a:gd name="T59" fmla="*/ 350 h 1522"/>
                <a:gd name="T60" fmla="*/ 1755 w 2377"/>
                <a:gd name="T61" fmla="*/ 623 h 1522"/>
                <a:gd name="T62" fmla="*/ 1768 w 2377"/>
                <a:gd name="T63" fmla="*/ 615 h 1522"/>
                <a:gd name="T64" fmla="*/ 1772 w 2377"/>
                <a:gd name="T65" fmla="*/ 561 h 1522"/>
                <a:gd name="T66" fmla="*/ 1374 w 2377"/>
                <a:gd name="T67" fmla="*/ 194 h 1522"/>
                <a:gd name="T68" fmla="*/ 1189 w 2377"/>
                <a:gd name="T69" fmla="*/ 242 h 1522"/>
                <a:gd name="T70" fmla="*/ 805 w 2377"/>
                <a:gd name="T71" fmla="*/ 0 h 1522"/>
                <a:gd name="T72" fmla="*/ 384 w 2377"/>
                <a:gd name="T73" fmla="*/ 404 h 1522"/>
                <a:gd name="T74" fmla="*/ 150 w 2377"/>
                <a:gd name="T75" fmla="*/ 580 h 1522"/>
                <a:gd name="T76" fmla="*/ 0 w 2377"/>
                <a:gd name="T77" fmla="*/ 774 h 1522"/>
                <a:gd name="T78" fmla="*/ 199 w 2377"/>
                <a:gd name="T79" fmla="*/ 972 h 1522"/>
                <a:gd name="T80" fmla="*/ 529 w 2377"/>
                <a:gd name="T81" fmla="*/ 972 h 1522"/>
                <a:gd name="T82" fmla="*/ 755 w 2377"/>
                <a:gd name="T83" fmla="*/ 830 h 1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77" h="1522">
                  <a:moveTo>
                    <a:pt x="1938" y="1522"/>
                  </a:moveTo>
                  <a:cubicBezTo>
                    <a:pt x="603" y="1522"/>
                    <a:pt x="603" y="1522"/>
                    <a:pt x="603" y="1522"/>
                  </a:cubicBezTo>
                  <a:cubicBezTo>
                    <a:pt x="477" y="1522"/>
                    <a:pt x="377" y="1422"/>
                    <a:pt x="377" y="1298"/>
                  </a:cubicBezTo>
                  <a:cubicBezTo>
                    <a:pt x="377" y="1193"/>
                    <a:pt x="452" y="1102"/>
                    <a:pt x="547" y="1077"/>
                  </a:cubicBezTo>
                  <a:cubicBezTo>
                    <a:pt x="593" y="967"/>
                    <a:pt x="693" y="888"/>
                    <a:pt x="813" y="878"/>
                  </a:cubicBezTo>
                  <a:cubicBezTo>
                    <a:pt x="822" y="624"/>
                    <a:pt x="1032" y="418"/>
                    <a:pt x="1292" y="418"/>
                  </a:cubicBezTo>
                  <a:cubicBezTo>
                    <a:pt x="1477" y="418"/>
                    <a:pt x="1647" y="528"/>
                    <a:pt x="1728" y="693"/>
                  </a:cubicBezTo>
                  <a:cubicBezTo>
                    <a:pt x="1786" y="657"/>
                    <a:pt x="1861" y="638"/>
                    <a:pt x="1938" y="638"/>
                  </a:cubicBezTo>
                  <a:cubicBezTo>
                    <a:pt x="2177" y="638"/>
                    <a:pt x="2377" y="838"/>
                    <a:pt x="2377" y="1083"/>
                  </a:cubicBezTo>
                  <a:cubicBezTo>
                    <a:pt x="2377" y="1323"/>
                    <a:pt x="2177" y="1522"/>
                    <a:pt x="1938" y="1522"/>
                  </a:cubicBezTo>
                  <a:close/>
                  <a:moveTo>
                    <a:pt x="603" y="1227"/>
                  </a:moveTo>
                  <a:cubicBezTo>
                    <a:pt x="562" y="1227"/>
                    <a:pt x="533" y="1258"/>
                    <a:pt x="533" y="1298"/>
                  </a:cubicBezTo>
                  <a:cubicBezTo>
                    <a:pt x="533" y="1333"/>
                    <a:pt x="562" y="1368"/>
                    <a:pt x="603" y="1368"/>
                  </a:cubicBezTo>
                  <a:cubicBezTo>
                    <a:pt x="1938" y="1368"/>
                    <a:pt x="1938" y="1368"/>
                    <a:pt x="1938" y="1368"/>
                  </a:cubicBezTo>
                  <a:cubicBezTo>
                    <a:pt x="2092" y="1368"/>
                    <a:pt x="2222" y="1237"/>
                    <a:pt x="2222" y="1083"/>
                  </a:cubicBezTo>
                  <a:cubicBezTo>
                    <a:pt x="2222" y="923"/>
                    <a:pt x="2092" y="798"/>
                    <a:pt x="1938" y="798"/>
                  </a:cubicBezTo>
                  <a:cubicBezTo>
                    <a:pt x="1861" y="798"/>
                    <a:pt x="1792" y="823"/>
                    <a:pt x="1736" y="873"/>
                  </a:cubicBezTo>
                  <a:cubicBezTo>
                    <a:pt x="1637" y="973"/>
                    <a:pt x="1637" y="973"/>
                    <a:pt x="1637" y="973"/>
                  </a:cubicBezTo>
                  <a:cubicBezTo>
                    <a:pt x="1607" y="834"/>
                    <a:pt x="1607" y="834"/>
                    <a:pt x="1607" y="834"/>
                  </a:cubicBezTo>
                  <a:cubicBezTo>
                    <a:pt x="1576" y="682"/>
                    <a:pt x="1447" y="574"/>
                    <a:pt x="1292" y="574"/>
                  </a:cubicBezTo>
                  <a:cubicBezTo>
                    <a:pt x="1113" y="574"/>
                    <a:pt x="967" y="718"/>
                    <a:pt x="967" y="898"/>
                  </a:cubicBezTo>
                  <a:cubicBezTo>
                    <a:pt x="967" y="913"/>
                    <a:pt x="967" y="928"/>
                    <a:pt x="967" y="942"/>
                  </a:cubicBezTo>
                  <a:cubicBezTo>
                    <a:pt x="982" y="1048"/>
                    <a:pt x="982" y="1048"/>
                    <a:pt x="982" y="1048"/>
                  </a:cubicBezTo>
                  <a:cubicBezTo>
                    <a:pt x="908" y="1026"/>
                    <a:pt x="857" y="1027"/>
                    <a:pt x="847" y="1027"/>
                  </a:cubicBezTo>
                  <a:cubicBezTo>
                    <a:pt x="767" y="1027"/>
                    <a:pt x="697" y="1088"/>
                    <a:pt x="682" y="1162"/>
                  </a:cubicBezTo>
                  <a:cubicBezTo>
                    <a:pt x="672" y="1227"/>
                    <a:pt x="672" y="1227"/>
                    <a:pt x="672" y="1227"/>
                  </a:cubicBezTo>
                  <a:cubicBezTo>
                    <a:pt x="607" y="1227"/>
                    <a:pt x="607" y="1227"/>
                    <a:pt x="607" y="1227"/>
                  </a:cubicBezTo>
                  <a:cubicBezTo>
                    <a:pt x="603" y="1227"/>
                    <a:pt x="603" y="1227"/>
                    <a:pt x="603" y="1227"/>
                  </a:cubicBezTo>
                  <a:close/>
                  <a:moveTo>
                    <a:pt x="755" y="830"/>
                  </a:moveTo>
                  <a:cubicBezTo>
                    <a:pt x="765" y="578"/>
                    <a:pt x="991" y="361"/>
                    <a:pt x="1272" y="350"/>
                  </a:cubicBezTo>
                  <a:cubicBezTo>
                    <a:pt x="1468" y="343"/>
                    <a:pt x="1667" y="445"/>
                    <a:pt x="1755" y="623"/>
                  </a:cubicBezTo>
                  <a:cubicBezTo>
                    <a:pt x="1759" y="620"/>
                    <a:pt x="1764" y="617"/>
                    <a:pt x="1768" y="615"/>
                  </a:cubicBezTo>
                  <a:cubicBezTo>
                    <a:pt x="1771" y="597"/>
                    <a:pt x="1772" y="580"/>
                    <a:pt x="1772" y="561"/>
                  </a:cubicBezTo>
                  <a:cubicBezTo>
                    <a:pt x="1772" y="346"/>
                    <a:pt x="1584" y="194"/>
                    <a:pt x="1374" y="194"/>
                  </a:cubicBezTo>
                  <a:cubicBezTo>
                    <a:pt x="1307" y="194"/>
                    <a:pt x="1241" y="211"/>
                    <a:pt x="1189" y="242"/>
                  </a:cubicBezTo>
                  <a:cubicBezTo>
                    <a:pt x="1118" y="97"/>
                    <a:pt x="968" y="0"/>
                    <a:pt x="805" y="0"/>
                  </a:cubicBezTo>
                  <a:cubicBezTo>
                    <a:pt x="576" y="0"/>
                    <a:pt x="391" y="181"/>
                    <a:pt x="384" y="404"/>
                  </a:cubicBezTo>
                  <a:cubicBezTo>
                    <a:pt x="278" y="414"/>
                    <a:pt x="190" y="483"/>
                    <a:pt x="150" y="580"/>
                  </a:cubicBezTo>
                  <a:cubicBezTo>
                    <a:pt x="66" y="602"/>
                    <a:pt x="0" y="682"/>
                    <a:pt x="0" y="774"/>
                  </a:cubicBezTo>
                  <a:cubicBezTo>
                    <a:pt x="0" y="884"/>
                    <a:pt x="88" y="972"/>
                    <a:pt x="199" y="972"/>
                  </a:cubicBezTo>
                  <a:cubicBezTo>
                    <a:pt x="199" y="972"/>
                    <a:pt x="207" y="972"/>
                    <a:pt x="529" y="972"/>
                  </a:cubicBezTo>
                  <a:cubicBezTo>
                    <a:pt x="574" y="900"/>
                    <a:pt x="661" y="839"/>
                    <a:pt x="755" y="830"/>
                  </a:cubicBezTo>
                  <a:close/>
                </a:path>
              </a:pathLst>
            </a:custGeom>
            <a:solidFill>
              <a:schemeClr val="accent1"/>
            </a:solidFill>
            <a:ln>
              <a:noFill/>
            </a:ln>
          </p:spPr>
          <p:txBody>
            <a:bodyPr vert="horz" wrap="square" lIns="89642" tIns="44821" rIns="89642" bIns="44821" numCol="1" anchor="t" anchorCtr="0" compatLnSpc="1">
              <a:prstTxWarp prst="textNoShape">
                <a:avLst/>
              </a:prstTxWarp>
            </a:bodyPr>
            <a:lstStyle/>
            <a:p>
              <a:endParaRPr lang="en-US" sz="1765">
                <a:solidFill>
                  <a:srgbClr val="000000"/>
                </a:solidFill>
              </a:endParaRPr>
            </a:p>
          </p:txBody>
        </p:sp>
      </p:grpSp>
      <p:grpSp>
        <p:nvGrpSpPr>
          <p:cNvPr id="197" name="Group 196"/>
          <p:cNvGrpSpPr/>
          <p:nvPr/>
        </p:nvGrpSpPr>
        <p:grpSpPr>
          <a:xfrm>
            <a:off x="2420700" y="5280693"/>
            <a:ext cx="1447348" cy="687135"/>
            <a:chOff x="2637890" y="5389538"/>
            <a:chExt cx="1476370" cy="700913"/>
          </a:xfrm>
        </p:grpSpPr>
        <p:sp>
          <p:nvSpPr>
            <p:cNvPr id="185" name="TextBox 184"/>
            <p:cNvSpPr txBox="1"/>
            <p:nvPr/>
          </p:nvSpPr>
          <p:spPr>
            <a:xfrm>
              <a:off x="3379817" y="5546095"/>
              <a:ext cx="734443" cy="387726"/>
            </a:xfrm>
            <a:prstGeom prst="rect">
              <a:avLst/>
            </a:prstGeom>
            <a:noFill/>
          </p:spPr>
          <p:txBody>
            <a:bodyPr wrap="none" lIns="0" tIns="0" rIns="0" bIns="0" rtlCol="0">
              <a:spAutoFit/>
            </a:bodyPr>
            <a:lstStyle/>
            <a:p>
              <a:pPr>
                <a:lnSpc>
                  <a:spcPct val="90000"/>
                </a:lnSpc>
                <a:spcAft>
                  <a:spcPts val="588"/>
                </a:spcAft>
              </a:pPr>
              <a:r>
                <a:rPr lang="en-US" sz="1372" dirty="0">
                  <a:solidFill>
                    <a:srgbClr val="000000"/>
                  </a:solidFill>
                </a:rPr>
                <a:t>Field </a:t>
              </a:r>
              <a:br>
                <a:rPr lang="en-US" sz="1372" dirty="0">
                  <a:solidFill>
                    <a:srgbClr val="000000"/>
                  </a:solidFill>
                </a:rPr>
              </a:br>
              <a:r>
                <a:rPr lang="en-US" sz="1372" dirty="0">
                  <a:solidFill>
                    <a:srgbClr val="000000"/>
                  </a:solidFill>
                </a:rPr>
                <a:t>gateways</a:t>
              </a:r>
            </a:p>
          </p:txBody>
        </p:sp>
        <p:sp>
          <p:nvSpPr>
            <p:cNvPr id="196" name="Freeform 58"/>
            <p:cNvSpPr>
              <a:spLocks noChangeAspect="1" noEditPoints="1"/>
            </p:cNvSpPr>
            <p:nvPr/>
          </p:nvSpPr>
          <p:spPr bwMode="black">
            <a:xfrm>
              <a:off x="2637890" y="5389538"/>
              <a:ext cx="653948" cy="700913"/>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accent1"/>
            </a:solidFill>
            <a:ln>
              <a:noFill/>
            </a:ln>
          </p:spPr>
          <p:txBody>
            <a:bodyPr vert="horz" wrap="square" lIns="80687" tIns="40344" rIns="80687" bIns="40344" numCol="1" anchor="t" anchorCtr="0" compatLnSpc="1">
              <a:prstTxWarp prst="textNoShape">
                <a:avLst/>
              </a:prstTxWarp>
            </a:bodyPr>
            <a:lstStyle/>
            <a:p>
              <a:endParaRPr lang="en-US" sz="1568">
                <a:solidFill>
                  <a:srgbClr val="000000"/>
                </a:solidFill>
              </a:endParaRPr>
            </a:p>
          </p:txBody>
        </p:sp>
      </p:grpSp>
      <p:grpSp>
        <p:nvGrpSpPr>
          <p:cNvPr id="204" name="Group 203"/>
          <p:cNvGrpSpPr/>
          <p:nvPr/>
        </p:nvGrpSpPr>
        <p:grpSpPr>
          <a:xfrm>
            <a:off x="685566" y="1754914"/>
            <a:ext cx="960199" cy="970385"/>
            <a:chOff x="699313" y="2289942"/>
            <a:chExt cx="979453" cy="989843"/>
          </a:xfrm>
          <a:solidFill>
            <a:schemeClr val="bg1">
              <a:lumMod val="65000"/>
            </a:schemeClr>
          </a:solidFill>
        </p:grpSpPr>
        <p:sp>
          <p:nvSpPr>
            <p:cNvPr id="202" name="Freeform 34"/>
            <p:cNvSpPr>
              <a:spLocks noChangeAspect="1" noEditPoints="1"/>
            </p:cNvSpPr>
            <p:nvPr/>
          </p:nvSpPr>
          <p:spPr bwMode="auto">
            <a:xfrm>
              <a:off x="818928" y="2289942"/>
              <a:ext cx="740220" cy="728731"/>
            </a:xfrm>
            <a:custGeom>
              <a:avLst/>
              <a:gdLst>
                <a:gd name="T0" fmla="*/ 190 w 902"/>
                <a:gd name="T1" fmla="*/ 259 h 888"/>
                <a:gd name="T2" fmla="*/ 190 w 902"/>
                <a:gd name="T3" fmla="*/ 476 h 888"/>
                <a:gd name="T4" fmla="*/ 0 w 902"/>
                <a:gd name="T5" fmla="*/ 366 h 888"/>
                <a:gd name="T6" fmla="*/ 0 w 902"/>
                <a:gd name="T7" fmla="*/ 150 h 888"/>
                <a:gd name="T8" fmla="*/ 190 w 902"/>
                <a:gd name="T9" fmla="*/ 259 h 888"/>
                <a:gd name="T10" fmla="*/ 238 w 902"/>
                <a:gd name="T11" fmla="*/ 259 h 888"/>
                <a:gd name="T12" fmla="*/ 238 w 902"/>
                <a:gd name="T13" fmla="*/ 476 h 888"/>
                <a:gd name="T14" fmla="*/ 428 w 902"/>
                <a:gd name="T15" fmla="*/ 366 h 888"/>
                <a:gd name="T16" fmla="*/ 428 w 902"/>
                <a:gd name="T17" fmla="*/ 150 h 888"/>
                <a:gd name="T18" fmla="*/ 238 w 902"/>
                <a:gd name="T19" fmla="*/ 259 h 888"/>
                <a:gd name="T20" fmla="*/ 405 w 902"/>
                <a:gd name="T21" fmla="*/ 107 h 888"/>
                <a:gd name="T22" fmla="*/ 214 w 902"/>
                <a:gd name="T23" fmla="*/ 0 h 888"/>
                <a:gd name="T24" fmla="*/ 24 w 902"/>
                <a:gd name="T25" fmla="*/ 107 h 888"/>
                <a:gd name="T26" fmla="*/ 214 w 902"/>
                <a:gd name="T27" fmla="*/ 216 h 888"/>
                <a:gd name="T28" fmla="*/ 405 w 902"/>
                <a:gd name="T29" fmla="*/ 107 h 888"/>
                <a:gd name="T30" fmla="*/ 476 w 902"/>
                <a:gd name="T31" fmla="*/ 150 h 888"/>
                <a:gd name="T32" fmla="*/ 474 w 902"/>
                <a:gd name="T33" fmla="*/ 366 h 888"/>
                <a:gd name="T34" fmla="*/ 664 w 902"/>
                <a:gd name="T35" fmla="*/ 476 h 888"/>
                <a:gd name="T36" fmla="*/ 667 w 902"/>
                <a:gd name="T37" fmla="*/ 259 h 888"/>
                <a:gd name="T38" fmla="*/ 476 w 902"/>
                <a:gd name="T39" fmla="*/ 150 h 888"/>
                <a:gd name="T40" fmla="*/ 712 w 902"/>
                <a:gd name="T41" fmla="*/ 259 h 888"/>
                <a:gd name="T42" fmla="*/ 712 w 902"/>
                <a:gd name="T43" fmla="*/ 476 h 888"/>
                <a:gd name="T44" fmla="*/ 902 w 902"/>
                <a:gd name="T45" fmla="*/ 366 h 888"/>
                <a:gd name="T46" fmla="*/ 902 w 902"/>
                <a:gd name="T47" fmla="*/ 150 h 888"/>
                <a:gd name="T48" fmla="*/ 712 w 902"/>
                <a:gd name="T49" fmla="*/ 259 h 888"/>
                <a:gd name="T50" fmla="*/ 879 w 902"/>
                <a:gd name="T51" fmla="*/ 107 h 888"/>
                <a:gd name="T52" fmla="*/ 688 w 902"/>
                <a:gd name="T53" fmla="*/ 0 h 888"/>
                <a:gd name="T54" fmla="*/ 500 w 902"/>
                <a:gd name="T55" fmla="*/ 107 h 888"/>
                <a:gd name="T56" fmla="*/ 690 w 902"/>
                <a:gd name="T57" fmla="*/ 216 h 888"/>
                <a:gd name="T58" fmla="*/ 879 w 902"/>
                <a:gd name="T59" fmla="*/ 107 h 888"/>
                <a:gd name="T60" fmla="*/ 238 w 902"/>
                <a:gd name="T61" fmla="*/ 559 h 888"/>
                <a:gd name="T62" fmla="*/ 238 w 902"/>
                <a:gd name="T63" fmla="*/ 778 h 888"/>
                <a:gd name="T64" fmla="*/ 428 w 902"/>
                <a:gd name="T65" fmla="*/ 888 h 888"/>
                <a:gd name="T66" fmla="*/ 428 w 902"/>
                <a:gd name="T67" fmla="*/ 669 h 888"/>
                <a:gd name="T68" fmla="*/ 238 w 902"/>
                <a:gd name="T69" fmla="*/ 559 h 888"/>
                <a:gd name="T70" fmla="*/ 476 w 902"/>
                <a:gd name="T71" fmla="*/ 669 h 888"/>
                <a:gd name="T72" fmla="*/ 476 w 902"/>
                <a:gd name="T73" fmla="*/ 888 h 888"/>
                <a:gd name="T74" fmla="*/ 664 w 902"/>
                <a:gd name="T75" fmla="*/ 778 h 888"/>
                <a:gd name="T76" fmla="*/ 667 w 902"/>
                <a:gd name="T77" fmla="*/ 559 h 888"/>
                <a:gd name="T78" fmla="*/ 476 w 902"/>
                <a:gd name="T79" fmla="*/ 669 h 888"/>
                <a:gd name="T80" fmla="*/ 643 w 902"/>
                <a:gd name="T81" fmla="*/ 519 h 888"/>
                <a:gd name="T82" fmla="*/ 452 w 902"/>
                <a:gd name="T83" fmla="*/ 409 h 888"/>
                <a:gd name="T84" fmla="*/ 262 w 902"/>
                <a:gd name="T85" fmla="*/ 519 h 888"/>
                <a:gd name="T86" fmla="*/ 452 w 902"/>
                <a:gd name="T87" fmla="*/ 628 h 888"/>
                <a:gd name="T88" fmla="*/ 643 w 902"/>
                <a:gd name="T89" fmla="*/ 519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02" h="888">
                  <a:moveTo>
                    <a:pt x="190" y="259"/>
                  </a:moveTo>
                  <a:lnTo>
                    <a:pt x="190" y="476"/>
                  </a:lnTo>
                  <a:lnTo>
                    <a:pt x="0" y="366"/>
                  </a:lnTo>
                  <a:lnTo>
                    <a:pt x="0" y="150"/>
                  </a:lnTo>
                  <a:lnTo>
                    <a:pt x="190" y="259"/>
                  </a:lnTo>
                  <a:close/>
                  <a:moveTo>
                    <a:pt x="238" y="259"/>
                  </a:moveTo>
                  <a:lnTo>
                    <a:pt x="238" y="476"/>
                  </a:lnTo>
                  <a:lnTo>
                    <a:pt x="428" y="366"/>
                  </a:lnTo>
                  <a:lnTo>
                    <a:pt x="428" y="150"/>
                  </a:lnTo>
                  <a:lnTo>
                    <a:pt x="238" y="259"/>
                  </a:lnTo>
                  <a:close/>
                  <a:moveTo>
                    <a:pt x="405" y="107"/>
                  </a:moveTo>
                  <a:lnTo>
                    <a:pt x="214" y="0"/>
                  </a:lnTo>
                  <a:lnTo>
                    <a:pt x="24" y="107"/>
                  </a:lnTo>
                  <a:lnTo>
                    <a:pt x="214" y="216"/>
                  </a:lnTo>
                  <a:lnTo>
                    <a:pt x="405" y="107"/>
                  </a:lnTo>
                  <a:close/>
                  <a:moveTo>
                    <a:pt x="476" y="150"/>
                  </a:moveTo>
                  <a:lnTo>
                    <a:pt x="474" y="366"/>
                  </a:lnTo>
                  <a:lnTo>
                    <a:pt x="664" y="476"/>
                  </a:lnTo>
                  <a:lnTo>
                    <a:pt x="667" y="259"/>
                  </a:lnTo>
                  <a:lnTo>
                    <a:pt x="476" y="150"/>
                  </a:lnTo>
                  <a:close/>
                  <a:moveTo>
                    <a:pt x="712" y="259"/>
                  </a:moveTo>
                  <a:lnTo>
                    <a:pt x="712" y="476"/>
                  </a:lnTo>
                  <a:lnTo>
                    <a:pt x="902" y="366"/>
                  </a:lnTo>
                  <a:lnTo>
                    <a:pt x="902" y="150"/>
                  </a:lnTo>
                  <a:lnTo>
                    <a:pt x="712" y="259"/>
                  </a:lnTo>
                  <a:close/>
                  <a:moveTo>
                    <a:pt x="879" y="107"/>
                  </a:moveTo>
                  <a:lnTo>
                    <a:pt x="688" y="0"/>
                  </a:lnTo>
                  <a:lnTo>
                    <a:pt x="500" y="107"/>
                  </a:lnTo>
                  <a:lnTo>
                    <a:pt x="690" y="216"/>
                  </a:lnTo>
                  <a:lnTo>
                    <a:pt x="879" y="107"/>
                  </a:lnTo>
                  <a:close/>
                  <a:moveTo>
                    <a:pt x="238" y="559"/>
                  </a:moveTo>
                  <a:lnTo>
                    <a:pt x="238" y="778"/>
                  </a:lnTo>
                  <a:lnTo>
                    <a:pt x="428" y="888"/>
                  </a:lnTo>
                  <a:lnTo>
                    <a:pt x="428" y="669"/>
                  </a:lnTo>
                  <a:lnTo>
                    <a:pt x="238" y="559"/>
                  </a:lnTo>
                  <a:close/>
                  <a:moveTo>
                    <a:pt x="476" y="669"/>
                  </a:moveTo>
                  <a:lnTo>
                    <a:pt x="476" y="888"/>
                  </a:lnTo>
                  <a:lnTo>
                    <a:pt x="664" y="778"/>
                  </a:lnTo>
                  <a:lnTo>
                    <a:pt x="667" y="559"/>
                  </a:lnTo>
                  <a:lnTo>
                    <a:pt x="476" y="669"/>
                  </a:lnTo>
                  <a:close/>
                  <a:moveTo>
                    <a:pt x="643" y="519"/>
                  </a:moveTo>
                  <a:lnTo>
                    <a:pt x="452" y="409"/>
                  </a:lnTo>
                  <a:lnTo>
                    <a:pt x="262" y="519"/>
                  </a:lnTo>
                  <a:lnTo>
                    <a:pt x="452" y="628"/>
                  </a:lnTo>
                  <a:lnTo>
                    <a:pt x="643" y="519"/>
                  </a:lnTo>
                  <a:close/>
                </a:path>
              </a:pathLst>
            </a:custGeom>
            <a:grpFill/>
            <a:ln>
              <a:noFill/>
            </a:ln>
          </p:spPr>
          <p:txBody>
            <a:bodyPr vert="horz" wrap="square" lIns="89642" tIns="44821" rIns="89642" bIns="44821" numCol="1" anchor="t" anchorCtr="0" compatLnSpc="1">
              <a:prstTxWarp prst="textNoShape">
                <a:avLst/>
              </a:prstTxWarp>
            </a:bodyPr>
            <a:lstStyle/>
            <a:p>
              <a:endParaRPr lang="en-US" sz="1765"/>
            </a:p>
          </p:txBody>
        </p:sp>
        <p:sp>
          <p:nvSpPr>
            <p:cNvPr id="203" name="TextBox 202"/>
            <p:cNvSpPr txBox="1"/>
            <p:nvPr/>
          </p:nvSpPr>
          <p:spPr>
            <a:xfrm>
              <a:off x="699313" y="3085922"/>
              <a:ext cx="979453" cy="193863"/>
            </a:xfrm>
            <a:prstGeom prst="rect">
              <a:avLst/>
            </a:prstGeom>
            <a:noFill/>
          </p:spPr>
          <p:txBody>
            <a:bodyPr wrap="none" lIns="0" tIns="0" rIns="0" bIns="0" rtlCol="0">
              <a:spAutoFit/>
            </a:bodyPr>
            <a:lstStyle/>
            <a:p>
              <a:pPr algn="ctr">
                <a:lnSpc>
                  <a:spcPct val="90000"/>
                </a:lnSpc>
                <a:spcAft>
                  <a:spcPts val="588"/>
                </a:spcAft>
              </a:pPr>
              <a:r>
                <a:rPr lang="en-US" sz="1372" dirty="0">
                  <a:solidFill>
                    <a:srgbClr val="000000"/>
                  </a:solidFill>
                </a:rPr>
                <a:t>Applications</a:t>
              </a:r>
            </a:p>
          </p:txBody>
        </p:sp>
      </p:grpSp>
      <p:sp>
        <p:nvSpPr>
          <p:cNvPr id="209" name="Freeform 8"/>
          <p:cNvSpPr>
            <a:spLocks noChangeAspect="1" noEditPoints="1"/>
          </p:cNvSpPr>
          <p:nvPr/>
        </p:nvSpPr>
        <p:spPr bwMode="black">
          <a:xfrm>
            <a:off x="10698029" y="2752985"/>
            <a:ext cx="689802" cy="689623"/>
          </a:xfrm>
          <a:custGeom>
            <a:avLst/>
            <a:gdLst>
              <a:gd name="T0" fmla="*/ 226 w 300"/>
              <a:gd name="T1" fmla="*/ 193 h 300"/>
              <a:gd name="T2" fmla="*/ 233 w 300"/>
              <a:gd name="T3" fmla="*/ 157 h 300"/>
              <a:gd name="T4" fmla="*/ 233 w 300"/>
              <a:gd name="T5" fmla="*/ 128 h 300"/>
              <a:gd name="T6" fmla="*/ 142 w 300"/>
              <a:gd name="T7" fmla="*/ 51 h 300"/>
              <a:gd name="T8" fmla="*/ 52 w 300"/>
              <a:gd name="T9" fmla="*/ 128 h 300"/>
              <a:gd name="T10" fmla="*/ 52 w 300"/>
              <a:gd name="T11" fmla="*/ 157 h 300"/>
              <a:gd name="T12" fmla="*/ 142 w 300"/>
              <a:gd name="T13" fmla="*/ 234 h 300"/>
              <a:gd name="T14" fmla="*/ 183 w 300"/>
              <a:gd name="T15" fmla="*/ 224 h 300"/>
              <a:gd name="T16" fmla="*/ 193 w 300"/>
              <a:gd name="T17" fmla="*/ 226 h 300"/>
              <a:gd name="T18" fmla="*/ 270 w 300"/>
              <a:gd name="T19" fmla="*/ 300 h 300"/>
              <a:gd name="T20" fmla="*/ 298 w 300"/>
              <a:gd name="T21" fmla="*/ 275 h 300"/>
              <a:gd name="T22" fmla="*/ 206 w 300"/>
              <a:gd name="T23" fmla="*/ 157 h 300"/>
              <a:gd name="T24" fmla="*/ 142 w 300"/>
              <a:gd name="T25" fmla="*/ 208 h 300"/>
              <a:gd name="T26" fmla="*/ 78 w 300"/>
              <a:gd name="T27" fmla="*/ 157 h 300"/>
              <a:gd name="T28" fmla="*/ 78 w 300"/>
              <a:gd name="T29" fmla="*/ 128 h 300"/>
              <a:gd name="T30" fmla="*/ 142 w 300"/>
              <a:gd name="T31" fmla="*/ 77 h 300"/>
              <a:gd name="T32" fmla="*/ 206 w 300"/>
              <a:gd name="T33" fmla="*/ 128 h 300"/>
              <a:gd name="T34" fmla="*/ 206 w 300"/>
              <a:gd name="T35" fmla="*/ 157 h 300"/>
              <a:gd name="T36" fmla="*/ 197 w 300"/>
              <a:gd name="T37" fmla="*/ 142 h 300"/>
              <a:gd name="T38" fmla="*/ 156 w 300"/>
              <a:gd name="T39" fmla="*/ 157 h 300"/>
              <a:gd name="T40" fmla="*/ 142 w 300"/>
              <a:gd name="T41" fmla="*/ 197 h 300"/>
              <a:gd name="T42" fmla="*/ 128 w 300"/>
              <a:gd name="T43" fmla="*/ 157 h 300"/>
              <a:gd name="T44" fmla="*/ 87 w 300"/>
              <a:gd name="T45" fmla="*/ 142 h 300"/>
              <a:gd name="T46" fmla="*/ 128 w 300"/>
              <a:gd name="T47" fmla="*/ 128 h 300"/>
              <a:gd name="T48" fmla="*/ 142 w 300"/>
              <a:gd name="T49" fmla="*/ 88 h 300"/>
              <a:gd name="T50" fmla="*/ 156 w 300"/>
              <a:gd name="T51" fmla="*/ 128 h 300"/>
              <a:gd name="T52" fmla="*/ 142 w 300"/>
              <a:gd name="T53" fmla="*/ 40 h 300"/>
              <a:gd name="T54" fmla="*/ 128 w 300"/>
              <a:gd name="T55" fmla="*/ 0 h 300"/>
              <a:gd name="T56" fmla="*/ 156 w 300"/>
              <a:gd name="T57" fmla="*/ 41 h 300"/>
              <a:gd name="T58" fmla="*/ 40 w 300"/>
              <a:gd name="T59" fmla="*/ 142 h 300"/>
              <a:gd name="T60" fmla="*/ 0 w 300"/>
              <a:gd name="T61" fmla="*/ 157 h 300"/>
              <a:gd name="T62" fmla="*/ 41 w 300"/>
              <a:gd name="T63" fmla="*/ 128 h 300"/>
              <a:gd name="T64" fmla="*/ 142 w 300"/>
              <a:gd name="T65" fmla="*/ 245 h 300"/>
              <a:gd name="T66" fmla="*/ 156 w 300"/>
              <a:gd name="T67" fmla="*/ 285 h 300"/>
              <a:gd name="T68" fmla="*/ 128 w 300"/>
              <a:gd name="T69" fmla="*/ 244 h 300"/>
              <a:gd name="T70" fmla="*/ 245 w 300"/>
              <a:gd name="T71" fmla="*/ 142 h 300"/>
              <a:gd name="T72" fmla="*/ 285 w 300"/>
              <a:gd name="T73" fmla="*/ 128 h 300"/>
              <a:gd name="T74" fmla="*/ 243 w 300"/>
              <a:gd name="T75" fmla="*/ 15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0" h="300">
                <a:moveTo>
                  <a:pt x="298" y="266"/>
                </a:moveTo>
                <a:cubicBezTo>
                  <a:pt x="226" y="193"/>
                  <a:pt x="226" y="193"/>
                  <a:pt x="226" y="193"/>
                </a:cubicBezTo>
                <a:cubicBezTo>
                  <a:pt x="223" y="191"/>
                  <a:pt x="222" y="186"/>
                  <a:pt x="224" y="183"/>
                </a:cubicBezTo>
                <a:cubicBezTo>
                  <a:pt x="228" y="175"/>
                  <a:pt x="231" y="166"/>
                  <a:pt x="233" y="157"/>
                </a:cubicBezTo>
                <a:cubicBezTo>
                  <a:pt x="233" y="152"/>
                  <a:pt x="234" y="147"/>
                  <a:pt x="234" y="142"/>
                </a:cubicBezTo>
                <a:cubicBezTo>
                  <a:pt x="234" y="138"/>
                  <a:pt x="233" y="133"/>
                  <a:pt x="233" y="128"/>
                </a:cubicBezTo>
                <a:cubicBezTo>
                  <a:pt x="227" y="89"/>
                  <a:pt x="196" y="58"/>
                  <a:pt x="156" y="52"/>
                </a:cubicBezTo>
                <a:cubicBezTo>
                  <a:pt x="152" y="51"/>
                  <a:pt x="147" y="51"/>
                  <a:pt x="142" y="51"/>
                </a:cubicBezTo>
                <a:cubicBezTo>
                  <a:pt x="137" y="51"/>
                  <a:pt x="133" y="51"/>
                  <a:pt x="128" y="52"/>
                </a:cubicBezTo>
                <a:cubicBezTo>
                  <a:pt x="89" y="58"/>
                  <a:pt x="58" y="89"/>
                  <a:pt x="52" y="128"/>
                </a:cubicBezTo>
                <a:cubicBezTo>
                  <a:pt x="51" y="133"/>
                  <a:pt x="51" y="138"/>
                  <a:pt x="51" y="142"/>
                </a:cubicBezTo>
                <a:cubicBezTo>
                  <a:pt x="51" y="147"/>
                  <a:pt x="51" y="152"/>
                  <a:pt x="52" y="157"/>
                </a:cubicBezTo>
                <a:cubicBezTo>
                  <a:pt x="58" y="196"/>
                  <a:pt x="89" y="227"/>
                  <a:pt x="128" y="233"/>
                </a:cubicBezTo>
                <a:cubicBezTo>
                  <a:pt x="133" y="234"/>
                  <a:pt x="137" y="234"/>
                  <a:pt x="142" y="234"/>
                </a:cubicBezTo>
                <a:cubicBezTo>
                  <a:pt x="147" y="234"/>
                  <a:pt x="152" y="234"/>
                  <a:pt x="156" y="233"/>
                </a:cubicBezTo>
                <a:cubicBezTo>
                  <a:pt x="166" y="231"/>
                  <a:pt x="175" y="228"/>
                  <a:pt x="183" y="224"/>
                </a:cubicBezTo>
                <a:cubicBezTo>
                  <a:pt x="184" y="224"/>
                  <a:pt x="185" y="223"/>
                  <a:pt x="187" y="223"/>
                </a:cubicBezTo>
                <a:cubicBezTo>
                  <a:pt x="189" y="223"/>
                  <a:pt x="192" y="224"/>
                  <a:pt x="193" y="226"/>
                </a:cubicBezTo>
                <a:cubicBezTo>
                  <a:pt x="265" y="298"/>
                  <a:pt x="265" y="298"/>
                  <a:pt x="265" y="298"/>
                </a:cubicBezTo>
                <a:cubicBezTo>
                  <a:pt x="267" y="299"/>
                  <a:pt x="268" y="300"/>
                  <a:pt x="270" y="300"/>
                </a:cubicBezTo>
                <a:cubicBezTo>
                  <a:pt x="272" y="300"/>
                  <a:pt x="273" y="299"/>
                  <a:pt x="275" y="298"/>
                </a:cubicBezTo>
                <a:cubicBezTo>
                  <a:pt x="298" y="275"/>
                  <a:pt x="298" y="275"/>
                  <a:pt x="298" y="275"/>
                </a:cubicBezTo>
                <a:cubicBezTo>
                  <a:pt x="300" y="272"/>
                  <a:pt x="300" y="268"/>
                  <a:pt x="298" y="266"/>
                </a:cubicBezTo>
                <a:close/>
                <a:moveTo>
                  <a:pt x="206" y="157"/>
                </a:moveTo>
                <a:cubicBezTo>
                  <a:pt x="201" y="181"/>
                  <a:pt x="181" y="201"/>
                  <a:pt x="156" y="206"/>
                </a:cubicBezTo>
                <a:cubicBezTo>
                  <a:pt x="152" y="207"/>
                  <a:pt x="147" y="208"/>
                  <a:pt x="142" y="208"/>
                </a:cubicBezTo>
                <a:cubicBezTo>
                  <a:pt x="137" y="208"/>
                  <a:pt x="133" y="207"/>
                  <a:pt x="128" y="206"/>
                </a:cubicBezTo>
                <a:cubicBezTo>
                  <a:pt x="103" y="201"/>
                  <a:pt x="84" y="181"/>
                  <a:pt x="78" y="157"/>
                </a:cubicBezTo>
                <a:cubicBezTo>
                  <a:pt x="77" y="152"/>
                  <a:pt x="77" y="147"/>
                  <a:pt x="77" y="142"/>
                </a:cubicBezTo>
                <a:cubicBezTo>
                  <a:pt x="77" y="138"/>
                  <a:pt x="77" y="133"/>
                  <a:pt x="78" y="128"/>
                </a:cubicBezTo>
                <a:cubicBezTo>
                  <a:pt x="84" y="103"/>
                  <a:pt x="103" y="84"/>
                  <a:pt x="128" y="79"/>
                </a:cubicBezTo>
                <a:cubicBezTo>
                  <a:pt x="133" y="78"/>
                  <a:pt x="137" y="77"/>
                  <a:pt x="142" y="77"/>
                </a:cubicBezTo>
                <a:cubicBezTo>
                  <a:pt x="147" y="77"/>
                  <a:pt x="152" y="78"/>
                  <a:pt x="156" y="79"/>
                </a:cubicBezTo>
                <a:cubicBezTo>
                  <a:pt x="181" y="84"/>
                  <a:pt x="201" y="103"/>
                  <a:pt x="206" y="128"/>
                </a:cubicBezTo>
                <a:cubicBezTo>
                  <a:pt x="207" y="133"/>
                  <a:pt x="208" y="138"/>
                  <a:pt x="208" y="142"/>
                </a:cubicBezTo>
                <a:cubicBezTo>
                  <a:pt x="208" y="147"/>
                  <a:pt x="207" y="152"/>
                  <a:pt x="206" y="157"/>
                </a:cubicBezTo>
                <a:close/>
                <a:moveTo>
                  <a:pt x="195" y="128"/>
                </a:moveTo>
                <a:cubicBezTo>
                  <a:pt x="196" y="133"/>
                  <a:pt x="197" y="138"/>
                  <a:pt x="197" y="142"/>
                </a:cubicBezTo>
                <a:cubicBezTo>
                  <a:pt x="197" y="147"/>
                  <a:pt x="196" y="152"/>
                  <a:pt x="195" y="157"/>
                </a:cubicBezTo>
                <a:cubicBezTo>
                  <a:pt x="156" y="157"/>
                  <a:pt x="156" y="157"/>
                  <a:pt x="156" y="157"/>
                </a:cubicBezTo>
                <a:cubicBezTo>
                  <a:pt x="156" y="195"/>
                  <a:pt x="156" y="195"/>
                  <a:pt x="156" y="195"/>
                </a:cubicBezTo>
                <a:cubicBezTo>
                  <a:pt x="152" y="197"/>
                  <a:pt x="147" y="197"/>
                  <a:pt x="142" y="197"/>
                </a:cubicBezTo>
                <a:cubicBezTo>
                  <a:pt x="137" y="197"/>
                  <a:pt x="133" y="197"/>
                  <a:pt x="128" y="195"/>
                </a:cubicBezTo>
                <a:cubicBezTo>
                  <a:pt x="128" y="157"/>
                  <a:pt x="128" y="157"/>
                  <a:pt x="128" y="157"/>
                </a:cubicBezTo>
                <a:cubicBezTo>
                  <a:pt x="89" y="157"/>
                  <a:pt x="89" y="157"/>
                  <a:pt x="89" y="157"/>
                </a:cubicBezTo>
                <a:cubicBezTo>
                  <a:pt x="88" y="152"/>
                  <a:pt x="87" y="147"/>
                  <a:pt x="87" y="142"/>
                </a:cubicBezTo>
                <a:cubicBezTo>
                  <a:pt x="87" y="138"/>
                  <a:pt x="88" y="133"/>
                  <a:pt x="89" y="128"/>
                </a:cubicBezTo>
                <a:cubicBezTo>
                  <a:pt x="128" y="128"/>
                  <a:pt x="128" y="128"/>
                  <a:pt x="128" y="128"/>
                </a:cubicBezTo>
                <a:cubicBezTo>
                  <a:pt x="128" y="90"/>
                  <a:pt x="128" y="90"/>
                  <a:pt x="128" y="90"/>
                </a:cubicBezTo>
                <a:cubicBezTo>
                  <a:pt x="133" y="88"/>
                  <a:pt x="137" y="88"/>
                  <a:pt x="142" y="88"/>
                </a:cubicBezTo>
                <a:cubicBezTo>
                  <a:pt x="147" y="88"/>
                  <a:pt x="152" y="88"/>
                  <a:pt x="156" y="90"/>
                </a:cubicBezTo>
                <a:cubicBezTo>
                  <a:pt x="156" y="128"/>
                  <a:pt x="156" y="128"/>
                  <a:pt x="156" y="128"/>
                </a:cubicBezTo>
                <a:lnTo>
                  <a:pt x="195" y="128"/>
                </a:lnTo>
                <a:close/>
                <a:moveTo>
                  <a:pt x="142" y="40"/>
                </a:moveTo>
                <a:cubicBezTo>
                  <a:pt x="137" y="40"/>
                  <a:pt x="133" y="41"/>
                  <a:pt x="128" y="41"/>
                </a:cubicBezTo>
                <a:cubicBezTo>
                  <a:pt x="128" y="0"/>
                  <a:pt x="128" y="0"/>
                  <a:pt x="128" y="0"/>
                </a:cubicBezTo>
                <a:cubicBezTo>
                  <a:pt x="156" y="0"/>
                  <a:pt x="156" y="0"/>
                  <a:pt x="156" y="0"/>
                </a:cubicBezTo>
                <a:cubicBezTo>
                  <a:pt x="156" y="41"/>
                  <a:pt x="156" y="41"/>
                  <a:pt x="156" y="41"/>
                </a:cubicBezTo>
                <a:cubicBezTo>
                  <a:pt x="152" y="41"/>
                  <a:pt x="147" y="40"/>
                  <a:pt x="142" y="40"/>
                </a:cubicBezTo>
                <a:close/>
                <a:moveTo>
                  <a:pt x="40" y="142"/>
                </a:moveTo>
                <a:cubicBezTo>
                  <a:pt x="40" y="147"/>
                  <a:pt x="40" y="152"/>
                  <a:pt x="41" y="157"/>
                </a:cubicBezTo>
                <a:cubicBezTo>
                  <a:pt x="0" y="157"/>
                  <a:pt x="0" y="157"/>
                  <a:pt x="0" y="157"/>
                </a:cubicBezTo>
                <a:cubicBezTo>
                  <a:pt x="0" y="128"/>
                  <a:pt x="0" y="128"/>
                  <a:pt x="0" y="128"/>
                </a:cubicBezTo>
                <a:cubicBezTo>
                  <a:pt x="41" y="128"/>
                  <a:pt x="41" y="128"/>
                  <a:pt x="41" y="128"/>
                </a:cubicBezTo>
                <a:cubicBezTo>
                  <a:pt x="40" y="133"/>
                  <a:pt x="40" y="138"/>
                  <a:pt x="40" y="142"/>
                </a:cubicBezTo>
                <a:close/>
                <a:moveTo>
                  <a:pt x="142" y="245"/>
                </a:moveTo>
                <a:cubicBezTo>
                  <a:pt x="147" y="245"/>
                  <a:pt x="152" y="244"/>
                  <a:pt x="156" y="244"/>
                </a:cubicBezTo>
                <a:cubicBezTo>
                  <a:pt x="156" y="285"/>
                  <a:pt x="156" y="285"/>
                  <a:pt x="156" y="285"/>
                </a:cubicBezTo>
                <a:cubicBezTo>
                  <a:pt x="128" y="285"/>
                  <a:pt x="128" y="285"/>
                  <a:pt x="128" y="285"/>
                </a:cubicBezTo>
                <a:cubicBezTo>
                  <a:pt x="128" y="244"/>
                  <a:pt x="128" y="244"/>
                  <a:pt x="128" y="244"/>
                </a:cubicBezTo>
                <a:cubicBezTo>
                  <a:pt x="133" y="244"/>
                  <a:pt x="137" y="245"/>
                  <a:pt x="142" y="245"/>
                </a:cubicBezTo>
                <a:close/>
                <a:moveTo>
                  <a:pt x="245" y="142"/>
                </a:moveTo>
                <a:cubicBezTo>
                  <a:pt x="245" y="138"/>
                  <a:pt x="244" y="133"/>
                  <a:pt x="243" y="128"/>
                </a:cubicBezTo>
                <a:cubicBezTo>
                  <a:pt x="285" y="128"/>
                  <a:pt x="285" y="128"/>
                  <a:pt x="285" y="128"/>
                </a:cubicBezTo>
                <a:cubicBezTo>
                  <a:pt x="285" y="157"/>
                  <a:pt x="285" y="157"/>
                  <a:pt x="285" y="157"/>
                </a:cubicBezTo>
                <a:cubicBezTo>
                  <a:pt x="243" y="157"/>
                  <a:pt x="243" y="157"/>
                  <a:pt x="243" y="157"/>
                </a:cubicBezTo>
                <a:cubicBezTo>
                  <a:pt x="244" y="152"/>
                  <a:pt x="245" y="147"/>
                  <a:pt x="245" y="142"/>
                </a:cubicBezTo>
                <a:close/>
              </a:path>
            </a:pathLst>
          </a:custGeom>
          <a:solidFill>
            <a:schemeClr val="accent5"/>
          </a:solidFill>
          <a:ln>
            <a:noFill/>
          </a:ln>
        </p:spPr>
        <p:txBody>
          <a:bodyPr vert="horz" wrap="square" lIns="80687" tIns="40344" rIns="80687" bIns="40344" numCol="1" anchor="t" anchorCtr="0" compatLnSpc="1">
            <a:prstTxWarp prst="textNoShape">
              <a:avLst/>
            </a:prstTxWarp>
          </a:bodyPr>
          <a:lstStyle/>
          <a:p>
            <a:endParaRPr lang="en-US" sz="1568" dirty="0">
              <a:solidFill>
                <a:srgbClr val="000000"/>
              </a:solidFill>
            </a:endParaRPr>
          </a:p>
        </p:txBody>
      </p:sp>
      <p:sp>
        <p:nvSpPr>
          <p:cNvPr id="210" name="TextBox 209"/>
          <p:cNvSpPr txBox="1"/>
          <p:nvPr/>
        </p:nvSpPr>
        <p:spPr>
          <a:xfrm>
            <a:off x="10365618" y="3476201"/>
            <a:ext cx="1351267" cy="190052"/>
          </a:xfrm>
          <a:prstGeom prst="rect">
            <a:avLst/>
          </a:prstGeom>
          <a:noFill/>
        </p:spPr>
        <p:txBody>
          <a:bodyPr wrap="none" lIns="0" tIns="0" rIns="0" bIns="0" rtlCol="0">
            <a:spAutoFit/>
          </a:bodyPr>
          <a:lstStyle>
            <a:defPPr>
              <a:defRPr lang="en-US"/>
            </a:defPPr>
            <a:lvl1pPr>
              <a:lnSpc>
                <a:spcPct val="90000"/>
              </a:lnSpc>
              <a:spcAft>
                <a:spcPts val="600"/>
              </a:spcAft>
              <a:defRPr sz="1400">
                <a:gradFill>
                  <a:gsLst>
                    <a:gs pos="2917">
                      <a:schemeClr val="tx2"/>
                    </a:gs>
                    <a:gs pos="30000">
                      <a:schemeClr val="tx2"/>
                    </a:gs>
                  </a:gsLst>
                  <a:lin ang="5400000" scaled="0"/>
                </a:gradFill>
                <a:latin typeface="+mn-lt"/>
              </a:defRPr>
            </a:lvl1pPr>
          </a:lstStyle>
          <a:p>
            <a:r>
              <a:rPr lang="en-US" sz="1372" dirty="0">
                <a:solidFill>
                  <a:srgbClr val="000000"/>
                </a:solidFill>
              </a:rPr>
              <a:t>Search and query</a:t>
            </a:r>
          </a:p>
        </p:txBody>
      </p:sp>
      <p:sp>
        <p:nvSpPr>
          <p:cNvPr id="211" name="Freeform 32"/>
          <p:cNvSpPr>
            <a:spLocks noEditPoints="1"/>
          </p:cNvSpPr>
          <p:nvPr/>
        </p:nvSpPr>
        <p:spPr bwMode="auto">
          <a:xfrm>
            <a:off x="10698030" y="3853590"/>
            <a:ext cx="717394" cy="682837"/>
          </a:xfrm>
          <a:custGeom>
            <a:avLst/>
            <a:gdLst>
              <a:gd name="T0" fmla="*/ 1210 w 2135"/>
              <a:gd name="T1" fmla="*/ 204 h 2030"/>
              <a:gd name="T2" fmla="*/ 2029 w 2135"/>
              <a:gd name="T3" fmla="*/ 204 h 2030"/>
              <a:gd name="T4" fmla="*/ 2135 w 2135"/>
              <a:gd name="T5" fmla="*/ 302 h 2030"/>
              <a:gd name="T6" fmla="*/ 2135 w 2135"/>
              <a:gd name="T7" fmla="*/ 1724 h 2030"/>
              <a:gd name="T8" fmla="*/ 2033 w 2135"/>
              <a:gd name="T9" fmla="*/ 1826 h 2030"/>
              <a:gd name="T10" fmla="*/ 1218 w 2135"/>
              <a:gd name="T11" fmla="*/ 1825 h 2030"/>
              <a:gd name="T12" fmla="*/ 1211 w 2135"/>
              <a:gd name="T13" fmla="*/ 2030 h 2030"/>
              <a:gd name="T14" fmla="*/ 967 w 2135"/>
              <a:gd name="T15" fmla="*/ 1984 h 2030"/>
              <a:gd name="T16" fmla="*/ 508 w 2135"/>
              <a:gd name="T17" fmla="*/ 1897 h 2030"/>
              <a:gd name="T18" fmla="*/ 6 w 2135"/>
              <a:gd name="T19" fmla="*/ 1803 h 2030"/>
              <a:gd name="T20" fmla="*/ 1 w 2135"/>
              <a:gd name="T21" fmla="*/ 1717 h 2030"/>
              <a:gd name="T22" fmla="*/ 9 w 2135"/>
              <a:gd name="T23" fmla="*/ 226 h 2030"/>
              <a:gd name="T24" fmla="*/ 630 w 2135"/>
              <a:gd name="T25" fmla="*/ 109 h 2030"/>
              <a:gd name="T26" fmla="*/ 1204 w 2135"/>
              <a:gd name="T27" fmla="*/ 1 h 2030"/>
              <a:gd name="T28" fmla="*/ 1211 w 2135"/>
              <a:gd name="T29" fmla="*/ 1181 h 2030"/>
              <a:gd name="T30" fmla="*/ 1505 w 2135"/>
              <a:gd name="T31" fmla="*/ 1364 h 2030"/>
              <a:gd name="T32" fmla="*/ 1211 w 2135"/>
              <a:gd name="T33" fmla="*/ 1429 h 2030"/>
              <a:gd name="T34" fmla="*/ 1503 w 2135"/>
              <a:gd name="T35" fmla="*/ 1613 h 2030"/>
              <a:gd name="T36" fmla="*/ 1211 w 2135"/>
              <a:gd name="T37" fmla="*/ 1743 h 2030"/>
              <a:gd name="T38" fmla="*/ 2050 w 2135"/>
              <a:gd name="T39" fmla="*/ 286 h 2030"/>
              <a:gd name="T40" fmla="*/ 1211 w 2135"/>
              <a:gd name="T41" fmla="*/ 417 h 2030"/>
              <a:gd name="T42" fmla="*/ 1503 w 2135"/>
              <a:gd name="T43" fmla="*/ 601 h 2030"/>
              <a:gd name="T44" fmla="*/ 1211 w 2135"/>
              <a:gd name="T45" fmla="*/ 610 h 2030"/>
              <a:gd name="T46" fmla="*/ 1219 w 2135"/>
              <a:gd name="T47" fmla="*/ 670 h 2030"/>
              <a:gd name="T48" fmla="*/ 1504 w 2135"/>
              <a:gd name="T49" fmla="*/ 670 h 2030"/>
              <a:gd name="T50" fmla="*/ 1211 w 2135"/>
              <a:gd name="T51" fmla="*/ 854 h 2030"/>
              <a:gd name="T52" fmla="*/ 1504 w 2135"/>
              <a:gd name="T53" fmla="*/ 927 h 2030"/>
              <a:gd name="T54" fmla="*/ 1211 w 2135"/>
              <a:gd name="T55" fmla="*/ 1111 h 2030"/>
              <a:gd name="T56" fmla="*/ 840 w 2135"/>
              <a:gd name="T57" fmla="*/ 1361 h 2030"/>
              <a:gd name="T58" fmla="*/ 650 w 2135"/>
              <a:gd name="T59" fmla="*/ 1004 h 2030"/>
              <a:gd name="T60" fmla="*/ 831 w 2135"/>
              <a:gd name="T61" fmla="*/ 648 h 2030"/>
              <a:gd name="T62" fmla="*/ 822 w 2135"/>
              <a:gd name="T63" fmla="*/ 641 h 2030"/>
              <a:gd name="T64" fmla="*/ 681 w 2135"/>
              <a:gd name="T65" fmla="*/ 651 h 2030"/>
              <a:gd name="T66" fmla="*/ 610 w 2135"/>
              <a:gd name="T67" fmla="*/ 798 h 2030"/>
              <a:gd name="T68" fmla="*/ 562 w 2135"/>
              <a:gd name="T69" fmla="*/ 920 h 2030"/>
              <a:gd name="T70" fmla="*/ 465 w 2135"/>
              <a:gd name="T71" fmla="*/ 671 h 2030"/>
              <a:gd name="T72" fmla="*/ 345 w 2135"/>
              <a:gd name="T73" fmla="*/ 674 h 2030"/>
              <a:gd name="T74" fmla="*/ 318 w 2135"/>
              <a:gd name="T75" fmla="*/ 685 h 2030"/>
              <a:gd name="T76" fmla="*/ 470 w 2135"/>
              <a:gd name="T77" fmla="*/ 996 h 2030"/>
              <a:gd name="T78" fmla="*/ 307 w 2135"/>
              <a:gd name="T79" fmla="*/ 1308 h 2030"/>
              <a:gd name="T80" fmla="*/ 305 w 2135"/>
              <a:gd name="T81" fmla="*/ 1324 h 2030"/>
              <a:gd name="T82" fmla="*/ 438 w 2135"/>
              <a:gd name="T83" fmla="*/ 1334 h 2030"/>
              <a:gd name="T84" fmla="*/ 519 w 2135"/>
              <a:gd name="T85" fmla="*/ 1171 h 2030"/>
              <a:gd name="T86" fmla="*/ 556 w 2135"/>
              <a:gd name="T87" fmla="*/ 1076 h 2030"/>
              <a:gd name="T88" fmla="*/ 572 w 2135"/>
              <a:gd name="T89" fmla="*/ 1128 h 2030"/>
              <a:gd name="T90" fmla="*/ 687 w 2135"/>
              <a:gd name="T91" fmla="*/ 1351 h 2030"/>
              <a:gd name="T92" fmla="*/ 840 w 2135"/>
              <a:gd name="T93" fmla="*/ 1361 h 2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35" h="2030">
                <a:moveTo>
                  <a:pt x="1210" y="0"/>
                </a:moveTo>
                <a:cubicBezTo>
                  <a:pt x="1210" y="68"/>
                  <a:pt x="1210" y="135"/>
                  <a:pt x="1210" y="204"/>
                </a:cubicBezTo>
                <a:cubicBezTo>
                  <a:pt x="1214" y="204"/>
                  <a:pt x="1218" y="204"/>
                  <a:pt x="1221" y="204"/>
                </a:cubicBezTo>
                <a:cubicBezTo>
                  <a:pt x="1490" y="204"/>
                  <a:pt x="1760" y="204"/>
                  <a:pt x="2029" y="204"/>
                </a:cubicBezTo>
                <a:cubicBezTo>
                  <a:pt x="2053" y="204"/>
                  <a:pt x="2076" y="208"/>
                  <a:pt x="2095" y="223"/>
                </a:cubicBezTo>
                <a:cubicBezTo>
                  <a:pt x="2121" y="243"/>
                  <a:pt x="2134" y="269"/>
                  <a:pt x="2135" y="302"/>
                </a:cubicBezTo>
                <a:cubicBezTo>
                  <a:pt x="2135" y="303"/>
                  <a:pt x="2135" y="304"/>
                  <a:pt x="2135" y="306"/>
                </a:cubicBezTo>
                <a:cubicBezTo>
                  <a:pt x="2135" y="778"/>
                  <a:pt x="2135" y="1251"/>
                  <a:pt x="2135" y="1724"/>
                </a:cubicBezTo>
                <a:cubicBezTo>
                  <a:pt x="2135" y="1758"/>
                  <a:pt x="2122" y="1786"/>
                  <a:pt x="2094" y="1807"/>
                </a:cubicBezTo>
                <a:cubicBezTo>
                  <a:pt x="2076" y="1820"/>
                  <a:pt x="2055" y="1826"/>
                  <a:pt x="2033" y="1826"/>
                </a:cubicBezTo>
                <a:cubicBezTo>
                  <a:pt x="1774" y="1825"/>
                  <a:pt x="1515" y="1825"/>
                  <a:pt x="1256" y="1825"/>
                </a:cubicBezTo>
                <a:cubicBezTo>
                  <a:pt x="1243" y="1825"/>
                  <a:pt x="1231" y="1825"/>
                  <a:pt x="1218" y="1825"/>
                </a:cubicBezTo>
                <a:cubicBezTo>
                  <a:pt x="1216" y="1825"/>
                  <a:pt x="1214" y="1825"/>
                  <a:pt x="1211" y="1825"/>
                </a:cubicBezTo>
                <a:cubicBezTo>
                  <a:pt x="1211" y="1894"/>
                  <a:pt x="1211" y="1961"/>
                  <a:pt x="1211" y="2030"/>
                </a:cubicBezTo>
                <a:cubicBezTo>
                  <a:pt x="1191" y="2026"/>
                  <a:pt x="1172" y="2022"/>
                  <a:pt x="1153" y="2019"/>
                </a:cubicBezTo>
                <a:cubicBezTo>
                  <a:pt x="1091" y="2007"/>
                  <a:pt x="1029" y="1995"/>
                  <a:pt x="967" y="1984"/>
                </a:cubicBezTo>
                <a:cubicBezTo>
                  <a:pt x="893" y="1970"/>
                  <a:pt x="818" y="1956"/>
                  <a:pt x="744" y="1942"/>
                </a:cubicBezTo>
                <a:cubicBezTo>
                  <a:pt x="665" y="1927"/>
                  <a:pt x="587" y="1912"/>
                  <a:pt x="508" y="1897"/>
                </a:cubicBezTo>
                <a:cubicBezTo>
                  <a:pt x="423" y="1881"/>
                  <a:pt x="339" y="1865"/>
                  <a:pt x="254" y="1849"/>
                </a:cubicBezTo>
                <a:cubicBezTo>
                  <a:pt x="171" y="1834"/>
                  <a:pt x="89" y="1818"/>
                  <a:pt x="6" y="1803"/>
                </a:cubicBezTo>
                <a:cubicBezTo>
                  <a:pt x="1" y="1802"/>
                  <a:pt x="0" y="1800"/>
                  <a:pt x="0" y="1796"/>
                </a:cubicBezTo>
                <a:cubicBezTo>
                  <a:pt x="1" y="1770"/>
                  <a:pt x="1" y="1744"/>
                  <a:pt x="1" y="1717"/>
                </a:cubicBezTo>
                <a:cubicBezTo>
                  <a:pt x="1" y="1224"/>
                  <a:pt x="1" y="730"/>
                  <a:pt x="0" y="236"/>
                </a:cubicBezTo>
                <a:cubicBezTo>
                  <a:pt x="0" y="230"/>
                  <a:pt x="2" y="227"/>
                  <a:pt x="9" y="226"/>
                </a:cubicBezTo>
                <a:cubicBezTo>
                  <a:pt x="122" y="205"/>
                  <a:pt x="234" y="184"/>
                  <a:pt x="347" y="163"/>
                </a:cubicBezTo>
                <a:cubicBezTo>
                  <a:pt x="441" y="145"/>
                  <a:pt x="535" y="127"/>
                  <a:pt x="630" y="109"/>
                </a:cubicBezTo>
                <a:cubicBezTo>
                  <a:pt x="725" y="91"/>
                  <a:pt x="820" y="73"/>
                  <a:pt x="916" y="55"/>
                </a:cubicBezTo>
                <a:cubicBezTo>
                  <a:pt x="1012" y="37"/>
                  <a:pt x="1108" y="19"/>
                  <a:pt x="1204" y="1"/>
                </a:cubicBezTo>
                <a:cubicBezTo>
                  <a:pt x="1206" y="1"/>
                  <a:pt x="1208" y="0"/>
                  <a:pt x="1210" y="0"/>
                </a:cubicBezTo>
                <a:close/>
                <a:moveTo>
                  <a:pt x="1211" y="1181"/>
                </a:moveTo>
                <a:cubicBezTo>
                  <a:pt x="1309" y="1181"/>
                  <a:pt x="1407" y="1181"/>
                  <a:pt x="1505" y="1181"/>
                </a:cubicBezTo>
                <a:cubicBezTo>
                  <a:pt x="1505" y="1242"/>
                  <a:pt x="1505" y="1303"/>
                  <a:pt x="1505" y="1364"/>
                </a:cubicBezTo>
                <a:cubicBezTo>
                  <a:pt x="1407" y="1364"/>
                  <a:pt x="1309" y="1364"/>
                  <a:pt x="1211" y="1364"/>
                </a:cubicBezTo>
                <a:cubicBezTo>
                  <a:pt x="1211" y="1386"/>
                  <a:pt x="1211" y="1407"/>
                  <a:pt x="1211" y="1429"/>
                </a:cubicBezTo>
                <a:cubicBezTo>
                  <a:pt x="1309" y="1429"/>
                  <a:pt x="1406" y="1429"/>
                  <a:pt x="1503" y="1429"/>
                </a:cubicBezTo>
                <a:cubicBezTo>
                  <a:pt x="1503" y="1490"/>
                  <a:pt x="1503" y="1551"/>
                  <a:pt x="1503" y="1613"/>
                </a:cubicBezTo>
                <a:cubicBezTo>
                  <a:pt x="1406" y="1613"/>
                  <a:pt x="1308" y="1613"/>
                  <a:pt x="1211" y="1613"/>
                </a:cubicBezTo>
                <a:cubicBezTo>
                  <a:pt x="1211" y="1657"/>
                  <a:pt x="1211" y="1700"/>
                  <a:pt x="1211" y="1743"/>
                </a:cubicBezTo>
                <a:cubicBezTo>
                  <a:pt x="1491" y="1743"/>
                  <a:pt x="1770" y="1743"/>
                  <a:pt x="2050" y="1743"/>
                </a:cubicBezTo>
                <a:cubicBezTo>
                  <a:pt x="2050" y="1257"/>
                  <a:pt x="2050" y="772"/>
                  <a:pt x="2050" y="286"/>
                </a:cubicBezTo>
                <a:cubicBezTo>
                  <a:pt x="1770" y="286"/>
                  <a:pt x="1491" y="286"/>
                  <a:pt x="1211" y="286"/>
                </a:cubicBezTo>
                <a:cubicBezTo>
                  <a:pt x="1211" y="329"/>
                  <a:pt x="1211" y="373"/>
                  <a:pt x="1211" y="417"/>
                </a:cubicBezTo>
                <a:cubicBezTo>
                  <a:pt x="1309" y="417"/>
                  <a:pt x="1406" y="417"/>
                  <a:pt x="1503" y="417"/>
                </a:cubicBezTo>
                <a:cubicBezTo>
                  <a:pt x="1503" y="478"/>
                  <a:pt x="1503" y="539"/>
                  <a:pt x="1503" y="601"/>
                </a:cubicBezTo>
                <a:cubicBezTo>
                  <a:pt x="1406" y="601"/>
                  <a:pt x="1308" y="601"/>
                  <a:pt x="1211" y="601"/>
                </a:cubicBezTo>
                <a:cubicBezTo>
                  <a:pt x="1211" y="604"/>
                  <a:pt x="1211" y="607"/>
                  <a:pt x="1211" y="610"/>
                </a:cubicBezTo>
                <a:cubicBezTo>
                  <a:pt x="1211" y="627"/>
                  <a:pt x="1211" y="644"/>
                  <a:pt x="1211" y="661"/>
                </a:cubicBezTo>
                <a:cubicBezTo>
                  <a:pt x="1211" y="670"/>
                  <a:pt x="1211" y="670"/>
                  <a:pt x="1219" y="670"/>
                </a:cubicBezTo>
                <a:cubicBezTo>
                  <a:pt x="1311" y="670"/>
                  <a:pt x="1404" y="670"/>
                  <a:pt x="1496" y="670"/>
                </a:cubicBezTo>
                <a:cubicBezTo>
                  <a:pt x="1499" y="670"/>
                  <a:pt x="1501" y="670"/>
                  <a:pt x="1504" y="670"/>
                </a:cubicBezTo>
                <a:cubicBezTo>
                  <a:pt x="1504" y="731"/>
                  <a:pt x="1504" y="792"/>
                  <a:pt x="1504" y="854"/>
                </a:cubicBezTo>
                <a:cubicBezTo>
                  <a:pt x="1406" y="854"/>
                  <a:pt x="1309" y="854"/>
                  <a:pt x="1211" y="854"/>
                </a:cubicBezTo>
                <a:cubicBezTo>
                  <a:pt x="1211" y="879"/>
                  <a:pt x="1211" y="903"/>
                  <a:pt x="1211" y="927"/>
                </a:cubicBezTo>
                <a:cubicBezTo>
                  <a:pt x="1309" y="927"/>
                  <a:pt x="1407" y="927"/>
                  <a:pt x="1504" y="927"/>
                </a:cubicBezTo>
                <a:cubicBezTo>
                  <a:pt x="1504" y="989"/>
                  <a:pt x="1504" y="1050"/>
                  <a:pt x="1504" y="1111"/>
                </a:cubicBezTo>
                <a:cubicBezTo>
                  <a:pt x="1406" y="1111"/>
                  <a:pt x="1309" y="1111"/>
                  <a:pt x="1211" y="1111"/>
                </a:cubicBezTo>
                <a:cubicBezTo>
                  <a:pt x="1211" y="1135"/>
                  <a:pt x="1211" y="1157"/>
                  <a:pt x="1211" y="1181"/>
                </a:cubicBezTo>
                <a:close/>
                <a:moveTo>
                  <a:pt x="840" y="1361"/>
                </a:moveTo>
                <a:cubicBezTo>
                  <a:pt x="838" y="1357"/>
                  <a:pt x="836" y="1354"/>
                  <a:pt x="835" y="1352"/>
                </a:cubicBezTo>
                <a:cubicBezTo>
                  <a:pt x="774" y="1236"/>
                  <a:pt x="712" y="1120"/>
                  <a:pt x="650" y="1004"/>
                </a:cubicBezTo>
                <a:cubicBezTo>
                  <a:pt x="648" y="999"/>
                  <a:pt x="648" y="996"/>
                  <a:pt x="650" y="991"/>
                </a:cubicBezTo>
                <a:cubicBezTo>
                  <a:pt x="711" y="877"/>
                  <a:pt x="771" y="762"/>
                  <a:pt x="831" y="648"/>
                </a:cubicBezTo>
                <a:cubicBezTo>
                  <a:pt x="832" y="646"/>
                  <a:pt x="833" y="644"/>
                  <a:pt x="834" y="641"/>
                </a:cubicBezTo>
                <a:cubicBezTo>
                  <a:pt x="829" y="641"/>
                  <a:pt x="826" y="641"/>
                  <a:pt x="822" y="641"/>
                </a:cubicBezTo>
                <a:cubicBezTo>
                  <a:pt x="802" y="643"/>
                  <a:pt x="782" y="644"/>
                  <a:pt x="762" y="646"/>
                </a:cubicBezTo>
                <a:cubicBezTo>
                  <a:pt x="735" y="648"/>
                  <a:pt x="708" y="650"/>
                  <a:pt x="681" y="651"/>
                </a:cubicBezTo>
                <a:cubicBezTo>
                  <a:pt x="677" y="652"/>
                  <a:pt x="675" y="654"/>
                  <a:pt x="673" y="658"/>
                </a:cubicBezTo>
                <a:cubicBezTo>
                  <a:pt x="652" y="704"/>
                  <a:pt x="631" y="751"/>
                  <a:pt x="610" y="798"/>
                </a:cubicBezTo>
                <a:cubicBezTo>
                  <a:pt x="592" y="837"/>
                  <a:pt x="573" y="876"/>
                  <a:pt x="563" y="919"/>
                </a:cubicBezTo>
                <a:cubicBezTo>
                  <a:pt x="563" y="919"/>
                  <a:pt x="562" y="920"/>
                  <a:pt x="562" y="920"/>
                </a:cubicBezTo>
                <a:cubicBezTo>
                  <a:pt x="557" y="903"/>
                  <a:pt x="553" y="886"/>
                  <a:pt x="546" y="870"/>
                </a:cubicBezTo>
                <a:cubicBezTo>
                  <a:pt x="519" y="803"/>
                  <a:pt x="492" y="737"/>
                  <a:pt x="465" y="671"/>
                </a:cubicBezTo>
                <a:cubicBezTo>
                  <a:pt x="463" y="667"/>
                  <a:pt x="462" y="667"/>
                  <a:pt x="458" y="667"/>
                </a:cubicBezTo>
                <a:cubicBezTo>
                  <a:pt x="420" y="669"/>
                  <a:pt x="383" y="672"/>
                  <a:pt x="345" y="674"/>
                </a:cubicBezTo>
                <a:cubicBezTo>
                  <a:pt x="335" y="675"/>
                  <a:pt x="325" y="676"/>
                  <a:pt x="314" y="677"/>
                </a:cubicBezTo>
                <a:cubicBezTo>
                  <a:pt x="315" y="680"/>
                  <a:pt x="316" y="682"/>
                  <a:pt x="318" y="685"/>
                </a:cubicBezTo>
                <a:cubicBezTo>
                  <a:pt x="327" y="704"/>
                  <a:pt x="336" y="723"/>
                  <a:pt x="346" y="742"/>
                </a:cubicBezTo>
                <a:cubicBezTo>
                  <a:pt x="387" y="827"/>
                  <a:pt x="428" y="911"/>
                  <a:pt x="470" y="996"/>
                </a:cubicBezTo>
                <a:cubicBezTo>
                  <a:pt x="471" y="999"/>
                  <a:pt x="471" y="1002"/>
                  <a:pt x="470" y="1005"/>
                </a:cubicBezTo>
                <a:cubicBezTo>
                  <a:pt x="415" y="1106"/>
                  <a:pt x="361" y="1207"/>
                  <a:pt x="307" y="1308"/>
                </a:cubicBezTo>
                <a:cubicBezTo>
                  <a:pt x="305" y="1313"/>
                  <a:pt x="302" y="1318"/>
                  <a:pt x="300" y="1323"/>
                </a:cubicBezTo>
                <a:cubicBezTo>
                  <a:pt x="302" y="1324"/>
                  <a:pt x="304" y="1324"/>
                  <a:pt x="305" y="1324"/>
                </a:cubicBezTo>
                <a:cubicBezTo>
                  <a:pt x="318" y="1325"/>
                  <a:pt x="331" y="1326"/>
                  <a:pt x="345" y="1327"/>
                </a:cubicBezTo>
                <a:cubicBezTo>
                  <a:pt x="376" y="1329"/>
                  <a:pt x="407" y="1331"/>
                  <a:pt x="438" y="1334"/>
                </a:cubicBezTo>
                <a:cubicBezTo>
                  <a:pt x="443" y="1334"/>
                  <a:pt x="445" y="1333"/>
                  <a:pt x="447" y="1328"/>
                </a:cubicBezTo>
                <a:cubicBezTo>
                  <a:pt x="471" y="1276"/>
                  <a:pt x="496" y="1224"/>
                  <a:pt x="519" y="1171"/>
                </a:cubicBezTo>
                <a:cubicBezTo>
                  <a:pt x="530" y="1147"/>
                  <a:pt x="543" y="1124"/>
                  <a:pt x="550" y="1098"/>
                </a:cubicBezTo>
                <a:cubicBezTo>
                  <a:pt x="552" y="1091"/>
                  <a:pt x="554" y="1083"/>
                  <a:pt x="556" y="1076"/>
                </a:cubicBezTo>
                <a:cubicBezTo>
                  <a:pt x="557" y="1078"/>
                  <a:pt x="558" y="1081"/>
                  <a:pt x="558" y="1083"/>
                </a:cubicBezTo>
                <a:cubicBezTo>
                  <a:pt x="563" y="1098"/>
                  <a:pt x="566" y="1113"/>
                  <a:pt x="572" y="1128"/>
                </a:cubicBezTo>
                <a:cubicBezTo>
                  <a:pt x="602" y="1197"/>
                  <a:pt x="634" y="1265"/>
                  <a:pt x="664" y="1334"/>
                </a:cubicBezTo>
                <a:cubicBezTo>
                  <a:pt x="669" y="1345"/>
                  <a:pt x="674" y="1350"/>
                  <a:pt x="687" y="1351"/>
                </a:cubicBezTo>
                <a:cubicBezTo>
                  <a:pt x="730" y="1353"/>
                  <a:pt x="773" y="1356"/>
                  <a:pt x="816" y="1359"/>
                </a:cubicBezTo>
                <a:cubicBezTo>
                  <a:pt x="823" y="1360"/>
                  <a:pt x="831" y="1360"/>
                  <a:pt x="840" y="1361"/>
                </a:cubicBezTo>
                <a:close/>
              </a:path>
            </a:pathLst>
          </a:custGeom>
          <a:solidFill>
            <a:schemeClr val="accent5"/>
          </a:solidFill>
          <a:ln>
            <a:noFill/>
          </a:ln>
        </p:spPr>
        <p:txBody>
          <a:bodyPr vert="horz" wrap="square" lIns="89642" tIns="44821" rIns="89642" bIns="44821" numCol="1" anchor="t" anchorCtr="0" compatLnSpc="1">
            <a:prstTxWarp prst="textNoShape">
              <a:avLst/>
            </a:prstTxWarp>
          </a:bodyPr>
          <a:lstStyle/>
          <a:p>
            <a:endParaRPr lang="en-US" sz="1765">
              <a:solidFill>
                <a:srgbClr val="000000"/>
              </a:solidFill>
            </a:endParaRPr>
          </a:p>
        </p:txBody>
      </p:sp>
      <p:sp>
        <p:nvSpPr>
          <p:cNvPr id="212" name="TextBox 211"/>
          <p:cNvSpPr txBox="1"/>
          <p:nvPr/>
        </p:nvSpPr>
        <p:spPr>
          <a:xfrm>
            <a:off x="10247849" y="4560785"/>
            <a:ext cx="1616596" cy="190052"/>
          </a:xfrm>
          <a:prstGeom prst="rect">
            <a:avLst/>
          </a:prstGeom>
          <a:noFill/>
        </p:spPr>
        <p:txBody>
          <a:bodyPr wrap="none" lIns="0" tIns="0" rIns="0" bIns="0" rtlCol="0">
            <a:spAutoFit/>
          </a:bodyPr>
          <a:lstStyle>
            <a:defPPr>
              <a:defRPr lang="en-US"/>
            </a:defPPr>
            <a:lvl1pPr>
              <a:lnSpc>
                <a:spcPct val="90000"/>
              </a:lnSpc>
              <a:spcAft>
                <a:spcPts val="600"/>
              </a:spcAft>
              <a:defRPr sz="1400">
                <a:gradFill>
                  <a:gsLst>
                    <a:gs pos="2917">
                      <a:schemeClr val="tx2"/>
                    </a:gs>
                    <a:gs pos="30000">
                      <a:schemeClr val="tx2"/>
                    </a:gs>
                  </a:gsLst>
                  <a:lin ang="5400000" scaled="0"/>
                </a:gradFill>
                <a:latin typeface="+mn-lt"/>
              </a:defRPr>
            </a:lvl1pPr>
          </a:lstStyle>
          <a:p>
            <a:r>
              <a:rPr lang="en-US" sz="1372" dirty="0">
                <a:solidFill>
                  <a:srgbClr val="000000"/>
                </a:solidFill>
              </a:rPr>
              <a:t>Data analytics (Excel)</a:t>
            </a:r>
          </a:p>
        </p:txBody>
      </p:sp>
      <p:sp>
        <p:nvSpPr>
          <p:cNvPr id="213" name="Freeform 27"/>
          <p:cNvSpPr>
            <a:spLocks noChangeAspect="1" noEditPoints="1"/>
          </p:cNvSpPr>
          <p:nvPr/>
        </p:nvSpPr>
        <p:spPr bwMode="black">
          <a:xfrm>
            <a:off x="10577266" y="1584285"/>
            <a:ext cx="897970" cy="578449"/>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1"/>
          </a:solidFill>
          <a:extLst/>
        </p:spPr>
        <p:txBody>
          <a:bodyPr vert="horz" wrap="square" lIns="89642" tIns="44821" rIns="89642" bIns="44821" numCol="1" anchor="t" anchorCtr="0" compatLnSpc="1">
            <a:prstTxWarp prst="textNoShape">
              <a:avLst/>
            </a:prstTxWarp>
          </a:bodyPr>
          <a:lstStyle/>
          <a:p>
            <a:endParaRPr lang="en-US" sz="1765">
              <a:solidFill>
                <a:srgbClr val="000000"/>
              </a:solidFill>
            </a:endParaRPr>
          </a:p>
        </p:txBody>
      </p:sp>
      <p:sp>
        <p:nvSpPr>
          <p:cNvPr id="214" name="TextBox 213"/>
          <p:cNvSpPr txBox="1"/>
          <p:nvPr/>
        </p:nvSpPr>
        <p:spPr>
          <a:xfrm>
            <a:off x="10369902" y="2231470"/>
            <a:ext cx="1311834" cy="380104"/>
          </a:xfrm>
          <a:prstGeom prst="rect">
            <a:avLst/>
          </a:prstGeom>
          <a:noFill/>
        </p:spPr>
        <p:txBody>
          <a:bodyPr wrap="none" lIns="0" tIns="0" rIns="0" bIns="0" rtlCol="0">
            <a:spAutoFit/>
          </a:bodyPr>
          <a:lstStyle>
            <a:defPPr>
              <a:defRPr lang="en-US"/>
            </a:defPPr>
            <a:lvl1pPr>
              <a:lnSpc>
                <a:spcPct val="90000"/>
              </a:lnSpc>
              <a:spcAft>
                <a:spcPts val="600"/>
              </a:spcAft>
              <a:defRPr sz="1400">
                <a:gradFill>
                  <a:gsLst>
                    <a:gs pos="2917">
                      <a:schemeClr val="tx2"/>
                    </a:gs>
                    <a:gs pos="30000">
                      <a:schemeClr val="tx2"/>
                    </a:gs>
                  </a:gsLst>
                  <a:lin ang="5400000" scaled="0"/>
                </a:gradFill>
                <a:latin typeface="+mn-lt"/>
              </a:defRPr>
            </a:lvl1pPr>
          </a:lstStyle>
          <a:p>
            <a:r>
              <a:rPr lang="en-US" sz="1372" dirty="0">
                <a:solidFill>
                  <a:srgbClr val="000000"/>
                </a:solidFill>
              </a:rPr>
              <a:t>Web/thick client </a:t>
            </a:r>
            <a:br>
              <a:rPr lang="en-US" sz="1372" dirty="0">
                <a:solidFill>
                  <a:srgbClr val="000000"/>
                </a:solidFill>
              </a:rPr>
            </a:br>
            <a:r>
              <a:rPr lang="en-US" sz="1372" dirty="0">
                <a:solidFill>
                  <a:srgbClr val="000000"/>
                </a:solidFill>
              </a:rPr>
              <a:t>dashboards</a:t>
            </a:r>
          </a:p>
        </p:txBody>
      </p:sp>
      <p:sp>
        <p:nvSpPr>
          <p:cNvPr id="219" name="Right Arrow 218"/>
          <p:cNvSpPr/>
          <p:nvPr/>
        </p:nvSpPr>
        <p:spPr bwMode="auto">
          <a:xfrm>
            <a:off x="7916635" y="4533359"/>
            <a:ext cx="2210170" cy="627498"/>
          </a:xfrm>
          <a:prstGeom prst="righ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0" rIns="0" bIns="0" numCol="1" spcCol="0" rtlCol="0" fromWordArt="0" anchor="ctr" anchorCtr="0" forceAA="0" compatLnSpc="1">
            <a:prstTxWarp prst="textNoShape">
              <a:avLst/>
            </a:prstTxWarp>
            <a:noAutofit/>
          </a:bodyPr>
          <a:lstStyle/>
          <a:p>
            <a:pPr defTabSz="914102">
              <a:lnSpc>
                <a:spcPct val="90000"/>
              </a:lnSpc>
            </a:pPr>
            <a:r>
              <a:rPr lang="en-US" sz="1176" b="1" dirty="0" smtClean="0">
                <a:gradFill>
                  <a:gsLst>
                    <a:gs pos="0">
                      <a:srgbClr val="FFFFFF"/>
                    </a:gs>
                    <a:gs pos="100000">
                      <a:srgbClr val="FFFFFF"/>
                    </a:gs>
                  </a:gsLst>
                  <a:lin ang="5400000" scaled="1"/>
                </a:gradFill>
                <a:ea typeface="Segoe UI" pitchFamily="34" charset="0"/>
                <a:cs typeface="Segoe UI" pitchFamily="34" charset="0"/>
              </a:rPr>
              <a:t>Live Dashboards</a:t>
            </a:r>
            <a:endParaRPr lang="en-US" sz="1176" b="1" dirty="0">
              <a:gradFill>
                <a:gsLst>
                  <a:gs pos="0">
                    <a:srgbClr val="FFFFFF"/>
                  </a:gs>
                  <a:gs pos="100000">
                    <a:srgbClr val="FFFFFF"/>
                  </a:gs>
                </a:gsLst>
                <a:lin ang="5400000" scaled="1"/>
              </a:gradFill>
              <a:ea typeface="Segoe UI" pitchFamily="34" charset="0"/>
              <a:cs typeface="Segoe UI" pitchFamily="34" charset="0"/>
            </a:endParaRPr>
          </a:p>
        </p:txBody>
      </p:sp>
      <p:cxnSp>
        <p:nvCxnSpPr>
          <p:cNvPr id="8" name="Straight Arrow Connector 7"/>
          <p:cNvCxnSpPr/>
          <p:nvPr/>
        </p:nvCxnSpPr>
        <p:spPr>
          <a:xfrm>
            <a:off x="1423191" y="2180778"/>
            <a:ext cx="2820912" cy="954781"/>
          </a:xfrm>
          <a:prstGeom prst="straightConnector1">
            <a:avLst/>
          </a:prstGeom>
          <a:ln w="25400">
            <a:solidFill>
              <a:srgbClr val="77777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750768" y="3522481"/>
            <a:ext cx="470338" cy="6831"/>
          </a:xfrm>
          <a:prstGeom prst="straightConnector1">
            <a:avLst/>
          </a:prstGeom>
          <a:ln w="25400">
            <a:solidFill>
              <a:srgbClr val="77777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1927626" y="3476352"/>
            <a:ext cx="647498" cy="0"/>
          </a:xfrm>
          <a:prstGeom prst="straightConnector1">
            <a:avLst/>
          </a:prstGeom>
          <a:ln w="25400">
            <a:solidFill>
              <a:srgbClr val="77777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1927626" y="4127993"/>
            <a:ext cx="2247015" cy="779628"/>
          </a:xfrm>
          <a:prstGeom prst="straightConnector1">
            <a:avLst/>
          </a:prstGeom>
          <a:ln w="25400">
            <a:solidFill>
              <a:srgbClr val="77777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3037236" y="4624841"/>
            <a:ext cx="1160441" cy="770814"/>
          </a:xfrm>
          <a:prstGeom prst="straightConnector1">
            <a:avLst/>
          </a:prstGeom>
          <a:ln w="25400">
            <a:solidFill>
              <a:srgbClr val="77777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flipV="1">
            <a:off x="5694454" y="3091978"/>
            <a:ext cx="771830" cy="702788"/>
          </a:xfrm>
          <a:prstGeom prst="straightConnector1">
            <a:avLst/>
          </a:prstGeom>
          <a:ln w="25400">
            <a:solidFill>
              <a:srgbClr val="777777"/>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7" name="Oval 76"/>
          <p:cNvSpPr/>
          <p:nvPr/>
        </p:nvSpPr>
        <p:spPr bwMode="auto">
          <a:xfrm>
            <a:off x="6303102" y="1699258"/>
            <a:ext cx="1554480" cy="155448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4821" rIns="0" bIns="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1300" b="1" dirty="0" smtClean="0">
                <a:gradFill>
                  <a:gsLst>
                    <a:gs pos="0">
                      <a:srgbClr val="FFFFFF"/>
                    </a:gs>
                    <a:gs pos="100000">
                      <a:srgbClr val="FFFFFF"/>
                    </a:gs>
                  </a:gsLst>
                  <a:lin ang="5400000" scaled="1"/>
                </a:gradFill>
                <a:ea typeface="Segoe UI" pitchFamily="34" charset="0"/>
                <a:cs typeface="Segoe UI" pitchFamily="34" charset="0"/>
              </a:rPr>
              <a:t>Apache Storm on </a:t>
            </a:r>
            <a:br>
              <a:rPr lang="en-US" sz="1300" b="1" dirty="0" smtClean="0">
                <a:gradFill>
                  <a:gsLst>
                    <a:gs pos="0">
                      <a:srgbClr val="FFFFFF"/>
                    </a:gs>
                    <a:gs pos="100000">
                      <a:srgbClr val="FFFFFF"/>
                    </a:gs>
                  </a:gsLst>
                  <a:lin ang="5400000" scaled="1"/>
                </a:gradFill>
                <a:ea typeface="Segoe UI" pitchFamily="34" charset="0"/>
                <a:cs typeface="Segoe UI" pitchFamily="34" charset="0"/>
              </a:rPr>
            </a:br>
            <a:r>
              <a:rPr lang="en-US" sz="1300" b="1" dirty="0" err="1" smtClean="0">
                <a:gradFill>
                  <a:gsLst>
                    <a:gs pos="0">
                      <a:srgbClr val="FFFFFF"/>
                    </a:gs>
                    <a:gs pos="100000">
                      <a:srgbClr val="FFFFFF"/>
                    </a:gs>
                  </a:gsLst>
                  <a:lin ang="5400000" scaled="1"/>
                </a:gradFill>
                <a:ea typeface="Segoe UI" pitchFamily="34" charset="0"/>
                <a:cs typeface="Segoe UI" pitchFamily="34" charset="0"/>
              </a:rPr>
              <a:t>HDInsight</a:t>
            </a:r>
            <a:endParaRPr lang="en-US" sz="1300" b="1" dirty="0">
              <a:gradFill>
                <a:gsLst>
                  <a:gs pos="0">
                    <a:srgbClr val="FFFFFF"/>
                  </a:gs>
                  <a:gs pos="100000">
                    <a:srgbClr val="FFFFFF"/>
                  </a:gs>
                </a:gsLst>
                <a:lin ang="5400000" scaled="1"/>
              </a:gradFill>
              <a:ea typeface="Segoe UI" pitchFamily="34" charset="0"/>
              <a:cs typeface="Segoe UI" pitchFamily="34" charset="0"/>
            </a:endParaRPr>
          </a:p>
        </p:txBody>
      </p:sp>
      <p:sp>
        <p:nvSpPr>
          <p:cNvPr id="79" name="Freeform 43"/>
          <p:cNvSpPr>
            <a:spLocks noChangeAspect="1" noEditPoints="1"/>
          </p:cNvSpPr>
          <p:nvPr/>
        </p:nvSpPr>
        <p:spPr bwMode="black">
          <a:xfrm>
            <a:off x="10833396" y="4909437"/>
            <a:ext cx="446660" cy="861029"/>
          </a:xfrm>
          <a:custGeom>
            <a:avLst/>
            <a:gdLst>
              <a:gd name="T0" fmla="*/ 544 w 602"/>
              <a:gd name="T1" fmla="*/ 95 h 1156"/>
              <a:gd name="T2" fmla="*/ 119 w 602"/>
              <a:gd name="T3" fmla="*/ 1068 h 1156"/>
              <a:gd name="T4" fmla="*/ 112 w 602"/>
              <a:gd name="T5" fmla="*/ 1048 h 1156"/>
              <a:gd name="T6" fmla="*/ 288 w 602"/>
              <a:gd name="T7" fmla="*/ 1050 h 1156"/>
              <a:gd name="T8" fmla="*/ 296 w 602"/>
              <a:gd name="T9" fmla="*/ 1053 h 1156"/>
              <a:gd name="T10" fmla="*/ 291 w 602"/>
              <a:gd name="T11" fmla="*/ 1071 h 1156"/>
              <a:gd name="T12" fmla="*/ 290 w 602"/>
              <a:gd name="T13" fmla="*/ 1072 h 1156"/>
              <a:gd name="T14" fmla="*/ 290 w 602"/>
              <a:gd name="T15" fmla="*/ 1072 h 1156"/>
              <a:gd name="T16" fmla="*/ 276 w 602"/>
              <a:gd name="T17" fmla="*/ 1069 h 1156"/>
              <a:gd name="T18" fmla="*/ 271 w 602"/>
              <a:gd name="T19" fmla="*/ 1071 h 1156"/>
              <a:gd name="T20" fmla="*/ 275 w 602"/>
              <a:gd name="T21" fmla="*/ 1052 h 1156"/>
              <a:gd name="T22" fmla="*/ 285 w 602"/>
              <a:gd name="T23" fmla="*/ 1050 h 1156"/>
              <a:gd name="T24" fmla="*/ 298 w 602"/>
              <a:gd name="T25" fmla="*/ 1055 h 1156"/>
              <a:gd name="T26" fmla="*/ 315 w 602"/>
              <a:gd name="T27" fmla="*/ 1058 h 1156"/>
              <a:gd name="T28" fmla="*/ 319 w 602"/>
              <a:gd name="T29" fmla="*/ 1057 h 1156"/>
              <a:gd name="T30" fmla="*/ 320 w 602"/>
              <a:gd name="T31" fmla="*/ 1057 h 1156"/>
              <a:gd name="T32" fmla="*/ 314 w 602"/>
              <a:gd name="T33" fmla="*/ 1075 h 1156"/>
              <a:gd name="T34" fmla="*/ 301 w 602"/>
              <a:gd name="T35" fmla="*/ 1077 h 1156"/>
              <a:gd name="T36" fmla="*/ 292 w 602"/>
              <a:gd name="T37" fmla="*/ 1073 h 1156"/>
              <a:gd name="T38" fmla="*/ 298 w 602"/>
              <a:gd name="T39" fmla="*/ 1055 h 1156"/>
              <a:gd name="T40" fmla="*/ 298 w 602"/>
              <a:gd name="T41" fmla="*/ 1055 h 1156"/>
              <a:gd name="T42" fmla="*/ 298 w 602"/>
              <a:gd name="T43" fmla="*/ 1055 h 1156"/>
              <a:gd name="T44" fmla="*/ 305 w 602"/>
              <a:gd name="T45" fmla="*/ 1034 h 1156"/>
              <a:gd name="T46" fmla="*/ 318 w 602"/>
              <a:gd name="T47" fmla="*/ 1037 h 1156"/>
              <a:gd name="T48" fmla="*/ 325 w 602"/>
              <a:gd name="T49" fmla="*/ 1035 h 1156"/>
              <a:gd name="T50" fmla="*/ 326 w 602"/>
              <a:gd name="T51" fmla="*/ 1035 h 1156"/>
              <a:gd name="T52" fmla="*/ 314 w 602"/>
              <a:gd name="T53" fmla="*/ 1056 h 1156"/>
              <a:gd name="T54" fmla="*/ 299 w 602"/>
              <a:gd name="T55" fmla="*/ 1052 h 1156"/>
              <a:gd name="T56" fmla="*/ 299 w 602"/>
              <a:gd name="T57" fmla="*/ 1052 h 1156"/>
              <a:gd name="T58" fmla="*/ 304 w 602"/>
              <a:gd name="T59" fmla="*/ 1034 h 1156"/>
              <a:gd name="T60" fmla="*/ 292 w 602"/>
              <a:gd name="T61" fmla="*/ 1028 h 1156"/>
              <a:gd name="T62" fmla="*/ 302 w 602"/>
              <a:gd name="T63" fmla="*/ 1032 h 1156"/>
              <a:gd name="T64" fmla="*/ 302 w 602"/>
              <a:gd name="T65" fmla="*/ 1032 h 1156"/>
              <a:gd name="T66" fmla="*/ 297 w 602"/>
              <a:gd name="T67" fmla="*/ 1050 h 1156"/>
              <a:gd name="T68" fmla="*/ 297 w 602"/>
              <a:gd name="T69" fmla="*/ 1050 h 1156"/>
              <a:gd name="T70" fmla="*/ 296 w 602"/>
              <a:gd name="T71" fmla="*/ 1050 h 1156"/>
              <a:gd name="T72" fmla="*/ 296 w 602"/>
              <a:gd name="T73" fmla="*/ 1050 h 1156"/>
              <a:gd name="T74" fmla="*/ 296 w 602"/>
              <a:gd name="T75" fmla="*/ 1050 h 1156"/>
              <a:gd name="T76" fmla="*/ 277 w 602"/>
              <a:gd name="T77" fmla="*/ 1049 h 1156"/>
              <a:gd name="T78" fmla="*/ 277 w 602"/>
              <a:gd name="T79" fmla="*/ 1049 h 1156"/>
              <a:gd name="T80" fmla="*/ 277 w 602"/>
              <a:gd name="T81" fmla="*/ 1049 h 1156"/>
              <a:gd name="T82" fmla="*/ 276 w 602"/>
              <a:gd name="T83" fmla="*/ 1049 h 1156"/>
              <a:gd name="T84" fmla="*/ 281 w 602"/>
              <a:gd name="T85" fmla="*/ 1032 h 1156"/>
              <a:gd name="T86" fmla="*/ 287 w 602"/>
              <a:gd name="T87" fmla="*/ 1029 h 1156"/>
              <a:gd name="T88" fmla="*/ 467 w 602"/>
              <a:gd name="T89" fmla="*/ 1059 h 1156"/>
              <a:gd name="T90" fmla="*/ 478 w 602"/>
              <a:gd name="T91" fmla="*/ 1064 h 1156"/>
              <a:gd name="T92" fmla="*/ 466 w 602"/>
              <a:gd name="T93" fmla="*/ 1048 h 1156"/>
              <a:gd name="T94" fmla="*/ 602 w 602"/>
              <a:gd name="T95" fmla="*/ 1116 h 1156"/>
              <a:gd name="T96" fmla="*/ 0 w 602"/>
              <a:gd name="T97" fmla="*/ 40 h 1156"/>
              <a:gd name="T98" fmla="*/ 602 w 602"/>
              <a:gd name="T99" fmla="*/ 1116 h 1156"/>
              <a:gd name="T100" fmla="*/ 273 w 602"/>
              <a:gd name="T101" fmla="*/ 202 h 1156"/>
              <a:gd name="T102" fmla="*/ 273 w 602"/>
              <a:gd name="T103" fmla="*/ 911 h 1156"/>
              <a:gd name="T104" fmla="*/ 462 w 602"/>
              <a:gd name="T105" fmla="*/ 581 h 1156"/>
              <a:gd name="T106" fmla="*/ 284 w 602"/>
              <a:gd name="T107" fmla="*/ 391 h 1156"/>
              <a:gd name="T108" fmla="*/ 284 w 602"/>
              <a:gd name="T109" fmla="*/ 391 h 1156"/>
              <a:gd name="T110" fmla="*/ 273 w 602"/>
              <a:gd name="T111" fmla="*/ 391 h 1156"/>
              <a:gd name="T112" fmla="*/ 462 w 602"/>
              <a:gd name="T113" fmla="*/ 911 h 1156"/>
              <a:gd name="T114" fmla="*/ 462 w 602"/>
              <a:gd name="T115" fmla="*/ 379 h 1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02" h="1156">
                <a:moveTo>
                  <a:pt x="54" y="95"/>
                </a:moveTo>
                <a:cubicBezTo>
                  <a:pt x="54" y="367"/>
                  <a:pt x="54" y="639"/>
                  <a:pt x="54" y="911"/>
                </a:cubicBezTo>
                <a:cubicBezTo>
                  <a:pt x="217" y="911"/>
                  <a:pt x="381" y="911"/>
                  <a:pt x="544" y="911"/>
                </a:cubicBezTo>
                <a:cubicBezTo>
                  <a:pt x="544" y="639"/>
                  <a:pt x="544" y="367"/>
                  <a:pt x="544" y="95"/>
                </a:cubicBezTo>
                <a:cubicBezTo>
                  <a:pt x="381" y="95"/>
                  <a:pt x="217" y="95"/>
                  <a:pt x="54" y="95"/>
                </a:cubicBezTo>
                <a:close/>
                <a:moveTo>
                  <a:pt x="112" y="1053"/>
                </a:moveTo>
                <a:cubicBezTo>
                  <a:pt x="126" y="1068"/>
                  <a:pt x="126" y="1068"/>
                  <a:pt x="126" y="1068"/>
                </a:cubicBezTo>
                <a:cubicBezTo>
                  <a:pt x="119" y="1068"/>
                  <a:pt x="119" y="1068"/>
                  <a:pt x="119" y="1068"/>
                </a:cubicBezTo>
                <a:cubicBezTo>
                  <a:pt x="103" y="1050"/>
                  <a:pt x="103" y="1050"/>
                  <a:pt x="103" y="1050"/>
                </a:cubicBezTo>
                <a:cubicBezTo>
                  <a:pt x="119" y="1034"/>
                  <a:pt x="119" y="1034"/>
                  <a:pt x="119" y="1034"/>
                </a:cubicBezTo>
                <a:cubicBezTo>
                  <a:pt x="126" y="1034"/>
                  <a:pt x="126" y="1034"/>
                  <a:pt x="126" y="1034"/>
                </a:cubicBezTo>
                <a:cubicBezTo>
                  <a:pt x="112" y="1048"/>
                  <a:pt x="112" y="1048"/>
                  <a:pt x="112" y="1048"/>
                </a:cubicBezTo>
                <a:cubicBezTo>
                  <a:pt x="137" y="1048"/>
                  <a:pt x="137" y="1048"/>
                  <a:pt x="137" y="1048"/>
                </a:cubicBezTo>
                <a:cubicBezTo>
                  <a:pt x="137" y="1053"/>
                  <a:pt x="137" y="1053"/>
                  <a:pt x="137" y="1053"/>
                </a:cubicBezTo>
                <a:lnTo>
                  <a:pt x="112" y="1053"/>
                </a:lnTo>
                <a:close/>
                <a:moveTo>
                  <a:pt x="288" y="1050"/>
                </a:moveTo>
                <a:cubicBezTo>
                  <a:pt x="291" y="1050"/>
                  <a:pt x="294" y="1052"/>
                  <a:pt x="296" y="1053"/>
                </a:cubicBezTo>
                <a:cubicBezTo>
                  <a:pt x="296" y="1053"/>
                  <a:pt x="296" y="1053"/>
                  <a:pt x="296" y="1053"/>
                </a:cubicBezTo>
                <a:cubicBezTo>
                  <a:pt x="296" y="1053"/>
                  <a:pt x="296" y="1053"/>
                  <a:pt x="296" y="1053"/>
                </a:cubicBezTo>
                <a:cubicBezTo>
                  <a:pt x="296" y="1053"/>
                  <a:pt x="296" y="1053"/>
                  <a:pt x="296" y="1053"/>
                </a:cubicBezTo>
                <a:cubicBezTo>
                  <a:pt x="296" y="1053"/>
                  <a:pt x="296" y="1053"/>
                  <a:pt x="296" y="1053"/>
                </a:cubicBezTo>
                <a:cubicBezTo>
                  <a:pt x="296" y="1054"/>
                  <a:pt x="296" y="1054"/>
                  <a:pt x="296" y="1054"/>
                </a:cubicBezTo>
                <a:cubicBezTo>
                  <a:pt x="296" y="1054"/>
                  <a:pt x="291" y="1071"/>
                  <a:pt x="291" y="1072"/>
                </a:cubicBezTo>
                <a:cubicBezTo>
                  <a:pt x="291" y="1071"/>
                  <a:pt x="291" y="1071"/>
                  <a:pt x="291" y="1071"/>
                </a:cubicBezTo>
                <a:cubicBezTo>
                  <a:pt x="291" y="1072"/>
                  <a:pt x="291" y="1072"/>
                  <a:pt x="291"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89" y="1071"/>
                  <a:pt x="288" y="1071"/>
                  <a:pt x="286" y="1070"/>
                </a:cubicBezTo>
                <a:cubicBezTo>
                  <a:pt x="285" y="1069"/>
                  <a:pt x="285" y="1069"/>
                  <a:pt x="284" y="1069"/>
                </a:cubicBezTo>
                <a:cubicBezTo>
                  <a:pt x="283" y="1069"/>
                  <a:pt x="281" y="1069"/>
                  <a:pt x="280" y="1069"/>
                </a:cubicBezTo>
                <a:cubicBezTo>
                  <a:pt x="279" y="1069"/>
                  <a:pt x="278" y="1069"/>
                  <a:pt x="276" y="1069"/>
                </a:cubicBezTo>
                <a:cubicBezTo>
                  <a:pt x="274" y="1069"/>
                  <a:pt x="273" y="1070"/>
                  <a:pt x="271" y="1071"/>
                </a:cubicBezTo>
                <a:cubicBezTo>
                  <a:pt x="271" y="1071"/>
                  <a:pt x="271" y="1071"/>
                  <a:pt x="271" y="1071"/>
                </a:cubicBezTo>
                <a:cubicBezTo>
                  <a:pt x="271" y="1071"/>
                  <a:pt x="271" y="1071"/>
                  <a:pt x="271" y="1071"/>
                </a:cubicBezTo>
                <a:cubicBezTo>
                  <a:pt x="271" y="1071"/>
                  <a:pt x="271" y="1071"/>
                  <a:pt x="271" y="1071"/>
                </a:cubicBezTo>
                <a:cubicBezTo>
                  <a:pt x="270" y="1070"/>
                  <a:pt x="270" y="1070"/>
                  <a:pt x="270" y="1070"/>
                </a:cubicBezTo>
                <a:cubicBezTo>
                  <a:pt x="270" y="1070"/>
                  <a:pt x="270" y="1070"/>
                  <a:pt x="270" y="1070"/>
                </a:cubicBezTo>
                <a:cubicBezTo>
                  <a:pt x="275" y="1052"/>
                  <a:pt x="275" y="1052"/>
                  <a:pt x="275" y="1052"/>
                </a:cubicBezTo>
                <a:cubicBezTo>
                  <a:pt x="275" y="1052"/>
                  <a:pt x="275" y="1052"/>
                  <a:pt x="275" y="1052"/>
                </a:cubicBezTo>
                <a:cubicBezTo>
                  <a:pt x="275" y="1052"/>
                  <a:pt x="275" y="1052"/>
                  <a:pt x="275" y="1052"/>
                </a:cubicBezTo>
                <a:cubicBezTo>
                  <a:pt x="277" y="1051"/>
                  <a:pt x="278" y="1051"/>
                  <a:pt x="279" y="1051"/>
                </a:cubicBezTo>
                <a:cubicBezTo>
                  <a:pt x="280" y="1050"/>
                  <a:pt x="281" y="1050"/>
                  <a:pt x="282" y="1050"/>
                </a:cubicBezTo>
                <a:cubicBezTo>
                  <a:pt x="283" y="1050"/>
                  <a:pt x="284" y="1050"/>
                  <a:pt x="285" y="1050"/>
                </a:cubicBezTo>
                <a:cubicBezTo>
                  <a:pt x="286" y="1050"/>
                  <a:pt x="287" y="1050"/>
                  <a:pt x="288" y="1050"/>
                </a:cubicBezTo>
                <a:close/>
                <a:moveTo>
                  <a:pt x="298" y="1055"/>
                </a:moveTo>
                <a:cubicBezTo>
                  <a:pt x="298" y="1055"/>
                  <a:pt x="298" y="1055"/>
                  <a:pt x="298" y="1055"/>
                </a:cubicBezTo>
                <a:cubicBezTo>
                  <a:pt x="298" y="1055"/>
                  <a:pt x="298" y="1055"/>
                  <a:pt x="298" y="1055"/>
                </a:cubicBezTo>
                <a:cubicBezTo>
                  <a:pt x="300" y="1056"/>
                  <a:pt x="301" y="1056"/>
                  <a:pt x="302" y="1057"/>
                </a:cubicBezTo>
                <a:cubicBezTo>
                  <a:pt x="303" y="1058"/>
                  <a:pt x="305" y="1058"/>
                  <a:pt x="306" y="1058"/>
                </a:cubicBezTo>
                <a:cubicBezTo>
                  <a:pt x="308" y="1058"/>
                  <a:pt x="310" y="1058"/>
                  <a:pt x="312" y="1058"/>
                </a:cubicBezTo>
                <a:cubicBezTo>
                  <a:pt x="313" y="1058"/>
                  <a:pt x="314" y="1058"/>
                  <a:pt x="315" y="1058"/>
                </a:cubicBezTo>
                <a:cubicBezTo>
                  <a:pt x="316" y="1057"/>
                  <a:pt x="317" y="1057"/>
                  <a:pt x="319" y="1056"/>
                </a:cubicBezTo>
                <a:cubicBezTo>
                  <a:pt x="319" y="1056"/>
                  <a:pt x="319" y="1057"/>
                  <a:pt x="319" y="1057"/>
                </a:cubicBezTo>
                <a:cubicBezTo>
                  <a:pt x="319" y="1057"/>
                  <a:pt x="319" y="1057"/>
                  <a:pt x="319" y="1057"/>
                </a:cubicBezTo>
                <a:cubicBezTo>
                  <a:pt x="319" y="1057"/>
                  <a:pt x="319" y="1057"/>
                  <a:pt x="319" y="1057"/>
                </a:cubicBezTo>
                <a:cubicBezTo>
                  <a:pt x="319" y="1057"/>
                  <a:pt x="319" y="1057"/>
                  <a:pt x="319" y="1057"/>
                </a:cubicBezTo>
                <a:cubicBezTo>
                  <a:pt x="319" y="1057"/>
                  <a:pt x="320" y="1057"/>
                  <a:pt x="320" y="1057"/>
                </a:cubicBezTo>
                <a:cubicBezTo>
                  <a:pt x="320" y="1057"/>
                  <a:pt x="320" y="1057"/>
                  <a:pt x="320" y="1057"/>
                </a:cubicBezTo>
                <a:cubicBezTo>
                  <a:pt x="320" y="1057"/>
                  <a:pt x="320" y="1057"/>
                  <a:pt x="320" y="1057"/>
                </a:cubicBezTo>
                <a:cubicBezTo>
                  <a:pt x="320" y="1057"/>
                  <a:pt x="320" y="1057"/>
                  <a:pt x="320" y="1057"/>
                </a:cubicBezTo>
                <a:cubicBezTo>
                  <a:pt x="320" y="1057"/>
                  <a:pt x="315" y="1075"/>
                  <a:pt x="315" y="1075"/>
                </a:cubicBezTo>
                <a:cubicBezTo>
                  <a:pt x="314" y="1075"/>
                  <a:pt x="314" y="1075"/>
                  <a:pt x="314" y="1075"/>
                </a:cubicBezTo>
                <a:cubicBezTo>
                  <a:pt x="314" y="1075"/>
                  <a:pt x="314" y="1075"/>
                  <a:pt x="314" y="1075"/>
                </a:cubicBezTo>
                <a:cubicBezTo>
                  <a:pt x="313" y="1076"/>
                  <a:pt x="312" y="1076"/>
                  <a:pt x="311" y="1076"/>
                </a:cubicBezTo>
                <a:cubicBezTo>
                  <a:pt x="309" y="1077"/>
                  <a:pt x="308" y="1077"/>
                  <a:pt x="307" y="1077"/>
                </a:cubicBezTo>
                <a:cubicBezTo>
                  <a:pt x="306" y="1077"/>
                  <a:pt x="305" y="1077"/>
                  <a:pt x="304" y="1077"/>
                </a:cubicBezTo>
                <a:cubicBezTo>
                  <a:pt x="303" y="1077"/>
                  <a:pt x="302" y="1077"/>
                  <a:pt x="301" y="1077"/>
                </a:cubicBezTo>
                <a:cubicBezTo>
                  <a:pt x="300" y="1077"/>
                  <a:pt x="300" y="1077"/>
                  <a:pt x="299" y="1077"/>
                </a:cubicBezTo>
                <a:cubicBezTo>
                  <a:pt x="298" y="1076"/>
                  <a:pt x="297" y="1076"/>
                  <a:pt x="297" y="1076"/>
                </a:cubicBezTo>
                <a:cubicBezTo>
                  <a:pt x="295" y="1075"/>
                  <a:pt x="294" y="1075"/>
                  <a:pt x="293" y="1074"/>
                </a:cubicBezTo>
                <a:cubicBezTo>
                  <a:pt x="293" y="1074"/>
                  <a:pt x="292" y="1073"/>
                  <a:pt x="292" y="1073"/>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lose/>
                <a:moveTo>
                  <a:pt x="305" y="1034"/>
                </a:moveTo>
                <a:cubicBezTo>
                  <a:pt x="306" y="1034"/>
                  <a:pt x="307" y="1035"/>
                  <a:pt x="308" y="1036"/>
                </a:cubicBezTo>
                <a:cubicBezTo>
                  <a:pt x="310" y="1036"/>
                  <a:pt x="311" y="1037"/>
                  <a:pt x="313" y="1037"/>
                </a:cubicBezTo>
                <a:cubicBezTo>
                  <a:pt x="313" y="1037"/>
                  <a:pt x="314" y="1037"/>
                  <a:pt x="315" y="1037"/>
                </a:cubicBezTo>
                <a:cubicBezTo>
                  <a:pt x="316" y="1037"/>
                  <a:pt x="317" y="1037"/>
                  <a:pt x="318" y="1037"/>
                </a:cubicBezTo>
                <a:cubicBezTo>
                  <a:pt x="319" y="1037"/>
                  <a:pt x="320" y="1036"/>
                  <a:pt x="321" y="1036"/>
                </a:cubicBezTo>
                <a:cubicBezTo>
                  <a:pt x="322" y="1036"/>
                  <a:pt x="324" y="1035"/>
                  <a:pt x="325" y="1035"/>
                </a:cubicBezTo>
                <a:cubicBezTo>
                  <a:pt x="325" y="1035"/>
                  <a:pt x="325" y="1035"/>
                  <a:pt x="325" y="1035"/>
                </a:cubicBezTo>
                <a:cubicBezTo>
                  <a:pt x="325" y="1035"/>
                  <a:pt x="325" y="1035"/>
                  <a:pt x="325" y="1035"/>
                </a:cubicBezTo>
                <a:cubicBezTo>
                  <a:pt x="325" y="1035"/>
                  <a:pt x="325" y="1035"/>
                  <a:pt x="325" y="1035"/>
                </a:cubicBezTo>
                <a:cubicBezTo>
                  <a:pt x="325" y="1035"/>
                  <a:pt x="326" y="1035"/>
                  <a:pt x="326" y="1035"/>
                </a:cubicBezTo>
                <a:cubicBezTo>
                  <a:pt x="326" y="1035"/>
                  <a:pt x="326" y="1035"/>
                  <a:pt x="326" y="1035"/>
                </a:cubicBezTo>
                <a:cubicBezTo>
                  <a:pt x="326" y="1035"/>
                  <a:pt x="326" y="1035"/>
                  <a:pt x="326" y="1035"/>
                </a:cubicBezTo>
                <a:cubicBezTo>
                  <a:pt x="326" y="1035"/>
                  <a:pt x="321" y="1054"/>
                  <a:pt x="321" y="1054"/>
                </a:cubicBezTo>
                <a:cubicBezTo>
                  <a:pt x="321" y="1054"/>
                  <a:pt x="320" y="1054"/>
                  <a:pt x="320" y="1054"/>
                </a:cubicBezTo>
                <a:cubicBezTo>
                  <a:pt x="320" y="1054"/>
                  <a:pt x="320" y="1054"/>
                  <a:pt x="320" y="1054"/>
                </a:cubicBezTo>
                <a:cubicBezTo>
                  <a:pt x="318" y="1055"/>
                  <a:pt x="316" y="1055"/>
                  <a:pt x="314" y="1056"/>
                </a:cubicBezTo>
                <a:cubicBezTo>
                  <a:pt x="313" y="1056"/>
                  <a:pt x="311" y="1056"/>
                  <a:pt x="310" y="1056"/>
                </a:cubicBezTo>
                <a:cubicBezTo>
                  <a:pt x="308" y="1056"/>
                  <a:pt x="307" y="1056"/>
                  <a:pt x="306" y="1056"/>
                </a:cubicBezTo>
                <a:cubicBezTo>
                  <a:pt x="304" y="1055"/>
                  <a:pt x="302" y="1054"/>
                  <a:pt x="300" y="1053"/>
                </a:cubicBezTo>
                <a:cubicBezTo>
                  <a:pt x="300" y="1053"/>
                  <a:pt x="299" y="1053"/>
                  <a:pt x="299" y="1052"/>
                </a:cubicBezTo>
                <a:cubicBezTo>
                  <a:pt x="299" y="1052"/>
                  <a:pt x="299" y="1052"/>
                  <a:pt x="299" y="1052"/>
                </a:cubicBezTo>
                <a:cubicBezTo>
                  <a:pt x="299" y="1052"/>
                  <a:pt x="299" y="1052"/>
                  <a:pt x="299" y="1052"/>
                </a:cubicBezTo>
                <a:cubicBezTo>
                  <a:pt x="299" y="1052"/>
                  <a:pt x="299" y="1052"/>
                  <a:pt x="299" y="1052"/>
                </a:cubicBezTo>
                <a:cubicBezTo>
                  <a:pt x="299" y="1052"/>
                  <a:pt x="299" y="1052"/>
                  <a:pt x="299" y="1052"/>
                </a:cubicBezTo>
                <a:cubicBezTo>
                  <a:pt x="299" y="1052"/>
                  <a:pt x="304" y="1034"/>
                  <a:pt x="304" y="1034"/>
                </a:cubicBezTo>
                <a:cubicBezTo>
                  <a:pt x="304" y="1034"/>
                  <a:pt x="304" y="1034"/>
                  <a:pt x="304" y="1034"/>
                </a:cubicBezTo>
                <a:cubicBezTo>
                  <a:pt x="304" y="1034"/>
                  <a:pt x="304" y="1034"/>
                  <a:pt x="304" y="1034"/>
                </a:cubicBezTo>
                <a:cubicBezTo>
                  <a:pt x="304" y="1034"/>
                  <a:pt x="304" y="1034"/>
                  <a:pt x="304" y="1034"/>
                </a:cubicBezTo>
                <a:cubicBezTo>
                  <a:pt x="304" y="1034"/>
                  <a:pt x="304" y="1034"/>
                  <a:pt x="304" y="1034"/>
                </a:cubicBezTo>
                <a:cubicBezTo>
                  <a:pt x="304" y="1034"/>
                  <a:pt x="304" y="1034"/>
                  <a:pt x="304" y="1034"/>
                </a:cubicBezTo>
                <a:cubicBezTo>
                  <a:pt x="304" y="1033"/>
                  <a:pt x="304" y="1033"/>
                  <a:pt x="305" y="1034"/>
                </a:cubicBezTo>
                <a:close/>
                <a:moveTo>
                  <a:pt x="292" y="1028"/>
                </a:moveTo>
                <a:cubicBezTo>
                  <a:pt x="295" y="1028"/>
                  <a:pt x="297" y="1029"/>
                  <a:pt x="299" y="1030"/>
                </a:cubicBezTo>
                <a:cubicBezTo>
                  <a:pt x="299" y="1030"/>
                  <a:pt x="299" y="1030"/>
                  <a:pt x="299" y="1030"/>
                </a:cubicBezTo>
                <a:cubicBezTo>
                  <a:pt x="300" y="1030"/>
                  <a:pt x="301" y="1031"/>
                  <a:pt x="302" y="1032"/>
                </a:cubicBezTo>
                <a:cubicBezTo>
                  <a:pt x="302" y="1032"/>
                  <a:pt x="302" y="1032"/>
                  <a:pt x="302" y="1032"/>
                </a:cubicBezTo>
                <a:cubicBezTo>
                  <a:pt x="302" y="1032"/>
                  <a:pt x="302" y="1032"/>
                  <a:pt x="302" y="1032"/>
                </a:cubicBezTo>
                <a:cubicBezTo>
                  <a:pt x="302" y="1032"/>
                  <a:pt x="302" y="1032"/>
                  <a:pt x="302" y="1032"/>
                </a:cubicBezTo>
                <a:cubicBezTo>
                  <a:pt x="302" y="1032"/>
                  <a:pt x="302" y="1032"/>
                  <a:pt x="302" y="1032"/>
                </a:cubicBezTo>
                <a:cubicBezTo>
                  <a:pt x="302" y="1032"/>
                  <a:pt x="302" y="1032"/>
                  <a:pt x="302" y="1032"/>
                </a:cubicBezTo>
                <a:cubicBezTo>
                  <a:pt x="302" y="1033"/>
                  <a:pt x="302" y="1033"/>
                  <a:pt x="302" y="1033"/>
                </a:cubicBezTo>
                <a:cubicBezTo>
                  <a:pt x="300" y="1039"/>
                  <a:pt x="300" y="1039"/>
                  <a:pt x="300" y="1039"/>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5" y="1049"/>
                  <a:pt x="294" y="1049"/>
                  <a:pt x="292" y="1048"/>
                </a:cubicBezTo>
                <a:cubicBezTo>
                  <a:pt x="291" y="1048"/>
                  <a:pt x="290" y="1047"/>
                  <a:pt x="288" y="1047"/>
                </a:cubicBezTo>
                <a:cubicBezTo>
                  <a:pt x="285" y="1047"/>
                  <a:pt x="281" y="1047"/>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6" y="1049"/>
                  <a:pt x="276" y="1049"/>
                  <a:pt x="276" y="1049"/>
                </a:cubicBezTo>
                <a:cubicBezTo>
                  <a:pt x="276" y="1049"/>
                  <a:pt x="276" y="1049"/>
                  <a:pt x="276" y="1049"/>
                </a:cubicBezTo>
                <a:cubicBezTo>
                  <a:pt x="276" y="1049"/>
                  <a:pt x="276" y="1049"/>
                  <a:pt x="276" y="1049"/>
                </a:cubicBezTo>
                <a:cubicBezTo>
                  <a:pt x="276" y="1049"/>
                  <a:pt x="276" y="1049"/>
                  <a:pt x="276" y="1049"/>
                </a:cubicBezTo>
                <a:cubicBezTo>
                  <a:pt x="276" y="1049"/>
                  <a:pt x="276" y="1049"/>
                  <a:pt x="276" y="1049"/>
                </a:cubicBezTo>
                <a:cubicBezTo>
                  <a:pt x="276" y="1049"/>
                  <a:pt x="276" y="1049"/>
                  <a:pt x="276" y="1049"/>
                </a:cubicBezTo>
                <a:cubicBezTo>
                  <a:pt x="281" y="1032"/>
                  <a:pt x="281" y="1032"/>
                  <a:pt x="281" y="1032"/>
                </a:cubicBezTo>
                <a:cubicBezTo>
                  <a:pt x="281" y="1031"/>
                  <a:pt x="281" y="1031"/>
                  <a:pt x="281" y="1031"/>
                </a:cubicBezTo>
                <a:cubicBezTo>
                  <a:pt x="281" y="1030"/>
                  <a:pt x="282" y="1030"/>
                  <a:pt x="282" y="1030"/>
                </a:cubicBezTo>
                <a:cubicBezTo>
                  <a:pt x="282" y="1030"/>
                  <a:pt x="282" y="1030"/>
                  <a:pt x="282" y="1030"/>
                </a:cubicBezTo>
                <a:cubicBezTo>
                  <a:pt x="284" y="1030"/>
                  <a:pt x="286" y="1029"/>
                  <a:pt x="287" y="1029"/>
                </a:cubicBezTo>
                <a:cubicBezTo>
                  <a:pt x="289" y="1028"/>
                  <a:pt x="291" y="1028"/>
                  <a:pt x="292" y="1028"/>
                </a:cubicBezTo>
                <a:close/>
                <a:moveTo>
                  <a:pt x="478" y="1033"/>
                </a:moveTo>
                <a:cubicBezTo>
                  <a:pt x="469" y="1033"/>
                  <a:pt x="462" y="1040"/>
                  <a:pt x="462" y="1048"/>
                </a:cubicBezTo>
                <a:cubicBezTo>
                  <a:pt x="462" y="1052"/>
                  <a:pt x="464" y="1056"/>
                  <a:pt x="467" y="1059"/>
                </a:cubicBezTo>
                <a:cubicBezTo>
                  <a:pt x="460" y="1068"/>
                  <a:pt x="460" y="1068"/>
                  <a:pt x="460" y="1068"/>
                </a:cubicBezTo>
                <a:cubicBezTo>
                  <a:pt x="463" y="1070"/>
                  <a:pt x="463" y="1070"/>
                  <a:pt x="463" y="1070"/>
                </a:cubicBezTo>
                <a:cubicBezTo>
                  <a:pt x="470" y="1061"/>
                  <a:pt x="470" y="1061"/>
                  <a:pt x="470" y="1061"/>
                </a:cubicBezTo>
                <a:cubicBezTo>
                  <a:pt x="472" y="1063"/>
                  <a:pt x="475" y="1064"/>
                  <a:pt x="478" y="1064"/>
                </a:cubicBezTo>
                <a:cubicBezTo>
                  <a:pt x="486" y="1064"/>
                  <a:pt x="493" y="1057"/>
                  <a:pt x="493" y="1048"/>
                </a:cubicBezTo>
                <a:cubicBezTo>
                  <a:pt x="493" y="1040"/>
                  <a:pt x="486" y="1033"/>
                  <a:pt x="478" y="1033"/>
                </a:cubicBezTo>
                <a:close/>
                <a:moveTo>
                  <a:pt x="478" y="1060"/>
                </a:moveTo>
                <a:cubicBezTo>
                  <a:pt x="471" y="1060"/>
                  <a:pt x="466" y="1055"/>
                  <a:pt x="466" y="1048"/>
                </a:cubicBezTo>
                <a:cubicBezTo>
                  <a:pt x="466" y="1042"/>
                  <a:pt x="471" y="1037"/>
                  <a:pt x="478" y="1037"/>
                </a:cubicBezTo>
                <a:cubicBezTo>
                  <a:pt x="484" y="1037"/>
                  <a:pt x="489" y="1042"/>
                  <a:pt x="489" y="1048"/>
                </a:cubicBezTo>
                <a:cubicBezTo>
                  <a:pt x="489" y="1055"/>
                  <a:pt x="484" y="1060"/>
                  <a:pt x="478" y="1060"/>
                </a:cubicBezTo>
                <a:close/>
                <a:moveTo>
                  <a:pt x="602" y="1116"/>
                </a:moveTo>
                <a:cubicBezTo>
                  <a:pt x="602" y="1139"/>
                  <a:pt x="584" y="1156"/>
                  <a:pt x="562" y="1156"/>
                </a:cubicBezTo>
                <a:cubicBezTo>
                  <a:pt x="40" y="1156"/>
                  <a:pt x="40" y="1156"/>
                  <a:pt x="40" y="1156"/>
                </a:cubicBezTo>
                <a:cubicBezTo>
                  <a:pt x="18" y="1156"/>
                  <a:pt x="0" y="1139"/>
                  <a:pt x="0" y="1116"/>
                </a:cubicBezTo>
                <a:cubicBezTo>
                  <a:pt x="0" y="40"/>
                  <a:pt x="0" y="40"/>
                  <a:pt x="0" y="40"/>
                </a:cubicBezTo>
                <a:cubicBezTo>
                  <a:pt x="0" y="18"/>
                  <a:pt x="18" y="0"/>
                  <a:pt x="40" y="0"/>
                </a:cubicBezTo>
                <a:cubicBezTo>
                  <a:pt x="562" y="0"/>
                  <a:pt x="562" y="0"/>
                  <a:pt x="562" y="0"/>
                </a:cubicBezTo>
                <a:cubicBezTo>
                  <a:pt x="584" y="0"/>
                  <a:pt x="602" y="18"/>
                  <a:pt x="602" y="40"/>
                </a:cubicBezTo>
                <a:lnTo>
                  <a:pt x="602" y="1116"/>
                </a:lnTo>
                <a:close/>
                <a:moveTo>
                  <a:pt x="273" y="379"/>
                </a:moveTo>
                <a:cubicBezTo>
                  <a:pt x="95" y="379"/>
                  <a:pt x="95" y="379"/>
                  <a:pt x="95" y="379"/>
                </a:cubicBezTo>
                <a:cubicBezTo>
                  <a:pt x="95" y="202"/>
                  <a:pt x="95" y="202"/>
                  <a:pt x="95" y="202"/>
                </a:cubicBezTo>
                <a:cubicBezTo>
                  <a:pt x="273" y="202"/>
                  <a:pt x="273" y="202"/>
                  <a:pt x="273" y="202"/>
                </a:cubicBezTo>
                <a:lnTo>
                  <a:pt x="273" y="379"/>
                </a:lnTo>
                <a:close/>
                <a:moveTo>
                  <a:pt x="95" y="769"/>
                </a:moveTo>
                <a:cubicBezTo>
                  <a:pt x="273" y="769"/>
                  <a:pt x="273" y="769"/>
                  <a:pt x="273" y="769"/>
                </a:cubicBezTo>
                <a:cubicBezTo>
                  <a:pt x="273" y="911"/>
                  <a:pt x="273" y="911"/>
                  <a:pt x="273" y="911"/>
                </a:cubicBezTo>
                <a:cubicBezTo>
                  <a:pt x="95" y="911"/>
                  <a:pt x="95" y="911"/>
                  <a:pt x="95" y="911"/>
                </a:cubicBezTo>
                <a:lnTo>
                  <a:pt x="95" y="769"/>
                </a:lnTo>
                <a:close/>
                <a:moveTo>
                  <a:pt x="95" y="581"/>
                </a:moveTo>
                <a:cubicBezTo>
                  <a:pt x="462" y="581"/>
                  <a:pt x="462" y="581"/>
                  <a:pt x="462" y="581"/>
                </a:cubicBezTo>
                <a:cubicBezTo>
                  <a:pt x="462" y="758"/>
                  <a:pt x="462" y="758"/>
                  <a:pt x="462" y="758"/>
                </a:cubicBezTo>
                <a:cubicBezTo>
                  <a:pt x="95" y="758"/>
                  <a:pt x="95" y="758"/>
                  <a:pt x="95" y="758"/>
                </a:cubicBezTo>
                <a:lnTo>
                  <a:pt x="95" y="581"/>
                </a:lnTo>
                <a:close/>
                <a:moveTo>
                  <a:pt x="284" y="391"/>
                </a:moveTo>
                <a:cubicBezTo>
                  <a:pt x="462" y="391"/>
                  <a:pt x="462" y="391"/>
                  <a:pt x="462" y="391"/>
                </a:cubicBezTo>
                <a:cubicBezTo>
                  <a:pt x="462" y="568"/>
                  <a:pt x="462" y="568"/>
                  <a:pt x="462" y="568"/>
                </a:cubicBezTo>
                <a:cubicBezTo>
                  <a:pt x="284" y="568"/>
                  <a:pt x="284" y="568"/>
                  <a:pt x="284" y="568"/>
                </a:cubicBezTo>
                <a:lnTo>
                  <a:pt x="284" y="391"/>
                </a:lnTo>
                <a:close/>
                <a:moveTo>
                  <a:pt x="273" y="568"/>
                </a:moveTo>
                <a:cubicBezTo>
                  <a:pt x="95" y="568"/>
                  <a:pt x="95" y="568"/>
                  <a:pt x="95" y="568"/>
                </a:cubicBezTo>
                <a:cubicBezTo>
                  <a:pt x="95" y="391"/>
                  <a:pt x="95" y="391"/>
                  <a:pt x="95" y="391"/>
                </a:cubicBezTo>
                <a:cubicBezTo>
                  <a:pt x="273" y="391"/>
                  <a:pt x="273" y="391"/>
                  <a:pt x="273" y="391"/>
                </a:cubicBezTo>
                <a:lnTo>
                  <a:pt x="273" y="568"/>
                </a:lnTo>
                <a:close/>
                <a:moveTo>
                  <a:pt x="284" y="769"/>
                </a:moveTo>
                <a:cubicBezTo>
                  <a:pt x="462" y="769"/>
                  <a:pt x="462" y="769"/>
                  <a:pt x="462" y="769"/>
                </a:cubicBezTo>
                <a:cubicBezTo>
                  <a:pt x="462" y="911"/>
                  <a:pt x="462" y="911"/>
                  <a:pt x="462" y="911"/>
                </a:cubicBezTo>
                <a:cubicBezTo>
                  <a:pt x="284" y="911"/>
                  <a:pt x="284" y="911"/>
                  <a:pt x="284" y="911"/>
                </a:cubicBezTo>
                <a:lnTo>
                  <a:pt x="284" y="769"/>
                </a:lnTo>
                <a:close/>
                <a:moveTo>
                  <a:pt x="462" y="202"/>
                </a:moveTo>
                <a:cubicBezTo>
                  <a:pt x="462" y="379"/>
                  <a:pt x="462" y="379"/>
                  <a:pt x="462" y="379"/>
                </a:cubicBezTo>
                <a:cubicBezTo>
                  <a:pt x="284" y="379"/>
                  <a:pt x="284" y="379"/>
                  <a:pt x="284" y="379"/>
                </a:cubicBezTo>
                <a:cubicBezTo>
                  <a:pt x="284" y="202"/>
                  <a:pt x="284" y="202"/>
                  <a:pt x="284" y="202"/>
                </a:cubicBezTo>
                <a:lnTo>
                  <a:pt x="462" y="202"/>
                </a:lnTo>
                <a:close/>
              </a:path>
            </a:pathLst>
          </a:custGeom>
          <a:solidFill>
            <a:schemeClr val="accent1"/>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81" name="TextBox 80"/>
          <p:cNvSpPr txBox="1"/>
          <p:nvPr/>
        </p:nvSpPr>
        <p:spPr>
          <a:xfrm>
            <a:off x="10219509" y="5770466"/>
            <a:ext cx="1697516" cy="190052"/>
          </a:xfrm>
          <a:prstGeom prst="rect">
            <a:avLst/>
          </a:prstGeom>
          <a:noFill/>
        </p:spPr>
        <p:txBody>
          <a:bodyPr wrap="none" lIns="0" tIns="0" rIns="0" bIns="0" rtlCol="0">
            <a:spAutoFit/>
          </a:bodyPr>
          <a:lstStyle>
            <a:defPPr>
              <a:defRPr lang="en-US"/>
            </a:defPPr>
            <a:lvl1pPr>
              <a:lnSpc>
                <a:spcPct val="90000"/>
              </a:lnSpc>
              <a:spcAft>
                <a:spcPts val="600"/>
              </a:spcAft>
              <a:defRPr sz="1400">
                <a:gradFill>
                  <a:gsLst>
                    <a:gs pos="2917">
                      <a:schemeClr val="tx2"/>
                    </a:gs>
                    <a:gs pos="30000">
                      <a:schemeClr val="tx2"/>
                    </a:gs>
                  </a:gsLst>
                  <a:lin ang="5400000" scaled="0"/>
                </a:gradFill>
                <a:latin typeface="+mn-lt"/>
              </a:defRPr>
            </a:lvl1pPr>
          </a:lstStyle>
          <a:p>
            <a:r>
              <a:rPr lang="en-US" sz="1372" dirty="0">
                <a:solidFill>
                  <a:srgbClr val="000000"/>
                </a:solidFill>
              </a:rPr>
              <a:t>Devices to take action</a:t>
            </a:r>
          </a:p>
        </p:txBody>
      </p:sp>
      <p:sp>
        <p:nvSpPr>
          <p:cNvPr id="76" name="Oval 75"/>
          <p:cNvSpPr/>
          <p:nvPr/>
        </p:nvSpPr>
        <p:spPr bwMode="auto">
          <a:xfrm>
            <a:off x="4273125" y="1938348"/>
            <a:ext cx="1508760" cy="1507080"/>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4821" rIns="0" bIns="0" numCol="1" spcCol="0" rtlCol="0" fromWordArt="0" anchor="t" anchorCtr="0" forceAA="0" compatLnSpc="1">
            <a:prstTxWarp prst="textNoShape">
              <a:avLst/>
            </a:prstTxWarp>
            <a:noAutofit/>
          </a:bodyPr>
          <a:lstStyle/>
          <a:p>
            <a:pPr algn="ctr"/>
            <a:r>
              <a:rPr lang="en-US" sz="1300" b="1" dirty="0" smtClean="0">
                <a:gradFill>
                  <a:gsLst>
                    <a:gs pos="0">
                      <a:srgbClr val="FFFFFF"/>
                    </a:gs>
                    <a:gs pos="100000">
                      <a:srgbClr val="FFFFFF"/>
                    </a:gs>
                  </a:gsLst>
                  <a:lin ang="5400000" scaled="1"/>
                </a:gradFill>
                <a:ea typeface="Segoe UI" pitchFamily="34" charset="0"/>
                <a:cs typeface="Segoe UI" pitchFamily="34" charset="0"/>
              </a:rPr>
              <a:t>Kafka /</a:t>
            </a:r>
            <a:endParaRPr lang="en-US" sz="1300" b="1" i="1" dirty="0"/>
          </a:p>
          <a:p>
            <a:pPr algn="ctr"/>
            <a:r>
              <a:rPr lang="en-US" sz="1300" b="1" i="1" dirty="0" err="1" smtClean="0"/>
              <a:t>RabbitMQ</a:t>
            </a:r>
            <a:r>
              <a:rPr lang="en-US" sz="1300" b="1" i="1" dirty="0" smtClean="0"/>
              <a:t> /</a:t>
            </a:r>
            <a:endParaRPr lang="en-US" sz="1300" b="1" i="1" dirty="0"/>
          </a:p>
          <a:p>
            <a:pPr algn="ctr"/>
            <a:r>
              <a:rPr lang="en-US" sz="1300" b="1" i="1" dirty="0" err="1"/>
              <a:t>ActiveMQ</a:t>
            </a:r>
            <a:endParaRPr lang="en-US" sz="1300" b="1" dirty="0">
              <a:gradFill>
                <a:gsLst>
                  <a:gs pos="0">
                    <a:srgbClr val="FFFFFF"/>
                  </a:gs>
                  <a:gs pos="100000">
                    <a:srgbClr val="FFFFFF"/>
                  </a:gs>
                </a:gsLst>
                <a:lin ang="5400000" scaled="1"/>
              </a:gradFill>
              <a:ea typeface="Segoe UI" pitchFamily="34" charset="0"/>
              <a:cs typeface="Segoe UI" pitchFamily="34" charset="0"/>
            </a:endParaRPr>
          </a:p>
        </p:txBody>
      </p:sp>
      <p:sp>
        <p:nvSpPr>
          <p:cNvPr id="102" name="TextBox 101"/>
          <p:cNvSpPr txBox="1"/>
          <p:nvPr/>
        </p:nvSpPr>
        <p:spPr>
          <a:xfrm>
            <a:off x="661115" y="5815053"/>
            <a:ext cx="1094521" cy="380104"/>
          </a:xfrm>
          <a:prstGeom prst="rect">
            <a:avLst/>
          </a:prstGeom>
          <a:noFill/>
        </p:spPr>
        <p:txBody>
          <a:bodyPr wrap="square" lIns="0" tIns="0" rIns="0" bIns="0" rtlCol="0">
            <a:spAutoFit/>
          </a:bodyPr>
          <a:lstStyle/>
          <a:p>
            <a:pPr algn="ctr">
              <a:lnSpc>
                <a:spcPct val="90000"/>
              </a:lnSpc>
            </a:pPr>
            <a:r>
              <a:rPr lang="en-US" sz="1372" dirty="0" smtClean="0">
                <a:solidFill>
                  <a:srgbClr val="000000"/>
                </a:solidFill>
              </a:rPr>
              <a:t>Web and Social</a:t>
            </a:r>
            <a:endParaRPr lang="en-US" sz="1372" dirty="0">
              <a:solidFill>
                <a:srgbClr val="000000"/>
              </a:solidFill>
            </a:endParaRPr>
          </a:p>
        </p:txBody>
      </p:sp>
      <p:grpSp>
        <p:nvGrpSpPr>
          <p:cNvPr id="13" name="Group 12"/>
          <p:cNvGrpSpPr/>
          <p:nvPr/>
        </p:nvGrpSpPr>
        <p:grpSpPr>
          <a:xfrm>
            <a:off x="682780" y="5121475"/>
            <a:ext cx="951571" cy="548358"/>
            <a:chOff x="1157890" y="5857031"/>
            <a:chExt cx="731059" cy="356127"/>
          </a:xfrm>
        </p:grpSpPr>
        <p:sp>
          <p:nvSpPr>
            <p:cNvPr id="106" name="Freeform 30"/>
            <p:cNvSpPr>
              <a:spLocks noChangeAspect="1" noEditPoints="1"/>
            </p:cNvSpPr>
            <p:nvPr/>
          </p:nvSpPr>
          <p:spPr bwMode="auto">
            <a:xfrm>
              <a:off x="1157890" y="5870448"/>
              <a:ext cx="291077" cy="342710"/>
            </a:xfrm>
            <a:custGeom>
              <a:avLst/>
              <a:gdLst>
                <a:gd name="T0" fmla="*/ 115 w 191"/>
                <a:gd name="T1" fmla="*/ 158 h 225"/>
                <a:gd name="T2" fmla="*/ 132 w 191"/>
                <a:gd name="T3" fmla="*/ 185 h 225"/>
                <a:gd name="T4" fmla="*/ 21 w 191"/>
                <a:gd name="T5" fmla="*/ 185 h 225"/>
                <a:gd name="T6" fmla="*/ 0 w 191"/>
                <a:gd name="T7" fmla="*/ 164 h 225"/>
                <a:gd name="T8" fmla="*/ 0 w 191"/>
                <a:gd name="T9" fmla="*/ 21 h 225"/>
                <a:gd name="T10" fmla="*/ 21 w 191"/>
                <a:gd name="T11" fmla="*/ 0 h 225"/>
                <a:gd name="T12" fmla="*/ 163 w 191"/>
                <a:gd name="T13" fmla="*/ 0 h 225"/>
                <a:gd name="T14" fmla="*/ 185 w 191"/>
                <a:gd name="T15" fmla="*/ 21 h 225"/>
                <a:gd name="T16" fmla="*/ 185 w 191"/>
                <a:gd name="T17" fmla="*/ 164 h 225"/>
                <a:gd name="T18" fmla="*/ 181 w 191"/>
                <a:gd name="T19" fmla="*/ 175 h 225"/>
                <a:gd name="T20" fmla="*/ 154 w 191"/>
                <a:gd name="T21" fmla="*/ 133 h 225"/>
                <a:gd name="T22" fmla="*/ 157 w 191"/>
                <a:gd name="T23" fmla="*/ 63 h 225"/>
                <a:gd name="T24" fmla="*/ 70 w 191"/>
                <a:gd name="T25" fmla="*/ 43 h 225"/>
                <a:gd name="T26" fmla="*/ 51 w 191"/>
                <a:gd name="T27" fmla="*/ 130 h 225"/>
                <a:gd name="T28" fmla="*/ 115 w 191"/>
                <a:gd name="T29" fmla="*/ 158 h 225"/>
                <a:gd name="T30" fmla="*/ 183 w 191"/>
                <a:gd name="T31" fmla="*/ 221 h 225"/>
                <a:gd name="T32" fmla="*/ 165 w 191"/>
                <a:gd name="T33" fmla="*/ 217 h 225"/>
                <a:gd name="T34" fmla="*/ 120 w 191"/>
                <a:gd name="T35" fmla="*/ 146 h 225"/>
                <a:gd name="T36" fmla="*/ 59 w 191"/>
                <a:gd name="T37" fmla="*/ 124 h 225"/>
                <a:gd name="T38" fmla="*/ 75 w 191"/>
                <a:gd name="T39" fmla="*/ 52 h 225"/>
                <a:gd name="T40" fmla="*/ 148 w 191"/>
                <a:gd name="T41" fmla="*/ 68 h 225"/>
                <a:gd name="T42" fmla="*/ 142 w 191"/>
                <a:gd name="T43" fmla="*/ 132 h 225"/>
                <a:gd name="T44" fmla="*/ 187 w 191"/>
                <a:gd name="T45" fmla="*/ 203 h 225"/>
                <a:gd name="T46" fmla="*/ 183 w 191"/>
                <a:gd name="T47" fmla="*/ 221 h 225"/>
                <a:gd name="T48" fmla="*/ 144 w 191"/>
                <a:gd name="T49" fmla="*/ 71 h 225"/>
                <a:gd name="T50" fmla="*/ 78 w 191"/>
                <a:gd name="T51" fmla="*/ 56 h 225"/>
                <a:gd name="T52" fmla="*/ 64 w 191"/>
                <a:gd name="T53" fmla="*/ 122 h 225"/>
                <a:gd name="T54" fmla="*/ 129 w 191"/>
                <a:gd name="T55" fmla="*/ 136 h 225"/>
                <a:gd name="T56" fmla="*/ 144 w 191"/>
                <a:gd name="T57" fmla="*/ 71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1" h="225">
                  <a:moveTo>
                    <a:pt x="115" y="158"/>
                  </a:moveTo>
                  <a:cubicBezTo>
                    <a:pt x="132" y="185"/>
                    <a:pt x="132" y="185"/>
                    <a:pt x="132" y="185"/>
                  </a:cubicBezTo>
                  <a:cubicBezTo>
                    <a:pt x="21" y="185"/>
                    <a:pt x="21" y="185"/>
                    <a:pt x="21" y="185"/>
                  </a:cubicBezTo>
                  <a:cubicBezTo>
                    <a:pt x="9" y="185"/>
                    <a:pt x="0" y="175"/>
                    <a:pt x="0" y="164"/>
                  </a:cubicBezTo>
                  <a:cubicBezTo>
                    <a:pt x="0" y="21"/>
                    <a:pt x="0" y="21"/>
                    <a:pt x="0" y="21"/>
                  </a:cubicBezTo>
                  <a:cubicBezTo>
                    <a:pt x="0" y="9"/>
                    <a:pt x="9" y="0"/>
                    <a:pt x="21" y="0"/>
                  </a:cubicBezTo>
                  <a:cubicBezTo>
                    <a:pt x="163" y="0"/>
                    <a:pt x="163" y="0"/>
                    <a:pt x="163" y="0"/>
                  </a:cubicBezTo>
                  <a:cubicBezTo>
                    <a:pt x="175" y="0"/>
                    <a:pt x="185" y="9"/>
                    <a:pt x="185" y="21"/>
                  </a:cubicBezTo>
                  <a:cubicBezTo>
                    <a:pt x="185" y="164"/>
                    <a:pt x="185" y="164"/>
                    <a:pt x="185" y="164"/>
                  </a:cubicBezTo>
                  <a:cubicBezTo>
                    <a:pt x="185" y="168"/>
                    <a:pt x="183" y="172"/>
                    <a:pt x="181" y="175"/>
                  </a:cubicBezTo>
                  <a:cubicBezTo>
                    <a:pt x="154" y="133"/>
                    <a:pt x="154" y="133"/>
                    <a:pt x="154" y="133"/>
                  </a:cubicBezTo>
                  <a:cubicBezTo>
                    <a:pt x="169" y="112"/>
                    <a:pt x="170" y="84"/>
                    <a:pt x="157" y="63"/>
                  </a:cubicBezTo>
                  <a:cubicBezTo>
                    <a:pt x="138" y="33"/>
                    <a:pt x="99" y="25"/>
                    <a:pt x="70" y="43"/>
                  </a:cubicBezTo>
                  <a:cubicBezTo>
                    <a:pt x="41" y="62"/>
                    <a:pt x="32" y="101"/>
                    <a:pt x="51" y="130"/>
                  </a:cubicBezTo>
                  <a:cubicBezTo>
                    <a:pt x="65" y="152"/>
                    <a:pt x="90" y="163"/>
                    <a:pt x="115" y="158"/>
                  </a:cubicBezTo>
                  <a:close/>
                  <a:moveTo>
                    <a:pt x="183" y="221"/>
                  </a:moveTo>
                  <a:cubicBezTo>
                    <a:pt x="177" y="225"/>
                    <a:pt x="169" y="223"/>
                    <a:pt x="165" y="217"/>
                  </a:cubicBezTo>
                  <a:cubicBezTo>
                    <a:pt x="120" y="146"/>
                    <a:pt x="120" y="146"/>
                    <a:pt x="120" y="146"/>
                  </a:cubicBezTo>
                  <a:cubicBezTo>
                    <a:pt x="98" y="153"/>
                    <a:pt x="72" y="145"/>
                    <a:pt x="59" y="124"/>
                  </a:cubicBezTo>
                  <a:cubicBezTo>
                    <a:pt x="44" y="100"/>
                    <a:pt x="51" y="67"/>
                    <a:pt x="75" y="52"/>
                  </a:cubicBezTo>
                  <a:cubicBezTo>
                    <a:pt x="100" y="36"/>
                    <a:pt x="132" y="44"/>
                    <a:pt x="148" y="68"/>
                  </a:cubicBezTo>
                  <a:cubicBezTo>
                    <a:pt x="161" y="89"/>
                    <a:pt x="158" y="115"/>
                    <a:pt x="142" y="132"/>
                  </a:cubicBezTo>
                  <a:cubicBezTo>
                    <a:pt x="187" y="203"/>
                    <a:pt x="187" y="203"/>
                    <a:pt x="187" y="203"/>
                  </a:cubicBezTo>
                  <a:cubicBezTo>
                    <a:pt x="191" y="209"/>
                    <a:pt x="189" y="217"/>
                    <a:pt x="183" y="221"/>
                  </a:cubicBezTo>
                  <a:close/>
                  <a:moveTo>
                    <a:pt x="144" y="71"/>
                  </a:moveTo>
                  <a:cubicBezTo>
                    <a:pt x="129" y="49"/>
                    <a:pt x="100" y="42"/>
                    <a:pt x="78" y="56"/>
                  </a:cubicBezTo>
                  <a:cubicBezTo>
                    <a:pt x="56" y="70"/>
                    <a:pt x="50" y="100"/>
                    <a:pt x="64" y="122"/>
                  </a:cubicBezTo>
                  <a:cubicBezTo>
                    <a:pt x="78" y="144"/>
                    <a:pt x="107" y="150"/>
                    <a:pt x="129" y="136"/>
                  </a:cubicBezTo>
                  <a:cubicBezTo>
                    <a:pt x="151" y="122"/>
                    <a:pt x="158" y="93"/>
                    <a:pt x="144" y="71"/>
                  </a:cubicBezTo>
                  <a:close/>
                </a:path>
              </a:pathLst>
            </a:custGeom>
            <a:solidFill>
              <a:srgbClr val="A5A5A5"/>
            </a:solidFill>
            <a:ln>
              <a:noFill/>
            </a:ln>
          </p:spPr>
          <p:txBody>
            <a:bodyPr vert="horz" wrap="square" lIns="91440" tIns="45720" rIns="91440" bIns="45720" numCol="1" anchor="t" anchorCtr="0" compatLnSpc="1">
              <a:prstTxWarp prst="textNoShape">
                <a:avLst/>
              </a:prstTxWarp>
            </a:bodyPr>
            <a:lstStyle/>
            <a:p>
              <a:pPr defTabSz="914184"/>
              <a:endParaRPr lang="en-US" sz="1700">
                <a:solidFill>
                  <a:srgbClr val="000000"/>
                </a:solidFill>
              </a:endParaRPr>
            </a:p>
          </p:txBody>
        </p:sp>
        <p:sp>
          <p:nvSpPr>
            <p:cNvPr id="108" name="Freeform 13"/>
            <p:cNvSpPr>
              <a:spLocks noChangeAspect="1" noEditPoints="1"/>
            </p:cNvSpPr>
            <p:nvPr/>
          </p:nvSpPr>
          <p:spPr bwMode="black">
            <a:xfrm>
              <a:off x="1479671" y="5857031"/>
              <a:ext cx="409278" cy="348471"/>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rgbClr val="A5A5A5"/>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rgbClr val="000000"/>
                </a:solidFill>
                <a:latin typeface="Segoe Light" pitchFamily="34" charset="0"/>
              </a:endParaRPr>
            </a:p>
          </p:txBody>
        </p:sp>
      </p:grpSp>
      <p:sp>
        <p:nvSpPr>
          <p:cNvPr id="119" name="Rectangle 118">
            <a:hlinkClick r:id="" action="ppaction://noaction"/>
          </p:cNvPr>
          <p:cNvSpPr/>
          <p:nvPr/>
        </p:nvSpPr>
        <p:spPr bwMode="auto">
          <a:xfrm>
            <a:off x="519971" y="3213333"/>
            <a:ext cx="1450513" cy="1028159"/>
          </a:xfrm>
          <a:prstGeom prst="rect">
            <a:avLst/>
          </a:prstGeom>
          <a:noFill/>
          <a:ln w="19050" cap="flat" cmpd="sng" algn="ctr">
            <a:noFill/>
            <a:prstDash val="solid"/>
            <a:miter lim="800000"/>
            <a:headEnd type="none" w="med" len="med"/>
            <a:tailEnd type="none" w="med" len="med"/>
          </a:ln>
          <a:effectLst/>
        </p:spPr>
        <p:txBody>
          <a:bodyPr rot="0" spcFirstLastPara="0" vertOverflow="overflow" horzOverflow="overflow" vert="horz" wrap="square" lIns="91440" tIns="146304" rIns="0" bIns="146304" numCol="1" spcCol="0" rtlCol="0" fromWordArt="0" anchor="t" anchorCtr="0" forceAA="0" compatLnSpc="1">
            <a:prstTxWarp prst="textNoShape">
              <a:avLst/>
            </a:prstTxWarp>
            <a:noAutofit/>
          </a:bodyPr>
          <a:lstStyle/>
          <a:p>
            <a:pPr defTabSz="776927">
              <a:lnSpc>
                <a:spcPct val="90000"/>
              </a:lnSpc>
            </a:pPr>
            <a:endParaRPr lang="en-US" sz="2000" kern="0" dirty="0">
              <a:ln>
                <a:solidFill>
                  <a:srgbClr val="FFFFFF">
                    <a:alpha val="0"/>
                  </a:srgbClr>
                </a:solidFill>
              </a:ln>
              <a:gradFill>
                <a:gsLst>
                  <a:gs pos="56637">
                    <a:schemeClr val="bg1"/>
                  </a:gs>
                  <a:gs pos="11000">
                    <a:schemeClr val="bg1"/>
                  </a:gs>
                </a:gsLst>
                <a:lin ang="5400000" scaled="0"/>
              </a:gradFill>
            </a:endParaRPr>
          </a:p>
        </p:txBody>
      </p:sp>
      <p:grpSp>
        <p:nvGrpSpPr>
          <p:cNvPr id="11" name="Group 10"/>
          <p:cNvGrpSpPr/>
          <p:nvPr/>
        </p:nvGrpSpPr>
        <p:grpSpPr>
          <a:xfrm>
            <a:off x="682780" y="3078042"/>
            <a:ext cx="1051375" cy="661144"/>
            <a:chOff x="681416" y="4028239"/>
            <a:chExt cx="634251" cy="379977"/>
          </a:xfrm>
        </p:grpSpPr>
        <p:sp>
          <p:nvSpPr>
            <p:cNvPr id="120" name="Freeform 6"/>
            <p:cNvSpPr>
              <a:spLocks noEditPoints="1"/>
            </p:cNvSpPr>
            <p:nvPr/>
          </p:nvSpPr>
          <p:spPr bwMode="auto">
            <a:xfrm rot="5400000">
              <a:off x="1007591" y="4130249"/>
              <a:ext cx="190964" cy="291561"/>
            </a:xfrm>
            <a:custGeom>
              <a:avLst/>
              <a:gdLst>
                <a:gd name="T0" fmla="*/ 448 w 448"/>
                <a:gd name="T1" fmla="*/ 0 h 684"/>
                <a:gd name="T2" fmla="*/ 448 w 448"/>
                <a:gd name="T3" fmla="*/ 207 h 684"/>
                <a:gd name="T4" fmla="*/ 241 w 448"/>
                <a:gd name="T5" fmla="*/ 207 h 684"/>
                <a:gd name="T6" fmla="*/ 241 w 448"/>
                <a:gd name="T7" fmla="*/ 0 h 684"/>
                <a:gd name="T8" fmla="*/ 448 w 448"/>
                <a:gd name="T9" fmla="*/ 0 h 684"/>
                <a:gd name="T10" fmla="*/ 241 w 448"/>
                <a:gd name="T11" fmla="*/ 238 h 684"/>
                <a:gd name="T12" fmla="*/ 241 w 448"/>
                <a:gd name="T13" fmla="*/ 446 h 684"/>
                <a:gd name="T14" fmla="*/ 448 w 448"/>
                <a:gd name="T15" fmla="*/ 446 h 684"/>
                <a:gd name="T16" fmla="*/ 448 w 448"/>
                <a:gd name="T17" fmla="*/ 238 h 684"/>
                <a:gd name="T18" fmla="*/ 241 w 448"/>
                <a:gd name="T19" fmla="*/ 238 h 684"/>
                <a:gd name="T20" fmla="*/ 0 w 448"/>
                <a:gd name="T21" fmla="*/ 0 h 684"/>
                <a:gd name="T22" fmla="*/ 0 w 448"/>
                <a:gd name="T23" fmla="*/ 207 h 684"/>
                <a:gd name="T24" fmla="*/ 210 w 448"/>
                <a:gd name="T25" fmla="*/ 207 h 684"/>
                <a:gd name="T26" fmla="*/ 210 w 448"/>
                <a:gd name="T27" fmla="*/ 0 h 684"/>
                <a:gd name="T28" fmla="*/ 0 w 448"/>
                <a:gd name="T29" fmla="*/ 0 h 684"/>
                <a:gd name="T30" fmla="*/ 0 w 448"/>
                <a:gd name="T31" fmla="*/ 238 h 684"/>
                <a:gd name="T32" fmla="*/ 0 w 448"/>
                <a:gd name="T33" fmla="*/ 446 h 684"/>
                <a:gd name="T34" fmla="*/ 210 w 448"/>
                <a:gd name="T35" fmla="*/ 446 h 684"/>
                <a:gd name="T36" fmla="*/ 210 w 448"/>
                <a:gd name="T37" fmla="*/ 238 h 684"/>
                <a:gd name="T38" fmla="*/ 0 w 448"/>
                <a:gd name="T39" fmla="*/ 238 h 684"/>
                <a:gd name="T40" fmla="*/ 0 w 448"/>
                <a:gd name="T41" fmla="*/ 477 h 684"/>
                <a:gd name="T42" fmla="*/ 0 w 448"/>
                <a:gd name="T43" fmla="*/ 684 h 684"/>
                <a:gd name="T44" fmla="*/ 448 w 448"/>
                <a:gd name="T45" fmla="*/ 684 h 684"/>
                <a:gd name="T46" fmla="*/ 448 w 448"/>
                <a:gd name="T47" fmla="*/ 477 h 684"/>
                <a:gd name="T48" fmla="*/ 0 w 448"/>
                <a:gd name="T49" fmla="*/ 477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48" h="684">
                  <a:moveTo>
                    <a:pt x="448" y="0"/>
                  </a:moveTo>
                  <a:lnTo>
                    <a:pt x="448" y="207"/>
                  </a:lnTo>
                  <a:lnTo>
                    <a:pt x="241" y="207"/>
                  </a:lnTo>
                  <a:lnTo>
                    <a:pt x="241" y="0"/>
                  </a:lnTo>
                  <a:lnTo>
                    <a:pt x="448" y="0"/>
                  </a:lnTo>
                  <a:close/>
                  <a:moveTo>
                    <a:pt x="241" y="238"/>
                  </a:moveTo>
                  <a:lnTo>
                    <a:pt x="241" y="446"/>
                  </a:lnTo>
                  <a:lnTo>
                    <a:pt x="448" y="446"/>
                  </a:lnTo>
                  <a:lnTo>
                    <a:pt x="448" y="238"/>
                  </a:lnTo>
                  <a:lnTo>
                    <a:pt x="241" y="238"/>
                  </a:lnTo>
                  <a:close/>
                  <a:moveTo>
                    <a:pt x="0" y="0"/>
                  </a:moveTo>
                  <a:lnTo>
                    <a:pt x="0" y="207"/>
                  </a:lnTo>
                  <a:lnTo>
                    <a:pt x="210" y="207"/>
                  </a:lnTo>
                  <a:lnTo>
                    <a:pt x="210" y="0"/>
                  </a:lnTo>
                  <a:lnTo>
                    <a:pt x="0" y="0"/>
                  </a:lnTo>
                  <a:close/>
                  <a:moveTo>
                    <a:pt x="0" y="238"/>
                  </a:moveTo>
                  <a:lnTo>
                    <a:pt x="0" y="446"/>
                  </a:lnTo>
                  <a:lnTo>
                    <a:pt x="210" y="446"/>
                  </a:lnTo>
                  <a:lnTo>
                    <a:pt x="210" y="238"/>
                  </a:lnTo>
                  <a:lnTo>
                    <a:pt x="0" y="238"/>
                  </a:lnTo>
                  <a:close/>
                  <a:moveTo>
                    <a:pt x="0" y="477"/>
                  </a:moveTo>
                  <a:lnTo>
                    <a:pt x="0" y="684"/>
                  </a:lnTo>
                  <a:lnTo>
                    <a:pt x="448" y="684"/>
                  </a:lnTo>
                  <a:lnTo>
                    <a:pt x="448" y="477"/>
                  </a:lnTo>
                  <a:lnTo>
                    <a:pt x="0" y="477"/>
                  </a:lnTo>
                  <a:close/>
                </a:path>
              </a:pathLst>
            </a:custGeom>
            <a:solidFill>
              <a:srgbClr val="A5A5A5"/>
            </a:solidFill>
            <a:ln>
              <a:noFill/>
            </a:ln>
          </p:spPr>
          <p:txBody>
            <a:bodyPr vert="horz" wrap="square" lIns="91436" tIns="45719" rIns="91436" bIns="45719" numCol="1" anchor="t" anchorCtr="0" compatLnSpc="1">
              <a:prstTxWarp prst="textNoShape">
                <a:avLst/>
              </a:prstTxWarp>
            </a:bodyPr>
            <a:lstStyle/>
            <a:p>
              <a:pPr defTabSz="914184"/>
              <a:endParaRPr lang="en-US" sz="1700" dirty="0">
                <a:solidFill>
                  <a:srgbClr val="000000"/>
                </a:solidFill>
              </a:endParaRPr>
            </a:p>
          </p:txBody>
        </p:sp>
        <p:sp>
          <p:nvSpPr>
            <p:cNvPr id="121" name="Freeform 43"/>
            <p:cNvSpPr>
              <a:spLocks noChangeAspect="1" noEditPoints="1"/>
            </p:cNvSpPr>
            <p:nvPr/>
          </p:nvSpPr>
          <p:spPr bwMode="black">
            <a:xfrm>
              <a:off x="681416" y="4028239"/>
              <a:ext cx="196604" cy="378995"/>
            </a:xfrm>
            <a:custGeom>
              <a:avLst/>
              <a:gdLst>
                <a:gd name="T0" fmla="*/ 544 w 602"/>
                <a:gd name="T1" fmla="*/ 95 h 1156"/>
                <a:gd name="T2" fmla="*/ 119 w 602"/>
                <a:gd name="T3" fmla="*/ 1068 h 1156"/>
                <a:gd name="T4" fmla="*/ 112 w 602"/>
                <a:gd name="T5" fmla="*/ 1048 h 1156"/>
                <a:gd name="T6" fmla="*/ 288 w 602"/>
                <a:gd name="T7" fmla="*/ 1050 h 1156"/>
                <a:gd name="T8" fmla="*/ 296 w 602"/>
                <a:gd name="T9" fmla="*/ 1053 h 1156"/>
                <a:gd name="T10" fmla="*/ 291 w 602"/>
                <a:gd name="T11" fmla="*/ 1071 h 1156"/>
                <a:gd name="T12" fmla="*/ 290 w 602"/>
                <a:gd name="T13" fmla="*/ 1072 h 1156"/>
                <a:gd name="T14" fmla="*/ 290 w 602"/>
                <a:gd name="T15" fmla="*/ 1072 h 1156"/>
                <a:gd name="T16" fmla="*/ 276 w 602"/>
                <a:gd name="T17" fmla="*/ 1069 h 1156"/>
                <a:gd name="T18" fmla="*/ 271 w 602"/>
                <a:gd name="T19" fmla="*/ 1071 h 1156"/>
                <a:gd name="T20" fmla="*/ 275 w 602"/>
                <a:gd name="T21" fmla="*/ 1052 h 1156"/>
                <a:gd name="T22" fmla="*/ 285 w 602"/>
                <a:gd name="T23" fmla="*/ 1050 h 1156"/>
                <a:gd name="T24" fmla="*/ 298 w 602"/>
                <a:gd name="T25" fmla="*/ 1055 h 1156"/>
                <a:gd name="T26" fmla="*/ 315 w 602"/>
                <a:gd name="T27" fmla="*/ 1058 h 1156"/>
                <a:gd name="T28" fmla="*/ 319 w 602"/>
                <a:gd name="T29" fmla="*/ 1057 h 1156"/>
                <a:gd name="T30" fmla="*/ 320 w 602"/>
                <a:gd name="T31" fmla="*/ 1057 h 1156"/>
                <a:gd name="T32" fmla="*/ 314 w 602"/>
                <a:gd name="T33" fmla="*/ 1075 h 1156"/>
                <a:gd name="T34" fmla="*/ 301 w 602"/>
                <a:gd name="T35" fmla="*/ 1077 h 1156"/>
                <a:gd name="T36" fmla="*/ 292 w 602"/>
                <a:gd name="T37" fmla="*/ 1073 h 1156"/>
                <a:gd name="T38" fmla="*/ 298 w 602"/>
                <a:gd name="T39" fmla="*/ 1055 h 1156"/>
                <a:gd name="T40" fmla="*/ 298 w 602"/>
                <a:gd name="T41" fmla="*/ 1055 h 1156"/>
                <a:gd name="T42" fmla="*/ 298 w 602"/>
                <a:gd name="T43" fmla="*/ 1055 h 1156"/>
                <a:gd name="T44" fmla="*/ 305 w 602"/>
                <a:gd name="T45" fmla="*/ 1034 h 1156"/>
                <a:gd name="T46" fmla="*/ 318 w 602"/>
                <a:gd name="T47" fmla="*/ 1037 h 1156"/>
                <a:gd name="T48" fmla="*/ 325 w 602"/>
                <a:gd name="T49" fmla="*/ 1035 h 1156"/>
                <a:gd name="T50" fmla="*/ 326 w 602"/>
                <a:gd name="T51" fmla="*/ 1035 h 1156"/>
                <a:gd name="T52" fmla="*/ 314 w 602"/>
                <a:gd name="T53" fmla="*/ 1056 h 1156"/>
                <a:gd name="T54" fmla="*/ 299 w 602"/>
                <a:gd name="T55" fmla="*/ 1052 h 1156"/>
                <a:gd name="T56" fmla="*/ 299 w 602"/>
                <a:gd name="T57" fmla="*/ 1052 h 1156"/>
                <a:gd name="T58" fmla="*/ 304 w 602"/>
                <a:gd name="T59" fmla="*/ 1034 h 1156"/>
                <a:gd name="T60" fmla="*/ 292 w 602"/>
                <a:gd name="T61" fmla="*/ 1028 h 1156"/>
                <a:gd name="T62" fmla="*/ 302 w 602"/>
                <a:gd name="T63" fmla="*/ 1032 h 1156"/>
                <a:gd name="T64" fmla="*/ 302 w 602"/>
                <a:gd name="T65" fmla="*/ 1032 h 1156"/>
                <a:gd name="T66" fmla="*/ 297 w 602"/>
                <a:gd name="T67" fmla="*/ 1050 h 1156"/>
                <a:gd name="T68" fmla="*/ 297 w 602"/>
                <a:gd name="T69" fmla="*/ 1050 h 1156"/>
                <a:gd name="T70" fmla="*/ 296 w 602"/>
                <a:gd name="T71" fmla="*/ 1050 h 1156"/>
                <a:gd name="T72" fmla="*/ 296 w 602"/>
                <a:gd name="T73" fmla="*/ 1050 h 1156"/>
                <a:gd name="T74" fmla="*/ 296 w 602"/>
                <a:gd name="T75" fmla="*/ 1050 h 1156"/>
                <a:gd name="T76" fmla="*/ 277 w 602"/>
                <a:gd name="T77" fmla="*/ 1049 h 1156"/>
                <a:gd name="T78" fmla="*/ 277 w 602"/>
                <a:gd name="T79" fmla="*/ 1049 h 1156"/>
                <a:gd name="T80" fmla="*/ 277 w 602"/>
                <a:gd name="T81" fmla="*/ 1049 h 1156"/>
                <a:gd name="T82" fmla="*/ 276 w 602"/>
                <a:gd name="T83" fmla="*/ 1049 h 1156"/>
                <a:gd name="T84" fmla="*/ 281 w 602"/>
                <a:gd name="T85" fmla="*/ 1032 h 1156"/>
                <a:gd name="T86" fmla="*/ 287 w 602"/>
                <a:gd name="T87" fmla="*/ 1029 h 1156"/>
                <a:gd name="T88" fmla="*/ 467 w 602"/>
                <a:gd name="T89" fmla="*/ 1059 h 1156"/>
                <a:gd name="T90" fmla="*/ 478 w 602"/>
                <a:gd name="T91" fmla="*/ 1064 h 1156"/>
                <a:gd name="T92" fmla="*/ 466 w 602"/>
                <a:gd name="T93" fmla="*/ 1048 h 1156"/>
                <a:gd name="T94" fmla="*/ 602 w 602"/>
                <a:gd name="T95" fmla="*/ 1116 h 1156"/>
                <a:gd name="T96" fmla="*/ 0 w 602"/>
                <a:gd name="T97" fmla="*/ 40 h 1156"/>
                <a:gd name="T98" fmla="*/ 602 w 602"/>
                <a:gd name="T99" fmla="*/ 1116 h 1156"/>
                <a:gd name="T100" fmla="*/ 273 w 602"/>
                <a:gd name="T101" fmla="*/ 202 h 1156"/>
                <a:gd name="T102" fmla="*/ 273 w 602"/>
                <a:gd name="T103" fmla="*/ 911 h 1156"/>
                <a:gd name="T104" fmla="*/ 462 w 602"/>
                <a:gd name="T105" fmla="*/ 581 h 1156"/>
                <a:gd name="T106" fmla="*/ 284 w 602"/>
                <a:gd name="T107" fmla="*/ 391 h 1156"/>
                <a:gd name="T108" fmla="*/ 284 w 602"/>
                <a:gd name="T109" fmla="*/ 391 h 1156"/>
                <a:gd name="T110" fmla="*/ 273 w 602"/>
                <a:gd name="T111" fmla="*/ 391 h 1156"/>
                <a:gd name="T112" fmla="*/ 462 w 602"/>
                <a:gd name="T113" fmla="*/ 911 h 1156"/>
                <a:gd name="T114" fmla="*/ 462 w 602"/>
                <a:gd name="T115" fmla="*/ 379 h 1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02" h="1156">
                  <a:moveTo>
                    <a:pt x="54" y="95"/>
                  </a:moveTo>
                  <a:cubicBezTo>
                    <a:pt x="54" y="367"/>
                    <a:pt x="54" y="639"/>
                    <a:pt x="54" y="911"/>
                  </a:cubicBezTo>
                  <a:cubicBezTo>
                    <a:pt x="217" y="911"/>
                    <a:pt x="381" y="911"/>
                    <a:pt x="544" y="911"/>
                  </a:cubicBezTo>
                  <a:cubicBezTo>
                    <a:pt x="544" y="639"/>
                    <a:pt x="544" y="367"/>
                    <a:pt x="544" y="95"/>
                  </a:cubicBezTo>
                  <a:cubicBezTo>
                    <a:pt x="381" y="95"/>
                    <a:pt x="217" y="95"/>
                    <a:pt x="54" y="95"/>
                  </a:cubicBezTo>
                  <a:close/>
                  <a:moveTo>
                    <a:pt x="112" y="1053"/>
                  </a:moveTo>
                  <a:cubicBezTo>
                    <a:pt x="126" y="1068"/>
                    <a:pt x="126" y="1068"/>
                    <a:pt x="126" y="1068"/>
                  </a:cubicBezTo>
                  <a:cubicBezTo>
                    <a:pt x="119" y="1068"/>
                    <a:pt x="119" y="1068"/>
                    <a:pt x="119" y="1068"/>
                  </a:cubicBezTo>
                  <a:cubicBezTo>
                    <a:pt x="103" y="1050"/>
                    <a:pt x="103" y="1050"/>
                    <a:pt x="103" y="1050"/>
                  </a:cubicBezTo>
                  <a:cubicBezTo>
                    <a:pt x="119" y="1034"/>
                    <a:pt x="119" y="1034"/>
                    <a:pt x="119" y="1034"/>
                  </a:cubicBezTo>
                  <a:cubicBezTo>
                    <a:pt x="126" y="1034"/>
                    <a:pt x="126" y="1034"/>
                    <a:pt x="126" y="1034"/>
                  </a:cubicBezTo>
                  <a:cubicBezTo>
                    <a:pt x="112" y="1048"/>
                    <a:pt x="112" y="1048"/>
                    <a:pt x="112" y="1048"/>
                  </a:cubicBezTo>
                  <a:cubicBezTo>
                    <a:pt x="137" y="1048"/>
                    <a:pt x="137" y="1048"/>
                    <a:pt x="137" y="1048"/>
                  </a:cubicBezTo>
                  <a:cubicBezTo>
                    <a:pt x="137" y="1053"/>
                    <a:pt x="137" y="1053"/>
                    <a:pt x="137" y="1053"/>
                  </a:cubicBezTo>
                  <a:lnTo>
                    <a:pt x="112" y="1053"/>
                  </a:lnTo>
                  <a:close/>
                  <a:moveTo>
                    <a:pt x="288" y="1050"/>
                  </a:moveTo>
                  <a:cubicBezTo>
                    <a:pt x="291" y="1050"/>
                    <a:pt x="294" y="1052"/>
                    <a:pt x="296" y="1053"/>
                  </a:cubicBezTo>
                  <a:cubicBezTo>
                    <a:pt x="296" y="1053"/>
                    <a:pt x="296" y="1053"/>
                    <a:pt x="296" y="1053"/>
                  </a:cubicBezTo>
                  <a:cubicBezTo>
                    <a:pt x="296" y="1053"/>
                    <a:pt x="296" y="1053"/>
                    <a:pt x="296" y="1053"/>
                  </a:cubicBezTo>
                  <a:cubicBezTo>
                    <a:pt x="296" y="1053"/>
                    <a:pt x="296" y="1053"/>
                    <a:pt x="296" y="1053"/>
                  </a:cubicBezTo>
                  <a:cubicBezTo>
                    <a:pt x="296" y="1053"/>
                    <a:pt x="296" y="1053"/>
                    <a:pt x="296" y="1053"/>
                  </a:cubicBezTo>
                  <a:cubicBezTo>
                    <a:pt x="296" y="1054"/>
                    <a:pt x="296" y="1054"/>
                    <a:pt x="296" y="1054"/>
                  </a:cubicBezTo>
                  <a:cubicBezTo>
                    <a:pt x="296" y="1054"/>
                    <a:pt x="291" y="1071"/>
                    <a:pt x="291" y="1072"/>
                  </a:cubicBezTo>
                  <a:cubicBezTo>
                    <a:pt x="291" y="1071"/>
                    <a:pt x="291" y="1071"/>
                    <a:pt x="291" y="1071"/>
                  </a:cubicBezTo>
                  <a:cubicBezTo>
                    <a:pt x="291" y="1072"/>
                    <a:pt x="291" y="1072"/>
                    <a:pt x="291"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89" y="1071"/>
                    <a:pt x="288" y="1071"/>
                    <a:pt x="286" y="1070"/>
                  </a:cubicBezTo>
                  <a:cubicBezTo>
                    <a:pt x="285" y="1069"/>
                    <a:pt x="285" y="1069"/>
                    <a:pt x="284" y="1069"/>
                  </a:cubicBezTo>
                  <a:cubicBezTo>
                    <a:pt x="283" y="1069"/>
                    <a:pt x="281" y="1069"/>
                    <a:pt x="280" y="1069"/>
                  </a:cubicBezTo>
                  <a:cubicBezTo>
                    <a:pt x="279" y="1069"/>
                    <a:pt x="278" y="1069"/>
                    <a:pt x="276" y="1069"/>
                  </a:cubicBezTo>
                  <a:cubicBezTo>
                    <a:pt x="274" y="1069"/>
                    <a:pt x="273" y="1070"/>
                    <a:pt x="271" y="1071"/>
                  </a:cubicBezTo>
                  <a:cubicBezTo>
                    <a:pt x="271" y="1071"/>
                    <a:pt x="271" y="1071"/>
                    <a:pt x="271" y="1071"/>
                  </a:cubicBezTo>
                  <a:cubicBezTo>
                    <a:pt x="271" y="1071"/>
                    <a:pt x="271" y="1071"/>
                    <a:pt x="271" y="1071"/>
                  </a:cubicBezTo>
                  <a:cubicBezTo>
                    <a:pt x="271" y="1071"/>
                    <a:pt x="271" y="1071"/>
                    <a:pt x="271" y="1071"/>
                  </a:cubicBezTo>
                  <a:cubicBezTo>
                    <a:pt x="270" y="1070"/>
                    <a:pt x="270" y="1070"/>
                    <a:pt x="270" y="1070"/>
                  </a:cubicBezTo>
                  <a:cubicBezTo>
                    <a:pt x="270" y="1070"/>
                    <a:pt x="270" y="1070"/>
                    <a:pt x="270" y="1070"/>
                  </a:cubicBezTo>
                  <a:cubicBezTo>
                    <a:pt x="275" y="1052"/>
                    <a:pt x="275" y="1052"/>
                    <a:pt x="275" y="1052"/>
                  </a:cubicBezTo>
                  <a:cubicBezTo>
                    <a:pt x="275" y="1052"/>
                    <a:pt x="275" y="1052"/>
                    <a:pt x="275" y="1052"/>
                  </a:cubicBezTo>
                  <a:cubicBezTo>
                    <a:pt x="275" y="1052"/>
                    <a:pt x="275" y="1052"/>
                    <a:pt x="275" y="1052"/>
                  </a:cubicBezTo>
                  <a:cubicBezTo>
                    <a:pt x="277" y="1051"/>
                    <a:pt x="278" y="1051"/>
                    <a:pt x="279" y="1051"/>
                  </a:cubicBezTo>
                  <a:cubicBezTo>
                    <a:pt x="280" y="1050"/>
                    <a:pt x="281" y="1050"/>
                    <a:pt x="282" y="1050"/>
                  </a:cubicBezTo>
                  <a:cubicBezTo>
                    <a:pt x="283" y="1050"/>
                    <a:pt x="284" y="1050"/>
                    <a:pt x="285" y="1050"/>
                  </a:cubicBezTo>
                  <a:cubicBezTo>
                    <a:pt x="286" y="1050"/>
                    <a:pt x="287" y="1050"/>
                    <a:pt x="288" y="1050"/>
                  </a:cubicBezTo>
                  <a:close/>
                  <a:moveTo>
                    <a:pt x="298" y="1055"/>
                  </a:moveTo>
                  <a:cubicBezTo>
                    <a:pt x="298" y="1055"/>
                    <a:pt x="298" y="1055"/>
                    <a:pt x="298" y="1055"/>
                  </a:cubicBezTo>
                  <a:cubicBezTo>
                    <a:pt x="298" y="1055"/>
                    <a:pt x="298" y="1055"/>
                    <a:pt x="298" y="1055"/>
                  </a:cubicBezTo>
                  <a:cubicBezTo>
                    <a:pt x="300" y="1056"/>
                    <a:pt x="301" y="1056"/>
                    <a:pt x="302" y="1057"/>
                  </a:cubicBezTo>
                  <a:cubicBezTo>
                    <a:pt x="303" y="1058"/>
                    <a:pt x="305" y="1058"/>
                    <a:pt x="306" y="1058"/>
                  </a:cubicBezTo>
                  <a:cubicBezTo>
                    <a:pt x="308" y="1058"/>
                    <a:pt x="310" y="1058"/>
                    <a:pt x="312" y="1058"/>
                  </a:cubicBezTo>
                  <a:cubicBezTo>
                    <a:pt x="313" y="1058"/>
                    <a:pt x="314" y="1058"/>
                    <a:pt x="315" y="1058"/>
                  </a:cubicBezTo>
                  <a:cubicBezTo>
                    <a:pt x="316" y="1057"/>
                    <a:pt x="317" y="1057"/>
                    <a:pt x="319" y="1056"/>
                  </a:cubicBezTo>
                  <a:cubicBezTo>
                    <a:pt x="319" y="1056"/>
                    <a:pt x="319" y="1057"/>
                    <a:pt x="319" y="1057"/>
                  </a:cubicBezTo>
                  <a:cubicBezTo>
                    <a:pt x="319" y="1057"/>
                    <a:pt x="319" y="1057"/>
                    <a:pt x="319" y="1057"/>
                  </a:cubicBezTo>
                  <a:cubicBezTo>
                    <a:pt x="319" y="1057"/>
                    <a:pt x="319" y="1057"/>
                    <a:pt x="319" y="1057"/>
                  </a:cubicBezTo>
                  <a:cubicBezTo>
                    <a:pt x="319" y="1057"/>
                    <a:pt x="319" y="1057"/>
                    <a:pt x="319" y="1057"/>
                  </a:cubicBezTo>
                  <a:cubicBezTo>
                    <a:pt x="319" y="1057"/>
                    <a:pt x="320" y="1057"/>
                    <a:pt x="320" y="1057"/>
                  </a:cubicBezTo>
                  <a:cubicBezTo>
                    <a:pt x="320" y="1057"/>
                    <a:pt x="320" y="1057"/>
                    <a:pt x="320" y="1057"/>
                  </a:cubicBezTo>
                  <a:cubicBezTo>
                    <a:pt x="320" y="1057"/>
                    <a:pt x="320" y="1057"/>
                    <a:pt x="320" y="1057"/>
                  </a:cubicBezTo>
                  <a:cubicBezTo>
                    <a:pt x="320" y="1057"/>
                    <a:pt x="320" y="1057"/>
                    <a:pt x="320" y="1057"/>
                  </a:cubicBezTo>
                  <a:cubicBezTo>
                    <a:pt x="320" y="1057"/>
                    <a:pt x="315" y="1075"/>
                    <a:pt x="315" y="1075"/>
                  </a:cubicBezTo>
                  <a:cubicBezTo>
                    <a:pt x="314" y="1075"/>
                    <a:pt x="314" y="1075"/>
                    <a:pt x="314" y="1075"/>
                  </a:cubicBezTo>
                  <a:cubicBezTo>
                    <a:pt x="314" y="1075"/>
                    <a:pt x="314" y="1075"/>
                    <a:pt x="314" y="1075"/>
                  </a:cubicBezTo>
                  <a:cubicBezTo>
                    <a:pt x="313" y="1076"/>
                    <a:pt x="312" y="1076"/>
                    <a:pt x="311" y="1076"/>
                  </a:cubicBezTo>
                  <a:cubicBezTo>
                    <a:pt x="309" y="1077"/>
                    <a:pt x="308" y="1077"/>
                    <a:pt x="307" y="1077"/>
                  </a:cubicBezTo>
                  <a:cubicBezTo>
                    <a:pt x="306" y="1077"/>
                    <a:pt x="305" y="1077"/>
                    <a:pt x="304" y="1077"/>
                  </a:cubicBezTo>
                  <a:cubicBezTo>
                    <a:pt x="303" y="1077"/>
                    <a:pt x="302" y="1077"/>
                    <a:pt x="301" y="1077"/>
                  </a:cubicBezTo>
                  <a:cubicBezTo>
                    <a:pt x="300" y="1077"/>
                    <a:pt x="300" y="1077"/>
                    <a:pt x="299" y="1077"/>
                  </a:cubicBezTo>
                  <a:cubicBezTo>
                    <a:pt x="298" y="1076"/>
                    <a:pt x="297" y="1076"/>
                    <a:pt x="297" y="1076"/>
                  </a:cubicBezTo>
                  <a:cubicBezTo>
                    <a:pt x="295" y="1075"/>
                    <a:pt x="294" y="1075"/>
                    <a:pt x="293" y="1074"/>
                  </a:cubicBezTo>
                  <a:cubicBezTo>
                    <a:pt x="293" y="1074"/>
                    <a:pt x="292" y="1073"/>
                    <a:pt x="292" y="1073"/>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lose/>
                  <a:moveTo>
                    <a:pt x="305" y="1034"/>
                  </a:moveTo>
                  <a:cubicBezTo>
                    <a:pt x="306" y="1034"/>
                    <a:pt x="307" y="1035"/>
                    <a:pt x="308" y="1036"/>
                  </a:cubicBezTo>
                  <a:cubicBezTo>
                    <a:pt x="310" y="1036"/>
                    <a:pt x="311" y="1037"/>
                    <a:pt x="313" y="1037"/>
                  </a:cubicBezTo>
                  <a:cubicBezTo>
                    <a:pt x="313" y="1037"/>
                    <a:pt x="314" y="1037"/>
                    <a:pt x="315" y="1037"/>
                  </a:cubicBezTo>
                  <a:cubicBezTo>
                    <a:pt x="316" y="1037"/>
                    <a:pt x="317" y="1037"/>
                    <a:pt x="318" y="1037"/>
                  </a:cubicBezTo>
                  <a:cubicBezTo>
                    <a:pt x="319" y="1037"/>
                    <a:pt x="320" y="1036"/>
                    <a:pt x="321" y="1036"/>
                  </a:cubicBezTo>
                  <a:cubicBezTo>
                    <a:pt x="322" y="1036"/>
                    <a:pt x="324" y="1035"/>
                    <a:pt x="325" y="1035"/>
                  </a:cubicBezTo>
                  <a:cubicBezTo>
                    <a:pt x="325" y="1035"/>
                    <a:pt x="325" y="1035"/>
                    <a:pt x="325" y="1035"/>
                  </a:cubicBezTo>
                  <a:cubicBezTo>
                    <a:pt x="325" y="1035"/>
                    <a:pt x="325" y="1035"/>
                    <a:pt x="325" y="1035"/>
                  </a:cubicBezTo>
                  <a:cubicBezTo>
                    <a:pt x="325" y="1035"/>
                    <a:pt x="325" y="1035"/>
                    <a:pt x="325" y="1035"/>
                  </a:cubicBezTo>
                  <a:cubicBezTo>
                    <a:pt x="325" y="1035"/>
                    <a:pt x="326" y="1035"/>
                    <a:pt x="326" y="1035"/>
                  </a:cubicBezTo>
                  <a:cubicBezTo>
                    <a:pt x="326" y="1035"/>
                    <a:pt x="326" y="1035"/>
                    <a:pt x="326" y="1035"/>
                  </a:cubicBezTo>
                  <a:cubicBezTo>
                    <a:pt x="326" y="1035"/>
                    <a:pt x="326" y="1035"/>
                    <a:pt x="326" y="1035"/>
                  </a:cubicBezTo>
                  <a:cubicBezTo>
                    <a:pt x="326" y="1035"/>
                    <a:pt x="321" y="1054"/>
                    <a:pt x="321" y="1054"/>
                  </a:cubicBezTo>
                  <a:cubicBezTo>
                    <a:pt x="321" y="1054"/>
                    <a:pt x="320" y="1054"/>
                    <a:pt x="320" y="1054"/>
                  </a:cubicBezTo>
                  <a:cubicBezTo>
                    <a:pt x="320" y="1054"/>
                    <a:pt x="320" y="1054"/>
                    <a:pt x="320" y="1054"/>
                  </a:cubicBezTo>
                  <a:cubicBezTo>
                    <a:pt x="318" y="1055"/>
                    <a:pt x="316" y="1055"/>
                    <a:pt x="314" y="1056"/>
                  </a:cubicBezTo>
                  <a:cubicBezTo>
                    <a:pt x="313" y="1056"/>
                    <a:pt x="311" y="1056"/>
                    <a:pt x="310" y="1056"/>
                  </a:cubicBezTo>
                  <a:cubicBezTo>
                    <a:pt x="308" y="1056"/>
                    <a:pt x="307" y="1056"/>
                    <a:pt x="306" y="1056"/>
                  </a:cubicBezTo>
                  <a:cubicBezTo>
                    <a:pt x="304" y="1055"/>
                    <a:pt x="302" y="1054"/>
                    <a:pt x="300" y="1053"/>
                  </a:cubicBezTo>
                  <a:cubicBezTo>
                    <a:pt x="300" y="1053"/>
                    <a:pt x="299" y="1053"/>
                    <a:pt x="299" y="1052"/>
                  </a:cubicBezTo>
                  <a:cubicBezTo>
                    <a:pt x="299" y="1052"/>
                    <a:pt x="299" y="1052"/>
                    <a:pt x="299" y="1052"/>
                  </a:cubicBezTo>
                  <a:cubicBezTo>
                    <a:pt x="299" y="1052"/>
                    <a:pt x="299" y="1052"/>
                    <a:pt x="299" y="1052"/>
                  </a:cubicBezTo>
                  <a:cubicBezTo>
                    <a:pt x="299" y="1052"/>
                    <a:pt x="299" y="1052"/>
                    <a:pt x="299" y="1052"/>
                  </a:cubicBezTo>
                  <a:cubicBezTo>
                    <a:pt x="299" y="1052"/>
                    <a:pt x="299" y="1052"/>
                    <a:pt x="299" y="1052"/>
                  </a:cubicBezTo>
                  <a:cubicBezTo>
                    <a:pt x="299" y="1052"/>
                    <a:pt x="304" y="1034"/>
                    <a:pt x="304" y="1034"/>
                  </a:cubicBezTo>
                  <a:cubicBezTo>
                    <a:pt x="304" y="1034"/>
                    <a:pt x="304" y="1034"/>
                    <a:pt x="304" y="1034"/>
                  </a:cubicBezTo>
                  <a:cubicBezTo>
                    <a:pt x="304" y="1034"/>
                    <a:pt x="304" y="1034"/>
                    <a:pt x="304" y="1034"/>
                  </a:cubicBezTo>
                  <a:cubicBezTo>
                    <a:pt x="304" y="1034"/>
                    <a:pt x="304" y="1034"/>
                    <a:pt x="304" y="1034"/>
                  </a:cubicBezTo>
                  <a:cubicBezTo>
                    <a:pt x="304" y="1034"/>
                    <a:pt x="304" y="1034"/>
                    <a:pt x="304" y="1034"/>
                  </a:cubicBezTo>
                  <a:cubicBezTo>
                    <a:pt x="304" y="1034"/>
                    <a:pt x="304" y="1034"/>
                    <a:pt x="304" y="1034"/>
                  </a:cubicBezTo>
                  <a:cubicBezTo>
                    <a:pt x="304" y="1033"/>
                    <a:pt x="304" y="1033"/>
                    <a:pt x="305" y="1034"/>
                  </a:cubicBezTo>
                  <a:close/>
                  <a:moveTo>
                    <a:pt x="292" y="1028"/>
                  </a:moveTo>
                  <a:cubicBezTo>
                    <a:pt x="295" y="1028"/>
                    <a:pt x="297" y="1029"/>
                    <a:pt x="299" y="1030"/>
                  </a:cubicBezTo>
                  <a:cubicBezTo>
                    <a:pt x="299" y="1030"/>
                    <a:pt x="299" y="1030"/>
                    <a:pt x="299" y="1030"/>
                  </a:cubicBezTo>
                  <a:cubicBezTo>
                    <a:pt x="300" y="1030"/>
                    <a:pt x="301" y="1031"/>
                    <a:pt x="302" y="1032"/>
                  </a:cubicBezTo>
                  <a:cubicBezTo>
                    <a:pt x="302" y="1032"/>
                    <a:pt x="302" y="1032"/>
                    <a:pt x="302" y="1032"/>
                  </a:cubicBezTo>
                  <a:cubicBezTo>
                    <a:pt x="302" y="1032"/>
                    <a:pt x="302" y="1032"/>
                    <a:pt x="302" y="1032"/>
                  </a:cubicBezTo>
                  <a:cubicBezTo>
                    <a:pt x="302" y="1032"/>
                    <a:pt x="302" y="1032"/>
                    <a:pt x="302" y="1032"/>
                  </a:cubicBezTo>
                  <a:cubicBezTo>
                    <a:pt x="302" y="1032"/>
                    <a:pt x="302" y="1032"/>
                    <a:pt x="302" y="1032"/>
                  </a:cubicBezTo>
                  <a:cubicBezTo>
                    <a:pt x="302" y="1032"/>
                    <a:pt x="302" y="1032"/>
                    <a:pt x="302" y="1032"/>
                  </a:cubicBezTo>
                  <a:cubicBezTo>
                    <a:pt x="302" y="1033"/>
                    <a:pt x="302" y="1033"/>
                    <a:pt x="302" y="1033"/>
                  </a:cubicBezTo>
                  <a:cubicBezTo>
                    <a:pt x="300" y="1039"/>
                    <a:pt x="300" y="1039"/>
                    <a:pt x="300" y="1039"/>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5" y="1049"/>
                    <a:pt x="294" y="1049"/>
                    <a:pt x="292" y="1048"/>
                  </a:cubicBezTo>
                  <a:cubicBezTo>
                    <a:pt x="291" y="1048"/>
                    <a:pt x="290" y="1047"/>
                    <a:pt x="288" y="1047"/>
                  </a:cubicBezTo>
                  <a:cubicBezTo>
                    <a:pt x="285" y="1047"/>
                    <a:pt x="281" y="1047"/>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6" y="1049"/>
                    <a:pt x="276" y="1049"/>
                    <a:pt x="276" y="1049"/>
                  </a:cubicBezTo>
                  <a:cubicBezTo>
                    <a:pt x="276" y="1049"/>
                    <a:pt x="276" y="1049"/>
                    <a:pt x="276" y="1049"/>
                  </a:cubicBezTo>
                  <a:cubicBezTo>
                    <a:pt x="276" y="1049"/>
                    <a:pt x="276" y="1049"/>
                    <a:pt x="276" y="1049"/>
                  </a:cubicBezTo>
                  <a:cubicBezTo>
                    <a:pt x="276" y="1049"/>
                    <a:pt x="276" y="1049"/>
                    <a:pt x="276" y="1049"/>
                  </a:cubicBezTo>
                  <a:cubicBezTo>
                    <a:pt x="276" y="1049"/>
                    <a:pt x="276" y="1049"/>
                    <a:pt x="276" y="1049"/>
                  </a:cubicBezTo>
                  <a:cubicBezTo>
                    <a:pt x="276" y="1049"/>
                    <a:pt x="276" y="1049"/>
                    <a:pt x="276" y="1049"/>
                  </a:cubicBezTo>
                  <a:cubicBezTo>
                    <a:pt x="281" y="1032"/>
                    <a:pt x="281" y="1032"/>
                    <a:pt x="281" y="1032"/>
                  </a:cubicBezTo>
                  <a:cubicBezTo>
                    <a:pt x="281" y="1031"/>
                    <a:pt x="281" y="1031"/>
                    <a:pt x="281" y="1031"/>
                  </a:cubicBezTo>
                  <a:cubicBezTo>
                    <a:pt x="281" y="1030"/>
                    <a:pt x="282" y="1030"/>
                    <a:pt x="282" y="1030"/>
                  </a:cubicBezTo>
                  <a:cubicBezTo>
                    <a:pt x="282" y="1030"/>
                    <a:pt x="282" y="1030"/>
                    <a:pt x="282" y="1030"/>
                  </a:cubicBezTo>
                  <a:cubicBezTo>
                    <a:pt x="284" y="1030"/>
                    <a:pt x="286" y="1029"/>
                    <a:pt x="287" y="1029"/>
                  </a:cubicBezTo>
                  <a:cubicBezTo>
                    <a:pt x="289" y="1028"/>
                    <a:pt x="291" y="1028"/>
                    <a:pt x="292" y="1028"/>
                  </a:cubicBezTo>
                  <a:close/>
                  <a:moveTo>
                    <a:pt x="478" y="1033"/>
                  </a:moveTo>
                  <a:cubicBezTo>
                    <a:pt x="469" y="1033"/>
                    <a:pt x="462" y="1040"/>
                    <a:pt x="462" y="1048"/>
                  </a:cubicBezTo>
                  <a:cubicBezTo>
                    <a:pt x="462" y="1052"/>
                    <a:pt x="464" y="1056"/>
                    <a:pt x="467" y="1059"/>
                  </a:cubicBezTo>
                  <a:cubicBezTo>
                    <a:pt x="460" y="1068"/>
                    <a:pt x="460" y="1068"/>
                    <a:pt x="460" y="1068"/>
                  </a:cubicBezTo>
                  <a:cubicBezTo>
                    <a:pt x="463" y="1070"/>
                    <a:pt x="463" y="1070"/>
                    <a:pt x="463" y="1070"/>
                  </a:cubicBezTo>
                  <a:cubicBezTo>
                    <a:pt x="470" y="1061"/>
                    <a:pt x="470" y="1061"/>
                    <a:pt x="470" y="1061"/>
                  </a:cubicBezTo>
                  <a:cubicBezTo>
                    <a:pt x="472" y="1063"/>
                    <a:pt x="475" y="1064"/>
                    <a:pt x="478" y="1064"/>
                  </a:cubicBezTo>
                  <a:cubicBezTo>
                    <a:pt x="486" y="1064"/>
                    <a:pt x="493" y="1057"/>
                    <a:pt x="493" y="1048"/>
                  </a:cubicBezTo>
                  <a:cubicBezTo>
                    <a:pt x="493" y="1040"/>
                    <a:pt x="486" y="1033"/>
                    <a:pt x="478" y="1033"/>
                  </a:cubicBezTo>
                  <a:close/>
                  <a:moveTo>
                    <a:pt x="478" y="1060"/>
                  </a:moveTo>
                  <a:cubicBezTo>
                    <a:pt x="471" y="1060"/>
                    <a:pt x="466" y="1055"/>
                    <a:pt x="466" y="1048"/>
                  </a:cubicBezTo>
                  <a:cubicBezTo>
                    <a:pt x="466" y="1042"/>
                    <a:pt x="471" y="1037"/>
                    <a:pt x="478" y="1037"/>
                  </a:cubicBezTo>
                  <a:cubicBezTo>
                    <a:pt x="484" y="1037"/>
                    <a:pt x="489" y="1042"/>
                    <a:pt x="489" y="1048"/>
                  </a:cubicBezTo>
                  <a:cubicBezTo>
                    <a:pt x="489" y="1055"/>
                    <a:pt x="484" y="1060"/>
                    <a:pt x="478" y="1060"/>
                  </a:cubicBezTo>
                  <a:close/>
                  <a:moveTo>
                    <a:pt x="602" y="1116"/>
                  </a:moveTo>
                  <a:cubicBezTo>
                    <a:pt x="602" y="1139"/>
                    <a:pt x="584" y="1156"/>
                    <a:pt x="562" y="1156"/>
                  </a:cubicBezTo>
                  <a:cubicBezTo>
                    <a:pt x="40" y="1156"/>
                    <a:pt x="40" y="1156"/>
                    <a:pt x="40" y="1156"/>
                  </a:cubicBezTo>
                  <a:cubicBezTo>
                    <a:pt x="18" y="1156"/>
                    <a:pt x="0" y="1139"/>
                    <a:pt x="0" y="1116"/>
                  </a:cubicBezTo>
                  <a:cubicBezTo>
                    <a:pt x="0" y="40"/>
                    <a:pt x="0" y="40"/>
                    <a:pt x="0" y="40"/>
                  </a:cubicBezTo>
                  <a:cubicBezTo>
                    <a:pt x="0" y="18"/>
                    <a:pt x="18" y="0"/>
                    <a:pt x="40" y="0"/>
                  </a:cubicBezTo>
                  <a:cubicBezTo>
                    <a:pt x="562" y="0"/>
                    <a:pt x="562" y="0"/>
                    <a:pt x="562" y="0"/>
                  </a:cubicBezTo>
                  <a:cubicBezTo>
                    <a:pt x="584" y="0"/>
                    <a:pt x="602" y="18"/>
                    <a:pt x="602" y="40"/>
                  </a:cubicBezTo>
                  <a:lnTo>
                    <a:pt x="602" y="1116"/>
                  </a:lnTo>
                  <a:close/>
                  <a:moveTo>
                    <a:pt x="273" y="379"/>
                  </a:moveTo>
                  <a:cubicBezTo>
                    <a:pt x="95" y="379"/>
                    <a:pt x="95" y="379"/>
                    <a:pt x="95" y="379"/>
                  </a:cubicBezTo>
                  <a:cubicBezTo>
                    <a:pt x="95" y="202"/>
                    <a:pt x="95" y="202"/>
                    <a:pt x="95" y="202"/>
                  </a:cubicBezTo>
                  <a:cubicBezTo>
                    <a:pt x="273" y="202"/>
                    <a:pt x="273" y="202"/>
                    <a:pt x="273" y="202"/>
                  </a:cubicBezTo>
                  <a:lnTo>
                    <a:pt x="273" y="379"/>
                  </a:lnTo>
                  <a:close/>
                  <a:moveTo>
                    <a:pt x="95" y="769"/>
                  </a:moveTo>
                  <a:cubicBezTo>
                    <a:pt x="273" y="769"/>
                    <a:pt x="273" y="769"/>
                    <a:pt x="273" y="769"/>
                  </a:cubicBezTo>
                  <a:cubicBezTo>
                    <a:pt x="273" y="911"/>
                    <a:pt x="273" y="911"/>
                    <a:pt x="273" y="911"/>
                  </a:cubicBezTo>
                  <a:cubicBezTo>
                    <a:pt x="95" y="911"/>
                    <a:pt x="95" y="911"/>
                    <a:pt x="95" y="911"/>
                  </a:cubicBezTo>
                  <a:lnTo>
                    <a:pt x="95" y="769"/>
                  </a:lnTo>
                  <a:close/>
                  <a:moveTo>
                    <a:pt x="95" y="581"/>
                  </a:moveTo>
                  <a:cubicBezTo>
                    <a:pt x="462" y="581"/>
                    <a:pt x="462" y="581"/>
                    <a:pt x="462" y="581"/>
                  </a:cubicBezTo>
                  <a:cubicBezTo>
                    <a:pt x="462" y="758"/>
                    <a:pt x="462" y="758"/>
                    <a:pt x="462" y="758"/>
                  </a:cubicBezTo>
                  <a:cubicBezTo>
                    <a:pt x="95" y="758"/>
                    <a:pt x="95" y="758"/>
                    <a:pt x="95" y="758"/>
                  </a:cubicBezTo>
                  <a:lnTo>
                    <a:pt x="95" y="581"/>
                  </a:lnTo>
                  <a:close/>
                  <a:moveTo>
                    <a:pt x="284" y="391"/>
                  </a:moveTo>
                  <a:cubicBezTo>
                    <a:pt x="462" y="391"/>
                    <a:pt x="462" y="391"/>
                    <a:pt x="462" y="391"/>
                  </a:cubicBezTo>
                  <a:cubicBezTo>
                    <a:pt x="462" y="568"/>
                    <a:pt x="462" y="568"/>
                    <a:pt x="462" y="568"/>
                  </a:cubicBezTo>
                  <a:cubicBezTo>
                    <a:pt x="284" y="568"/>
                    <a:pt x="284" y="568"/>
                    <a:pt x="284" y="568"/>
                  </a:cubicBezTo>
                  <a:lnTo>
                    <a:pt x="284" y="391"/>
                  </a:lnTo>
                  <a:close/>
                  <a:moveTo>
                    <a:pt x="273" y="568"/>
                  </a:moveTo>
                  <a:cubicBezTo>
                    <a:pt x="95" y="568"/>
                    <a:pt x="95" y="568"/>
                    <a:pt x="95" y="568"/>
                  </a:cubicBezTo>
                  <a:cubicBezTo>
                    <a:pt x="95" y="391"/>
                    <a:pt x="95" y="391"/>
                    <a:pt x="95" y="391"/>
                  </a:cubicBezTo>
                  <a:cubicBezTo>
                    <a:pt x="273" y="391"/>
                    <a:pt x="273" y="391"/>
                    <a:pt x="273" y="391"/>
                  </a:cubicBezTo>
                  <a:lnTo>
                    <a:pt x="273" y="568"/>
                  </a:lnTo>
                  <a:close/>
                  <a:moveTo>
                    <a:pt x="284" y="769"/>
                  </a:moveTo>
                  <a:cubicBezTo>
                    <a:pt x="462" y="769"/>
                    <a:pt x="462" y="769"/>
                    <a:pt x="462" y="769"/>
                  </a:cubicBezTo>
                  <a:cubicBezTo>
                    <a:pt x="462" y="911"/>
                    <a:pt x="462" y="911"/>
                    <a:pt x="462" y="911"/>
                  </a:cubicBezTo>
                  <a:cubicBezTo>
                    <a:pt x="284" y="911"/>
                    <a:pt x="284" y="911"/>
                    <a:pt x="284" y="911"/>
                  </a:cubicBezTo>
                  <a:lnTo>
                    <a:pt x="284" y="769"/>
                  </a:lnTo>
                  <a:close/>
                  <a:moveTo>
                    <a:pt x="462" y="202"/>
                  </a:moveTo>
                  <a:cubicBezTo>
                    <a:pt x="462" y="379"/>
                    <a:pt x="462" y="379"/>
                    <a:pt x="462" y="379"/>
                  </a:cubicBezTo>
                  <a:cubicBezTo>
                    <a:pt x="284" y="379"/>
                    <a:pt x="284" y="379"/>
                    <a:pt x="284" y="379"/>
                  </a:cubicBezTo>
                  <a:cubicBezTo>
                    <a:pt x="284" y="202"/>
                    <a:pt x="284" y="202"/>
                    <a:pt x="284" y="202"/>
                  </a:cubicBezTo>
                  <a:lnTo>
                    <a:pt x="462" y="202"/>
                  </a:lnTo>
                  <a:close/>
                </a:path>
              </a:pathLst>
            </a:custGeom>
            <a:solidFill>
              <a:srgbClr val="A5A5A5"/>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Rounded Rectangle 6"/>
            <p:cNvSpPr>
              <a:spLocks noChangeAspect="1"/>
            </p:cNvSpPr>
            <p:nvPr/>
          </p:nvSpPr>
          <p:spPr bwMode="black">
            <a:xfrm rot="16200000">
              <a:off x="965318" y="4057868"/>
              <a:ext cx="289825" cy="410872"/>
            </a:xfrm>
            <a:custGeom>
              <a:avLst/>
              <a:gdLst/>
              <a:ahLst/>
              <a:cxnLst/>
              <a:rect l="l" t="t" r="r" b="b"/>
              <a:pathLst>
                <a:path w="3286897" h="46584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solidFill>
              <a:srgbClr val="A5A5A5"/>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grpSp>
      <p:sp>
        <p:nvSpPr>
          <p:cNvPr id="123" name="TextBox 122"/>
          <p:cNvSpPr txBox="1"/>
          <p:nvPr/>
        </p:nvSpPr>
        <p:spPr>
          <a:xfrm>
            <a:off x="824179" y="3853416"/>
            <a:ext cx="591509" cy="190052"/>
          </a:xfrm>
          <a:prstGeom prst="rect">
            <a:avLst/>
          </a:prstGeom>
          <a:noFill/>
        </p:spPr>
        <p:txBody>
          <a:bodyPr wrap="none" lIns="0" tIns="0" rIns="0" bIns="0" rtlCol="0">
            <a:spAutoFit/>
          </a:bodyPr>
          <a:lstStyle/>
          <a:p>
            <a:pPr algn="ctr">
              <a:lnSpc>
                <a:spcPct val="90000"/>
              </a:lnSpc>
              <a:spcAft>
                <a:spcPts val="588"/>
              </a:spcAft>
            </a:pPr>
            <a:r>
              <a:rPr lang="en-US" sz="1372" dirty="0" smtClean="0">
                <a:solidFill>
                  <a:srgbClr val="000000"/>
                </a:solidFill>
              </a:rPr>
              <a:t>Devices</a:t>
            </a:r>
            <a:endParaRPr lang="en-US" sz="1372" dirty="0">
              <a:solidFill>
                <a:srgbClr val="000000"/>
              </a:solidFill>
            </a:endParaRPr>
          </a:p>
        </p:txBody>
      </p:sp>
      <p:sp>
        <p:nvSpPr>
          <p:cNvPr id="125" name="TextBox 124"/>
          <p:cNvSpPr txBox="1"/>
          <p:nvPr/>
        </p:nvSpPr>
        <p:spPr>
          <a:xfrm>
            <a:off x="776632" y="4720773"/>
            <a:ext cx="618987" cy="190052"/>
          </a:xfrm>
          <a:prstGeom prst="rect">
            <a:avLst/>
          </a:prstGeom>
          <a:noFill/>
        </p:spPr>
        <p:txBody>
          <a:bodyPr wrap="square" lIns="0" tIns="0" rIns="0" bIns="0" rtlCol="0">
            <a:spAutoFit/>
          </a:bodyPr>
          <a:lstStyle/>
          <a:p>
            <a:pPr algn="ctr">
              <a:lnSpc>
                <a:spcPct val="90000"/>
              </a:lnSpc>
            </a:pPr>
            <a:r>
              <a:rPr lang="en-US" sz="1372" dirty="0">
                <a:solidFill>
                  <a:srgbClr val="000000"/>
                </a:solidFill>
              </a:rPr>
              <a:t>Sensors</a:t>
            </a:r>
          </a:p>
        </p:txBody>
      </p:sp>
      <p:grpSp>
        <p:nvGrpSpPr>
          <p:cNvPr id="126" name="Group 125"/>
          <p:cNvGrpSpPr/>
          <p:nvPr/>
        </p:nvGrpSpPr>
        <p:grpSpPr>
          <a:xfrm>
            <a:off x="702726" y="4244294"/>
            <a:ext cx="862790" cy="429878"/>
            <a:chOff x="5416547" y="3144838"/>
            <a:chExt cx="1352553" cy="565150"/>
          </a:xfrm>
          <a:solidFill>
            <a:srgbClr val="A5A5A5"/>
          </a:solidFill>
        </p:grpSpPr>
        <p:sp>
          <p:nvSpPr>
            <p:cNvPr id="127" name="Freeform 21"/>
            <p:cNvSpPr>
              <a:spLocks/>
            </p:cNvSpPr>
            <p:nvPr/>
          </p:nvSpPr>
          <p:spPr bwMode="auto">
            <a:xfrm>
              <a:off x="5435600" y="3144838"/>
              <a:ext cx="1333500" cy="561975"/>
            </a:xfrm>
            <a:custGeom>
              <a:avLst/>
              <a:gdLst>
                <a:gd name="T0" fmla="*/ 316 w 353"/>
                <a:gd name="T1" fmla="*/ 100 h 147"/>
                <a:gd name="T2" fmla="*/ 314 w 353"/>
                <a:gd name="T3" fmla="*/ 97 h 147"/>
                <a:gd name="T4" fmla="*/ 351 w 353"/>
                <a:gd name="T5" fmla="*/ 74 h 147"/>
                <a:gd name="T6" fmla="*/ 47 w 353"/>
                <a:gd name="T7" fmla="*/ 0 h 147"/>
                <a:gd name="T8" fmla="*/ 0 w 353"/>
                <a:gd name="T9" fmla="*/ 16 h 147"/>
                <a:gd name="T10" fmla="*/ 1 w 353"/>
                <a:gd name="T11" fmla="*/ 17 h 147"/>
                <a:gd name="T12" fmla="*/ 304 w 353"/>
                <a:gd name="T13" fmla="*/ 98 h 147"/>
                <a:gd name="T14" fmla="*/ 312 w 353"/>
                <a:gd name="T15" fmla="*/ 108 h 147"/>
                <a:gd name="T16" fmla="*/ 312 w 353"/>
                <a:gd name="T17" fmla="*/ 144 h 147"/>
                <a:gd name="T18" fmla="*/ 312 w 353"/>
                <a:gd name="T19" fmla="*/ 147 h 147"/>
                <a:gd name="T20" fmla="*/ 353 w 353"/>
                <a:gd name="T21" fmla="*/ 77 h 147"/>
                <a:gd name="T22" fmla="*/ 316 w 353"/>
                <a:gd name="T23" fmla="*/ 10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3" h="147">
                  <a:moveTo>
                    <a:pt x="316" y="100"/>
                  </a:moveTo>
                  <a:cubicBezTo>
                    <a:pt x="314" y="97"/>
                    <a:pt x="314" y="97"/>
                    <a:pt x="314" y="97"/>
                  </a:cubicBezTo>
                  <a:cubicBezTo>
                    <a:pt x="351" y="74"/>
                    <a:pt x="351" y="74"/>
                    <a:pt x="351" y="74"/>
                  </a:cubicBezTo>
                  <a:cubicBezTo>
                    <a:pt x="47" y="0"/>
                    <a:pt x="47" y="0"/>
                    <a:pt x="47" y="0"/>
                  </a:cubicBezTo>
                  <a:cubicBezTo>
                    <a:pt x="0" y="16"/>
                    <a:pt x="0" y="16"/>
                    <a:pt x="0" y="16"/>
                  </a:cubicBezTo>
                  <a:cubicBezTo>
                    <a:pt x="1" y="16"/>
                    <a:pt x="1" y="16"/>
                    <a:pt x="1" y="17"/>
                  </a:cubicBezTo>
                  <a:cubicBezTo>
                    <a:pt x="304" y="98"/>
                    <a:pt x="304" y="98"/>
                    <a:pt x="304" y="98"/>
                  </a:cubicBezTo>
                  <a:cubicBezTo>
                    <a:pt x="309" y="99"/>
                    <a:pt x="312" y="104"/>
                    <a:pt x="312" y="108"/>
                  </a:cubicBezTo>
                  <a:cubicBezTo>
                    <a:pt x="312" y="144"/>
                    <a:pt x="312" y="144"/>
                    <a:pt x="312" y="144"/>
                  </a:cubicBezTo>
                  <a:cubicBezTo>
                    <a:pt x="312" y="145"/>
                    <a:pt x="312" y="146"/>
                    <a:pt x="312" y="147"/>
                  </a:cubicBezTo>
                  <a:cubicBezTo>
                    <a:pt x="347" y="128"/>
                    <a:pt x="352" y="86"/>
                    <a:pt x="353" y="77"/>
                  </a:cubicBezTo>
                  <a:lnTo>
                    <a:pt x="316"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84"/>
              <a:endParaRPr lang="en-US" sz="1700">
                <a:solidFill>
                  <a:srgbClr val="000000"/>
                </a:solidFill>
              </a:endParaRPr>
            </a:p>
          </p:txBody>
        </p:sp>
        <p:sp>
          <p:nvSpPr>
            <p:cNvPr id="128" name="Freeform 22"/>
            <p:cNvSpPr>
              <a:spLocks noEditPoints="1"/>
            </p:cNvSpPr>
            <p:nvPr/>
          </p:nvSpPr>
          <p:spPr bwMode="auto">
            <a:xfrm>
              <a:off x="5416547" y="3216276"/>
              <a:ext cx="1185862" cy="493712"/>
            </a:xfrm>
            <a:custGeom>
              <a:avLst/>
              <a:gdLst>
                <a:gd name="T0" fmla="*/ 308 w 314"/>
                <a:gd name="T1" fmla="*/ 82 h 129"/>
                <a:gd name="T2" fmla="*/ 5 w 314"/>
                <a:gd name="T3" fmla="*/ 0 h 129"/>
                <a:gd name="T4" fmla="*/ 4 w 314"/>
                <a:gd name="T5" fmla="*/ 0 h 129"/>
                <a:gd name="T6" fmla="*/ 0 w 314"/>
                <a:gd name="T7" fmla="*/ 4 h 129"/>
                <a:gd name="T8" fmla="*/ 0 w 314"/>
                <a:gd name="T9" fmla="*/ 40 h 129"/>
                <a:gd name="T10" fmla="*/ 6 w 314"/>
                <a:gd name="T11" fmla="*/ 48 h 129"/>
                <a:gd name="T12" fmla="*/ 309 w 314"/>
                <a:gd name="T13" fmla="*/ 129 h 129"/>
                <a:gd name="T14" fmla="*/ 313 w 314"/>
                <a:gd name="T15" fmla="*/ 128 h 129"/>
                <a:gd name="T16" fmla="*/ 314 w 314"/>
                <a:gd name="T17" fmla="*/ 125 h 129"/>
                <a:gd name="T18" fmla="*/ 314 w 314"/>
                <a:gd name="T19" fmla="*/ 89 h 129"/>
                <a:gd name="T20" fmla="*/ 308 w 314"/>
                <a:gd name="T21" fmla="*/ 82 h 129"/>
                <a:gd name="T22" fmla="*/ 72 w 314"/>
                <a:gd name="T23" fmla="*/ 54 h 129"/>
                <a:gd name="T24" fmla="*/ 60 w 314"/>
                <a:gd name="T25" fmla="*/ 39 h 129"/>
                <a:gd name="T26" fmla="*/ 72 w 314"/>
                <a:gd name="T27" fmla="*/ 30 h 129"/>
                <a:gd name="T28" fmla="*/ 84 w 314"/>
                <a:gd name="T29" fmla="*/ 45 h 129"/>
                <a:gd name="T30" fmla="*/ 72 w 314"/>
                <a:gd name="T31" fmla="*/ 54 h 129"/>
                <a:gd name="T32" fmla="*/ 139 w 314"/>
                <a:gd name="T33" fmla="*/ 72 h 129"/>
                <a:gd name="T34" fmla="*/ 127 w 314"/>
                <a:gd name="T35" fmla="*/ 57 h 129"/>
                <a:gd name="T36" fmla="*/ 139 w 314"/>
                <a:gd name="T37" fmla="*/ 48 h 129"/>
                <a:gd name="T38" fmla="*/ 151 w 314"/>
                <a:gd name="T39" fmla="*/ 63 h 129"/>
                <a:gd name="T40" fmla="*/ 139 w 314"/>
                <a:gd name="T41" fmla="*/ 72 h 129"/>
                <a:gd name="T42" fmla="*/ 175 w 314"/>
                <a:gd name="T43" fmla="*/ 82 h 129"/>
                <a:gd name="T44" fmla="*/ 163 w 314"/>
                <a:gd name="T45" fmla="*/ 66 h 129"/>
                <a:gd name="T46" fmla="*/ 175 w 314"/>
                <a:gd name="T47" fmla="*/ 57 h 129"/>
                <a:gd name="T48" fmla="*/ 188 w 314"/>
                <a:gd name="T49" fmla="*/ 73 h 129"/>
                <a:gd name="T50" fmla="*/ 175 w 314"/>
                <a:gd name="T51" fmla="*/ 8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4" h="129">
                  <a:moveTo>
                    <a:pt x="308" y="82"/>
                  </a:moveTo>
                  <a:cubicBezTo>
                    <a:pt x="5" y="0"/>
                    <a:pt x="5" y="0"/>
                    <a:pt x="5" y="0"/>
                  </a:cubicBezTo>
                  <a:cubicBezTo>
                    <a:pt x="5" y="0"/>
                    <a:pt x="4" y="0"/>
                    <a:pt x="4" y="0"/>
                  </a:cubicBezTo>
                  <a:cubicBezTo>
                    <a:pt x="2" y="0"/>
                    <a:pt x="0" y="2"/>
                    <a:pt x="0" y="4"/>
                  </a:cubicBezTo>
                  <a:cubicBezTo>
                    <a:pt x="0" y="40"/>
                    <a:pt x="0" y="40"/>
                    <a:pt x="0" y="40"/>
                  </a:cubicBezTo>
                  <a:cubicBezTo>
                    <a:pt x="0" y="43"/>
                    <a:pt x="3" y="47"/>
                    <a:pt x="6" y="48"/>
                  </a:cubicBezTo>
                  <a:cubicBezTo>
                    <a:pt x="309" y="129"/>
                    <a:pt x="309" y="129"/>
                    <a:pt x="309" y="129"/>
                  </a:cubicBezTo>
                  <a:cubicBezTo>
                    <a:pt x="311" y="129"/>
                    <a:pt x="312" y="129"/>
                    <a:pt x="313" y="128"/>
                  </a:cubicBezTo>
                  <a:cubicBezTo>
                    <a:pt x="314" y="127"/>
                    <a:pt x="314" y="126"/>
                    <a:pt x="314" y="125"/>
                  </a:cubicBezTo>
                  <a:cubicBezTo>
                    <a:pt x="314" y="89"/>
                    <a:pt x="314" y="89"/>
                    <a:pt x="314" y="89"/>
                  </a:cubicBezTo>
                  <a:cubicBezTo>
                    <a:pt x="314" y="86"/>
                    <a:pt x="311" y="82"/>
                    <a:pt x="308" y="82"/>
                  </a:cubicBezTo>
                  <a:close/>
                  <a:moveTo>
                    <a:pt x="72" y="54"/>
                  </a:moveTo>
                  <a:cubicBezTo>
                    <a:pt x="65" y="52"/>
                    <a:pt x="60" y="45"/>
                    <a:pt x="60" y="39"/>
                  </a:cubicBezTo>
                  <a:cubicBezTo>
                    <a:pt x="60" y="32"/>
                    <a:pt x="65" y="28"/>
                    <a:pt x="72" y="30"/>
                  </a:cubicBezTo>
                  <a:cubicBezTo>
                    <a:pt x="79" y="31"/>
                    <a:pt x="84" y="38"/>
                    <a:pt x="84" y="45"/>
                  </a:cubicBezTo>
                  <a:cubicBezTo>
                    <a:pt x="84" y="52"/>
                    <a:pt x="79" y="56"/>
                    <a:pt x="72" y="54"/>
                  </a:cubicBezTo>
                  <a:close/>
                  <a:moveTo>
                    <a:pt x="139" y="72"/>
                  </a:moveTo>
                  <a:cubicBezTo>
                    <a:pt x="132" y="70"/>
                    <a:pt x="127" y="63"/>
                    <a:pt x="127" y="57"/>
                  </a:cubicBezTo>
                  <a:cubicBezTo>
                    <a:pt x="127" y="50"/>
                    <a:pt x="132" y="46"/>
                    <a:pt x="139" y="48"/>
                  </a:cubicBezTo>
                  <a:cubicBezTo>
                    <a:pt x="146" y="49"/>
                    <a:pt x="151" y="56"/>
                    <a:pt x="151" y="63"/>
                  </a:cubicBezTo>
                  <a:cubicBezTo>
                    <a:pt x="151" y="70"/>
                    <a:pt x="146" y="74"/>
                    <a:pt x="139" y="72"/>
                  </a:cubicBezTo>
                  <a:close/>
                  <a:moveTo>
                    <a:pt x="175" y="82"/>
                  </a:moveTo>
                  <a:cubicBezTo>
                    <a:pt x="169" y="80"/>
                    <a:pt x="163" y="73"/>
                    <a:pt x="163" y="66"/>
                  </a:cubicBezTo>
                  <a:cubicBezTo>
                    <a:pt x="163" y="60"/>
                    <a:pt x="169" y="56"/>
                    <a:pt x="175" y="57"/>
                  </a:cubicBezTo>
                  <a:cubicBezTo>
                    <a:pt x="182" y="59"/>
                    <a:pt x="188" y="66"/>
                    <a:pt x="188" y="73"/>
                  </a:cubicBezTo>
                  <a:cubicBezTo>
                    <a:pt x="188" y="80"/>
                    <a:pt x="182" y="84"/>
                    <a:pt x="175" y="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84"/>
              <a:endParaRPr lang="en-US" sz="1700">
                <a:solidFill>
                  <a:srgbClr val="000000"/>
                </a:solidFill>
              </a:endParaRPr>
            </a:p>
          </p:txBody>
        </p:sp>
        <p:sp>
          <p:nvSpPr>
            <p:cNvPr id="129" name="Freeform 23"/>
            <p:cNvSpPr>
              <a:spLocks/>
            </p:cNvSpPr>
            <p:nvPr/>
          </p:nvSpPr>
          <p:spPr bwMode="auto">
            <a:xfrm>
              <a:off x="6046788" y="3576638"/>
              <a:ext cx="188913" cy="117475"/>
            </a:xfrm>
            <a:custGeom>
              <a:avLst/>
              <a:gdLst>
                <a:gd name="T0" fmla="*/ 0 w 119"/>
                <a:gd name="T1" fmla="*/ 0 h 74"/>
                <a:gd name="T2" fmla="*/ 0 w 119"/>
                <a:gd name="T3" fmla="*/ 12 h 74"/>
                <a:gd name="T4" fmla="*/ 88 w 119"/>
                <a:gd name="T5" fmla="*/ 74 h 74"/>
                <a:gd name="T6" fmla="*/ 119 w 119"/>
                <a:gd name="T7" fmla="*/ 50 h 74"/>
                <a:gd name="T8" fmla="*/ 43 w 119"/>
                <a:gd name="T9" fmla="*/ 12 h 74"/>
                <a:gd name="T10" fmla="*/ 0 w 119"/>
                <a:gd name="T11" fmla="*/ 0 h 74"/>
              </a:gdLst>
              <a:ahLst/>
              <a:cxnLst>
                <a:cxn ang="0">
                  <a:pos x="T0" y="T1"/>
                </a:cxn>
                <a:cxn ang="0">
                  <a:pos x="T2" y="T3"/>
                </a:cxn>
                <a:cxn ang="0">
                  <a:pos x="T4" y="T5"/>
                </a:cxn>
                <a:cxn ang="0">
                  <a:pos x="T6" y="T7"/>
                </a:cxn>
                <a:cxn ang="0">
                  <a:pos x="T8" y="T9"/>
                </a:cxn>
                <a:cxn ang="0">
                  <a:pos x="T10" y="T11"/>
                </a:cxn>
              </a:cxnLst>
              <a:rect l="0" t="0" r="r" b="b"/>
              <a:pathLst>
                <a:path w="119" h="74">
                  <a:moveTo>
                    <a:pt x="0" y="0"/>
                  </a:moveTo>
                  <a:lnTo>
                    <a:pt x="0" y="12"/>
                  </a:lnTo>
                  <a:lnTo>
                    <a:pt x="88" y="74"/>
                  </a:lnTo>
                  <a:lnTo>
                    <a:pt x="119" y="50"/>
                  </a:lnTo>
                  <a:lnTo>
                    <a:pt x="43" y="1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84"/>
              <a:endParaRPr lang="en-US" sz="1700">
                <a:solidFill>
                  <a:srgbClr val="000000"/>
                </a:solidFill>
              </a:endParaRPr>
            </a:p>
          </p:txBody>
        </p:sp>
        <p:sp>
          <p:nvSpPr>
            <p:cNvPr id="135" name="Freeform 24"/>
            <p:cNvSpPr>
              <a:spLocks/>
            </p:cNvSpPr>
            <p:nvPr/>
          </p:nvSpPr>
          <p:spPr bwMode="auto">
            <a:xfrm>
              <a:off x="5808663" y="3549651"/>
              <a:ext cx="374650" cy="149225"/>
            </a:xfrm>
            <a:custGeom>
              <a:avLst/>
              <a:gdLst>
                <a:gd name="T0" fmla="*/ 148 w 236"/>
                <a:gd name="T1" fmla="*/ 31 h 94"/>
                <a:gd name="T2" fmla="*/ 148 w 236"/>
                <a:gd name="T3" fmla="*/ 17 h 94"/>
                <a:gd name="T4" fmla="*/ 91 w 236"/>
                <a:gd name="T5" fmla="*/ 0 h 94"/>
                <a:gd name="T6" fmla="*/ 91 w 236"/>
                <a:gd name="T7" fmla="*/ 5 h 94"/>
                <a:gd name="T8" fmla="*/ 53 w 236"/>
                <a:gd name="T9" fmla="*/ 7 h 94"/>
                <a:gd name="T10" fmla="*/ 0 w 236"/>
                <a:gd name="T11" fmla="*/ 29 h 94"/>
                <a:gd name="T12" fmla="*/ 91 w 236"/>
                <a:gd name="T13" fmla="*/ 12 h 94"/>
                <a:gd name="T14" fmla="*/ 91 w 236"/>
                <a:gd name="T15" fmla="*/ 14 h 94"/>
                <a:gd name="T16" fmla="*/ 60 w 236"/>
                <a:gd name="T17" fmla="*/ 19 h 94"/>
                <a:gd name="T18" fmla="*/ 0 w 236"/>
                <a:gd name="T19" fmla="*/ 29 h 94"/>
                <a:gd name="T20" fmla="*/ 119 w 236"/>
                <a:gd name="T21" fmla="*/ 63 h 94"/>
                <a:gd name="T22" fmla="*/ 236 w 236"/>
                <a:gd name="T23" fmla="*/ 94 h 94"/>
                <a:gd name="T24" fmla="*/ 176 w 236"/>
                <a:gd name="T25" fmla="*/ 50 h 94"/>
                <a:gd name="T26" fmla="*/ 148 w 236"/>
                <a:gd name="T27" fmla="*/ 3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6" h="94">
                  <a:moveTo>
                    <a:pt x="148" y="31"/>
                  </a:moveTo>
                  <a:lnTo>
                    <a:pt x="148" y="17"/>
                  </a:lnTo>
                  <a:lnTo>
                    <a:pt x="91" y="0"/>
                  </a:lnTo>
                  <a:lnTo>
                    <a:pt x="91" y="5"/>
                  </a:lnTo>
                  <a:lnTo>
                    <a:pt x="53" y="7"/>
                  </a:lnTo>
                  <a:lnTo>
                    <a:pt x="0" y="29"/>
                  </a:lnTo>
                  <a:lnTo>
                    <a:pt x="91" y="12"/>
                  </a:lnTo>
                  <a:lnTo>
                    <a:pt x="91" y="14"/>
                  </a:lnTo>
                  <a:lnTo>
                    <a:pt x="60" y="19"/>
                  </a:lnTo>
                  <a:lnTo>
                    <a:pt x="0" y="29"/>
                  </a:lnTo>
                  <a:lnTo>
                    <a:pt x="119" y="63"/>
                  </a:lnTo>
                  <a:lnTo>
                    <a:pt x="236" y="94"/>
                  </a:lnTo>
                  <a:lnTo>
                    <a:pt x="176" y="50"/>
                  </a:lnTo>
                  <a:lnTo>
                    <a:pt x="148"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84"/>
              <a:endParaRPr lang="en-US" sz="1700">
                <a:solidFill>
                  <a:srgbClr val="000000"/>
                </a:solidFill>
              </a:endParaRPr>
            </a:p>
          </p:txBody>
        </p:sp>
      </p:grpSp>
      <p:pic>
        <p:nvPicPr>
          <p:cNvPr id="82" name="Picture 8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27084" y="2588140"/>
            <a:ext cx="775645" cy="256913"/>
          </a:xfrm>
          <a:prstGeom prst="rect">
            <a:avLst/>
          </a:prstGeom>
          <a:solidFill>
            <a:schemeClr val="bg1"/>
          </a:solidFill>
        </p:spPr>
      </p:pic>
      <p:pic>
        <p:nvPicPr>
          <p:cNvPr id="15" name="Picture 14"/>
          <p:cNvPicPr>
            <a:picLocks noChangeAspect="1"/>
          </p:cNvPicPr>
          <p:nvPr/>
        </p:nvPicPr>
        <p:blipFill>
          <a:blip r:embed="rId4"/>
          <a:stretch>
            <a:fillRect/>
          </a:stretch>
        </p:blipFill>
        <p:spPr>
          <a:xfrm>
            <a:off x="6591025" y="2588140"/>
            <a:ext cx="243110" cy="256913"/>
          </a:xfrm>
          <a:prstGeom prst="rect">
            <a:avLst/>
          </a:prstGeom>
        </p:spPr>
      </p:pic>
      <p:pic>
        <p:nvPicPr>
          <p:cNvPr id="87" name="Picture 86"/>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5004162" y="2920233"/>
            <a:ext cx="296976" cy="463283"/>
          </a:xfrm>
          <a:prstGeom prst="rect">
            <a:avLst/>
          </a:prstGeom>
        </p:spPr>
      </p:pic>
      <p:sp>
        <p:nvSpPr>
          <p:cNvPr id="95" name="Oval 94"/>
          <p:cNvSpPr/>
          <p:nvPr/>
        </p:nvSpPr>
        <p:spPr bwMode="auto">
          <a:xfrm>
            <a:off x="6296805" y="3559540"/>
            <a:ext cx="1508760" cy="150876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4821" rIns="0" bIns="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1300" b="1" dirty="0" smtClean="0">
                <a:gradFill>
                  <a:gsLst>
                    <a:gs pos="0">
                      <a:srgbClr val="FFFFFF"/>
                    </a:gs>
                    <a:gs pos="100000">
                      <a:srgbClr val="FFFFFF"/>
                    </a:gs>
                  </a:gsLst>
                  <a:lin ang="5400000" scaled="1"/>
                </a:gradFill>
                <a:ea typeface="Segoe UI" pitchFamily="34" charset="0"/>
                <a:cs typeface="Segoe UI" pitchFamily="34" charset="0"/>
              </a:rPr>
              <a:t>Azure Stream Analytics</a:t>
            </a:r>
            <a:endParaRPr lang="en-US" sz="1300" b="1" dirty="0">
              <a:gradFill>
                <a:gsLst>
                  <a:gs pos="0">
                    <a:srgbClr val="FFFFFF"/>
                  </a:gs>
                  <a:gs pos="100000">
                    <a:srgbClr val="FFFFFF"/>
                  </a:gs>
                </a:gsLst>
                <a:lin ang="5400000" scaled="1"/>
              </a:gradFill>
              <a:ea typeface="Segoe UI" pitchFamily="34" charset="0"/>
              <a:cs typeface="Segoe UI" pitchFamily="34" charset="0"/>
            </a:endParaRPr>
          </a:p>
        </p:txBody>
      </p:sp>
      <p:pic>
        <p:nvPicPr>
          <p:cNvPr id="27" name="Picture 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99617" y="4124755"/>
            <a:ext cx="856568" cy="856568"/>
          </a:xfrm>
          <a:prstGeom prst="rect">
            <a:avLst/>
          </a:prstGeom>
        </p:spPr>
      </p:pic>
      <p:cxnSp>
        <p:nvCxnSpPr>
          <p:cNvPr id="104" name="Straight Arrow Connector 103"/>
          <p:cNvCxnSpPr/>
          <p:nvPr/>
        </p:nvCxnSpPr>
        <p:spPr>
          <a:xfrm>
            <a:off x="5691956" y="4799456"/>
            <a:ext cx="672862" cy="496603"/>
          </a:xfrm>
          <a:prstGeom prst="straightConnector1">
            <a:avLst/>
          </a:prstGeom>
          <a:ln w="25400">
            <a:solidFill>
              <a:srgbClr val="777777"/>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7" name="Freeform 38"/>
          <p:cNvSpPr>
            <a:spLocks noEditPoints="1"/>
          </p:cNvSpPr>
          <p:nvPr/>
        </p:nvSpPr>
        <p:spPr bwMode="auto">
          <a:xfrm>
            <a:off x="9242102" y="1855326"/>
            <a:ext cx="568456" cy="2649076"/>
          </a:xfrm>
          <a:custGeom>
            <a:avLst/>
            <a:gdLst>
              <a:gd name="T0" fmla="*/ 792 w 792"/>
              <a:gd name="T1" fmla="*/ 144 h 2588"/>
              <a:gd name="T2" fmla="*/ 396 w 792"/>
              <a:gd name="T3" fmla="*/ 0 h 2588"/>
              <a:gd name="T4" fmla="*/ 0 w 792"/>
              <a:gd name="T5" fmla="*/ 144 h 2588"/>
              <a:gd name="T6" fmla="*/ 0 w 792"/>
              <a:gd name="T7" fmla="*/ 792 h 2588"/>
              <a:gd name="T8" fmla="*/ 396 w 792"/>
              <a:gd name="T9" fmla="*/ 936 h 2588"/>
              <a:gd name="T10" fmla="*/ 792 w 792"/>
              <a:gd name="T11" fmla="*/ 792 h 2588"/>
              <a:gd name="T12" fmla="*/ 792 w 792"/>
              <a:gd name="T13" fmla="*/ 792 h 2588"/>
              <a:gd name="T14" fmla="*/ 792 w 792"/>
              <a:gd name="T15" fmla="*/ 144 h 2588"/>
              <a:gd name="T16" fmla="*/ 396 w 792"/>
              <a:gd name="T17" fmla="*/ 241 h 2588"/>
              <a:gd name="T18" fmla="*/ 65 w 792"/>
              <a:gd name="T19" fmla="*/ 144 h 2588"/>
              <a:gd name="T20" fmla="*/ 396 w 792"/>
              <a:gd name="T21" fmla="*/ 47 h 2588"/>
              <a:gd name="T22" fmla="*/ 728 w 792"/>
              <a:gd name="T23" fmla="*/ 144 h 2588"/>
              <a:gd name="T24" fmla="*/ 396 w 792"/>
              <a:gd name="T25" fmla="*/ 241 h 2588"/>
              <a:gd name="T26" fmla="*/ 792 w 792"/>
              <a:gd name="T27" fmla="*/ 970 h 2588"/>
              <a:gd name="T28" fmla="*/ 792 w 792"/>
              <a:gd name="T29" fmla="*/ 970 h 2588"/>
              <a:gd name="T30" fmla="*/ 792 w 792"/>
              <a:gd name="T31" fmla="*/ 1618 h 2588"/>
              <a:gd name="T32" fmla="*/ 792 w 792"/>
              <a:gd name="T33" fmla="*/ 1618 h 2588"/>
              <a:gd name="T34" fmla="*/ 396 w 792"/>
              <a:gd name="T35" fmla="*/ 1762 h 2588"/>
              <a:gd name="T36" fmla="*/ 0 w 792"/>
              <a:gd name="T37" fmla="*/ 1618 h 2588"/>
              <a:gd name="T38" fmla="*/ 0 w 792"/>
              <a:gd name="T39" fmla="*/ 970 h 2588"/>
              <a:gd name="T40" fmla="*/ 30 w 792"/>
              <a:gd name="T41" fmla="*/ 915 h 2588"/>
              <a:gd name="T42" fmla="*/ 97 w 792"/>
              <a:gd name="T43" fmla="*/ 946 h 2588"/>
              <a:gd name="T44" fmla="*/ 396 w 792"/>
              <a:gd name="T45" fmla="*/ 992 h 2588"/>
              <a:gd name="T46" fmla="*/ 696 w 792"/>
              <a:gd name="T47" fmla="*/ 946 h 2588"/>
              <a:gd name="T48" fmla="*/ 763 w 792"/>
              <a:gd name="T49" fmla="*/ 915 h 2588"/>
              <a:gd name="T50" fmla="*/ 792 w 792"/>
              <a:gd name="T51" fmla="*/ 970 h 2588"/>
              <a:gd name="T52" fmla="*/ 792 w 792"/>
              <a:gd name="T53" fmla="*/ 1796 h 2588"/>
              <a:gd name="T54" fmla="*/ 792 w 792"/>
              <a:gd name="T55" fmla="*/ 1796 h 2588"/>
              <a:gd name="T56" fmla="*/ 792 w 792"/>
              <a:gd name="T57" fmla="*/ 2444 h 2588"/>
              <a:gd name="T58" fmla="*/ 792 w 792"/>
              <a:gd name="T59" fmla="*/ 2444 h 2588"/>
              <a:gd name="T60" fmla="*/ 396 w 792"/>
              <a:gd name="T61" fmla="*/ 2588 h 2588"/>
              <a:gd name="T62" fmla="*/ 0 w 792"/>
              <a:gd name="T63" fmla="*/ 2444 h 2588"/>
              <a:gd name="T64" fmla="*/ 0 w 792"/>
              <a:gd name="T65" fmla="*/ 1796 h 2588"/>
              <a:gd name="T66" fmla="*/ 30 w 792"/>
              <a:gd name="T67" fmla="*/ 1741 h 2588"/>
              <a:gd name="T68" fmla="*/ 97 w 792"/>
              <a:gd name="T69" fmla="*/ 1772 h 2588"/>
              <a:gd name="T70" fmla="*/ 396 w 792"/>
              <a:gd name="T71" fmla="*/ 1818 h 2588"/>
              <a:gd name="T72" fmla="*/ 696 w 792"/>
              <a:gd name="T73" fmla="*/ 1772 h 2588"/>
              <a:gd name="T74" fmla="*/ 763 w 792"/>
              <a:gd name="T75" fmla="*/ 1741 h 2588"/>
              <a:gd name="T76" fmla="*/ 792 w 792"/>
              <a:gd name="T77" fmla="*/ 1796 h 2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92" h="2588">
                <a:moveTo>
                  <a:pt x="792" y="144"/>
                </a:moveTo>
                <a:cubicBezTo>
                  <a:pt x="792" y="64"/>
                  <a:pt x="615" y="0"/>
                  <a:pt x="396" y="0"/>
                </a:cubicBezTo>
                <a:cubicBezTo>
                  <a:pt x="178" y="0"/>
                  <a:pt x="0" y="64"/>
                  <a:pt x="0" y="144"/>
                </a:cubicBezTo>
                <a:cubicBezTo>
                  <a:pt x="0" y="792"/>
                  <a:pt x="0" y="792"/>
                  <a:pt x="0" y="792"/>
                </a:cubicBezTo>
                <a:cubicBezTo>
                  <a:pt x="0" y="872"/>
                  <a:pt x="178" y="936"/>
                  <a:pt x="396" y="936"/>
                </a:cubicBezTo>
                <a:cubicBezTo>
                  <a:pt x="615" y="936"/>
                  <a:pt x="792" y="872"/>
                  <a:pt x="792" y="792"/>
                </a:cubicBezTo>
                <a:cubicBezTo>
                  <a:pt x="792" y="792"/>
                  <a:pt x="792" y="792"/>
                  <a:pt x="792" y="792"/>
                </a:cubicBezTo>
                <a:cubicBezTo>
                  <a:pt x="792" y="144"/>
                  <a:pt x="792" y="144"/>
                  <a:pt x="792" y="144"/>
                </a:cubicBezTo>
                <a:close/>
                <a:moveTo>
                  <a:pt x="396" y="241"/>
                </a:moveTo>
                <a:cubicBezTo>
                  <a:pt x="214" y="241"/>
                  <a:pt x="65" y="198"/>
                  <a:pt x="65" y="144"/>
                </a:cubicBezTo>
                <a:cubicBezTo>
                  <a:pt x="65" y="90"/>
                  <a:pt x="214" y="47"/>
                  <a:pt x="396" y="47"/>
                </a:cubicBezTo>
                <a:cubicBezTo>
                  <a:pt x="579" y="47"/>
                  <a:pt x="728" y="90"/>
                  <a:pt x="728" y="144"/>
                </a:cubicBezTo>
                <a:cubicBezTo>
                  <a:pt x="728" y="198"/>
                  <a:pt x="579" y="241"/>
                  <a:pt x="396" y="241"/>
                </a:cubicBezTo>
                <a:close/>
                <a:moveTo>
                  <a:pt x="792" y="970"/>
                </a:moveTo>
                <a:cubicBezTo>
                  <a:pt x="792" y="970"/>
                  <a:pt x="792" y="970"/>
                  <a:pt x="792" y="970"/>
                </a:cubicBezTo>
                <a:cubicBezTo>
                  <a:pt x="792" y="1618"/>
                  <a:pt x="792" y="1618"/>
                  <a:pt x="792" y="1618"/>
                </a:cubicBezTo>
                <a:cubicBezTo>
                  <a:pt x="792" y="1618"/>
                  <a:pt x="792" y="1618"/>
                  <a:pt x="792" y="1618"/>
                </a:cubicBezTo>
                <a:cubicBezTo>
                  <a:pt x="792" y="1698"/>
                  <a:pt x="615" y="1762"/>
                  <a:pt x="396" y="1762"/>
                </a:cubicBezTo>
                <a:cubicBezTo>
                  <a:pt x="178" y="1762"/>
                  <a:pt x="0" y="1698"/>
                  <a:pt x="0" y="1618"/>
                </a:cubicBezTo>
                <a:cubicBezTo>
                  <a:pt x="0" y="970"/>
                  <a:pt x="0" y="970"/>
                  <a:pt x="0" y="970"/>
                </a:cubicBezTo>
                <a:cubicBezTo>
                  <a:pt x="0" y="951"/>
                  <a:pt x="11" y="932"/>
                  <a:pt x="30" y="915"/>
                </a:cubicBezTo>
                <a:cubicBezTo>
                  <a:pt x="48" y="926"/>
                  <a:pt x="71" y="937"/>
                  <a:pt x="97" y="946"/>
                </a:cubicBezTo>
                <a:cubicBezTo>
                  <a:pt x="178" y="976"/>
                  <a:pt x="284" y="992"/>
                  <a:pt x="396" y="992"/>
                </a:cubicBezTo>
                <a:cubicBezTo>
                  <a:pt x="509" y="992"/>
                  <a:pt x="615" y="976"/>
                  <a:pt x="696" y="946"/>
                </a:cubicBezTo>
                <a:cubicBezTo>
                  <a:pt x="722" y="937"/>
                  <a:pt x="744" y="926"/>
                  <a:pt x="763" y="915"/>
                </a:cubicBezTo>
                <a:cubicBezTo>
                  <a:pt x="782" y="932"/>
                  <a:pt x="792" y="951"/>
                  <a:pt x="792" y="970"/>
                </a:cubicBezTo>
                <a:close/>
                <a:moveTo>
                  <a:pt x="792" y="1796"/>
                </a:moveTo>
                <a:cubicBezTo>
                  <a:pt x="792" y="1796"/>
                  <a:pt x="792" y="1796"/>
                  <a:pt x="792" y="1796"/>
                </a:cubicBezTo>
                <a:cubicBezTo>
                  <a:pt x="792" y="2444"/>
                  <a:pt x="792" y="2444"/>
                  <a:pt x="792" y="2444"/>
                </a:cubicBezTo>
                <a:cubicBezTo>
                  <a:pt x="792" y="2444"/>
                  <a:pt x="792" y="2444"/>
                  <a:pt x="792" y="2444"/>
                </a:cubicBezTo>
                <a:cubicBezTo>
                  <a:pt x="792" y="2524"/>
                  <a:pt x="615" y="2588"/>
                  <a:pt x="396" y="2588"/>
                </a:cubicBezTo>
                <a:cubicBezTo>
                  <a:pt x="178" y="2588"/>
                  <a:pt x="0" y="2524"/>
                  <a:pt x="0" y="2444"/>
                </a:cubicBezTo>
                <a:cubicBezTo>
                  <a:pt x="0" y="1796"/>
                  <a:pt x="0" y="1796"/>
                  <a:pt x="0" y="1796"/>
                </a:cubicBezTo>
                <a:cubicBezTo>
                  <a:pt x="0" y="1777"/>
                  <a:pt x="11" y="1758"/>
                  <a:pt x="30" y="1741"/>
                </a:cubicBezTo>
                <a:cubicBezTo>
                  <a:pt x="48" y="1752"/>
                  <a:pt x="71" y="1763"/>
                  <a:pt x="97" y="1772"/>
                </a:cubicBezTo>
                <a:cubicBezTo>
                  <a:pt x="178" y="1802"/>
                  <a:pt x="284" y="1818"/>
                  <a:pt x="396" y="1818"/>
                </a:cubicBezTo>
                <a:cubicBezTo>
                  <a:pt x="509" y="1818"/>
                  <a:pt x="615" y="1802"/>
                  <a:pt x="696" y="1772"/>
                </a:cubicBezTo>
                <a:cubicBezTo>
                  <a:pt x="722" y="1763"/>
                  <a:pt x="744" y="1752"/>
                  <a:pt x="763" y="1741"/>
                </a:cubicBezTo>
                <a:cubicBezTo>
                  <a:pt x="782" y="1758"/>
                  <a:pt x="792" y="1777"/>
                  <a:pt x="792" y="1796"/>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cxnSp>
        <p:nvCxnSpPr>
          <p:cNvPr id="69" name="Straight Arrow Connector 68"/>
          <p:cNvCxnSpPr/>
          <p:nvPr/>
        </p:nvCxnSpPr>
        <p:spPr>
          <a:xfrm flipH="1">
            <a:off x="5790349" y="4301516"/>
            <a:ext cx="489063" cy="866"/>
          </a:xfrm>
          <a:prstGeom prst="straightConnector1">
            <a:avLst/>
          </a:prstGeom>
          <a:ln>
            <a:solidFill>
              <a:schemeClr val="bg1">
                <a:lumMod val="50000"/>
              </a:schemeClr>
            </a:solidFill>
            <a:headEnd type="triangle"/>
            <a:tailEnd type="triangle"/>
          </a:ln>
        </p:spPr>
        <p:style>
          <a:lnRef idx="3">
            <a:schemeClr val="accent3"/>
          </a:lnRef>
          <a:fillRef idx="0">
            <a:schemeClr val="accent3"/>
          </a:fillRef>
          <a:effectRef idx="2">
            <a:schemeClr val="accent3"/>
          </a:effectRef>
          <a:fontRef idx="minor">
            <a:schemeClr val="tx1"/>
          </a:fontRef>
        </p:style>
      </p:cxnSp>
      <p:grpSp>
        <p:nvGrpSpPr>
          <p:cNvPr id="99" name="Group 98"/>
          <p:cNvGrpSpPr/>
          <p:nvPr/>
        </p:nvGrpSpPr>
        <p:grpSpPr>
          <a:xfrm>
            <a:off x="8066005" y="2029789"/>
            <a:ext cx="1149418" cy="2415434"/>
            <a:chOff x="7913170" y="3312282"/>
            <a:chExt cx="1149418" cy="2415434"/>
          </a:xfrm>
        </p:grpSpPr>
        <p:grpSp>
          <p:nvGrpSpPr>
            <p:cNvPr id="109" name="Group 108"/>
            <p:cNvGrpSpPr/>
            <p:nvPr/>
          </p:nvGrpSpPr>
          <p:grpSpPr>
            <a:xfrm>
              <a:off x="7916635" y="3918422"/>
              <a:ext cx="1145953" cy="1809294"/>
              <a:chOff x="8138456" y="2948621"/>
              <a:chExt cx="1188720" cy="1981190"/>
            </a:xfrm>
            <a:solidFill>
              <a:schemeClr val="accent1"/>
            </a:solidFill>
          </p:grpSpPr>
          <p:sp>
            <p:nvSpPr>
              <p:cNvPr id="110" name="Right Arrow 109"/>
              <p:cNvSpPr/>
              <p:nvPr/>
            </p:nvSpPr>
            <p:spPr bwMode="auto">
              <a:xfrm>
                <a:off x="8138456" y="2948621"/>
                <a:ext cx="1188720" cy="640080"/>
              </a:xfrm>
              <a:prstGeom prst="rightArrow">
                <a:avLst/>
              </a:prstGeom>
              <a:solidFill>
                <a:schemeClr val="accent5"/>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0" rIns="0" bIns="0" numCol="1" spcCol="0" rtlCol="0" fromWordArt="0" anchor="ctr" anchorCtr="0" forceAA="0" compatLnSpc="1">
                <a:prstTxWarp prst="textNoShape">
                  <a:avLst/>
                </a:prstTxWarp>
                <a:noAutofit/>
              </a:bodyPr>
              <a:lstStyle/>
              <a:p>
                <a:pPr defTabSz="914102">
                  <a:lnSpc>
                    <a:spcPct val="90000"/>
                  </a:lnSpc>
                </a:pPr>
                <a:r>
                  <a:rPr lang="en-US" sz="1176" b="1" dirty="0">
                    <a:gradFill>
                      <a:gsLst>
                        <a:gs pos="0">
                          <a:srgbClr val="FFFFFF"/>
                        </a:gs>
                        <a:gs pos="100000">
                          <a:srgbClr val="FFFFFF"/>
                        </a:gs>
                      </a:gsLst>
                      <a:lin ang="5400000" scaled="1"/>
                    </a:gradFill>
                    <a:ea typeface="Segoe UI" pitchFamily="34" charset="0"/>
                    <a:cs typeface="Segoe UI" pitchFamily="34" charset="0"/>
                  </a:rPr>
                  <a:t>HDFS</a:t>
                </a:r>
              </a:p>
            </p:txBody>
          </p:sp>
          <p:sp>
            <p:nvSpPr>
              <p:cNvPr id="111" name="Right Arrow 110"/>
              <p:cNvSpPr/>
              <p:nvPr/>
            </p:nvSpPr>
            <p:spPr bwMode="auto">
              <a:xfrm>
                <a:off x="8138456" y="3619176"/>
                <a:ext cx="1188720" cy="640080"/>
              </a:xfrm>
              <a:prstGeom prst="rightArrow">
                <a:avLst/>
              </a:prstGeom>
              <a:solidFill>
                <a:schemeClr val="accent5"/>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0" rIns="0" bIns="0" numCol="1" spcCol="0" rtlCol="0" fromWordArt="0" anchor="ctr" anchorCtr="0" forceAA="0" compatLnSpc="1">
                <a:prstTxWarp prst="textNoShape">
                  <a:avLst/>
                </a:prstTxWarp>
                <a:noAutofit/>
              </a:bodyPr>
              <a:lstStyle/>
              <a:p>
                <a:pPr defTabSz="914102">
                  <a:lnSpc>
                    <a:spcPct val="90000"/>
                  </a:lnSpc>
                </a:pPr>
                <a:r>
                  <a:rPr lang="en-US" sz="1176" b="1" dirty="0">
                    <a:gradFill>
                      <a:gsLst>
                        <a:gs pos="0">
                          <a:srgbClr val="FFFFFF"/>
                        </a:gs>
                        <a:gs pos="100000">
                          <a:srgbClr val="FFFFFF"/>
                        </a:gs>
                      </a:gsLst>
                      <a:lin ang="5400000" scaled="1"/>
                    </a:gradFill>
                    <a:ea typeface="Segoe UI" pitchFamily="34" charset="0"/>
                    <a:cs typeface="Segoe UI" pitchFamily="34" charset="0"/>
                  </a:rPr>
                  <a:t>Azure DBs</a:t>
                </a:r>
              </a:p>
            </p:txBody>
          </p:sp>
          <p:sp>
            <p:nvSpPr>
              <p:cNvPr id="112" name="Right Arrow 111"/>
              <p:cNvSpPr/>
              <p:nvPr/>
            </p:nvSpPr>
            <p:spPr bwMode="auto">
              <a:xfrm>
                <a:off x="8138456" y="4289731"/>
                <a:ext cx="1188720" cy="640080"/>
              </a:xfrm>
              <a:prstGeom prst="rightArrow">
                <a:avLst/>
              </a:prstGeom>
              <a:solidFill>
                <a:schemeClr val="accent5"/>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0" rIns="0" bIns="0" numCol="1" spcCol="0" rtlCol="0" fromWordArt="0" anchor="ctr" anchorCtr="0" forceAA="0" compatLnSpc="1">
                <a:prstTxWarp prst="textNoShape">
                  <a:avLst/>
                </a:prstTxWarp>
                <a:noAutofit/>
              </a:bodyPr>
              <a:lstStyle/>
              <a:p>
                <a:pPr defTabSz="914102">
                  <a:lnSpc>
                    <a:spcPct val="90000"/>
                  </a:lnSpc>
                </a:pPr>
                <a:r>
                  <a:rPr lang="en-US" sz="1176" b="1" dirty="0">
                    <a:gradFill>
                      <a:gsLst>
                        <a:gs pos="0">
                          <a:srgbClr val="FFFFFF"/>
                        </a:gs>
                        <a:gs pos="100000">
                          <a:srgbClr val="FFFFFF"/>
                        </a:gs>
                      </a:gsLst>
                      <a:lin ang="5400000" scaled="1"/>
                    </a:gradFill>
                    <a:ea typeface="Segoe UI" pitchFamily="34" charset="0"/>
                    <a:cs typeface="Segoe UI" pitchFamily="34" charset="0"/>
                  </a:rPr>
                  <a:t>Azure storage</a:t>
                </a:r>
              </a:p>
            </p:txBody>
          </p:sp>
        </p:grpSp>
        <p:sp>
          <p:nvSpPr>
            <p:cNvPr id="138" name="Right Arrow 137"/>
            <p:cNvSpPr/>
            <p:nvPr/>
          </p:nvSpPr>
          <p:spPr bwMode="auto">
            <a:xfrm>
              <a:off x="7913170" y="3312282"/>
              <a:ext cx="1145953" cy="584544"/>
            </a:xfrm>
            <a:prstGeom prst="rightArrow">
              <a:avLst/>
            </a:prstGeom>
            <a:solidFill>
              <a:schemeClr val="accent5"/>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0" rIns="0" bIns="0" numCol="1" spcCol="0" rtlCol="0" fromWordArt="0" anchor="ctr" anchorCtr="0" forceAA="0" compatLnSpc="1">
              <a:prstTxWarp prst="textNoShape">
                <a:avLst/>
              </a:prstTxWarp>
              <a:noAutofit/>
            </a:bodyPr>
            <a:lstStyle/>
            <a:p>
              <a:pPr defTabSz="914102">
                <a:lnSpc>
                  <a:spcPct val="90000"/>
                </a:lnSpc>
              </a:pPr>
              <a:r>
                <a:rPr lang="en-US" sz="1176" b="1" dirty="0" err="1">
                  <a:gradFill>
                    <a:gsLst>
                      <a:gs pos="0">
                        <a:srgbClr val="FFFFFF"/>
                      </a:gs>
                      <a:gs pos="100000">
                        <a:srgbClr val="FFFFFF"/>
                      </a:gs>
                    </a:gsLst>
                    <a:lin ang="5400000" scaled="1"/>
                  </a:gradFill>
                  <a:ea typeface="Segoe UI" pitchFamily="34" charset="0"/>
                  <a:cs typeface="Segoe UI" pitchFamily="34" charset="0"/>
                </a:rPr>
                <a:t>HBase</a:t>
              </a:r>
              <a:endParaRPr lang="en-US" sz="1176" b="1" dirty="0">
                <a:gradFill>
                  <a:gsLst>
                    <a:gs pos="0">
                      <a:srgbClr val="FFFFFF"/>
                    </a:gs>
                    <a:gs pos="100000">
                      <a:srgbClr val="FFFFFF"/>
                    </a:gs>
                  </a:gsLst>
                  <a:lin ang="5400000" scaled="1"/>
                </a:gradFill>
                <a:ea typeface="Segoe UI" pitchFamily="34" charset="0"/>
                <a:cs typeface="Segoe UI" pitchFamily="34" charset="0"/>
              </a:endParaRPr>
            </a:p>
          </p:txBody>
        </p:sp>
      </p:grpSp>
      <p:sp>
        <p:nvSpPr>
          <p:cNvPr id="2" name="Title 1"/>
          <p:cNvSpPr>
            <a:spLocks noGrp="1"/>
          </p:cNvSpPr>
          <p:nvPr>
            <p:ph type="title"/>
          </p:nvPr>
        </p:nvSpPr>
        <p:spPr/>
        <p:txBody>
          <a:bodyPr/>
          <a:lstStyle/>
          <a:p>
            <a:r>
              <a:rPr lang="en-US" dirty="0" smtClean="0"/>
              <a:t> </a:t>
            </a:r>
            <a:endParaRPr lang="en-US" dirty="0"/>
          </a:p>
        </p:txBody>
      </p:sp>
    </p:spTree>
    <p:extLst>
      <p:ext uri="{BB962C8B-B14F-4D97-AF65-F5344CB8AC3E}">
        <p14:creationId xmlns:p14="http://schemas.microsoft.com/office/powerpoint/2010/main" val="26789892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adLp5CSddUyH2.S4SYXsw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adLp5CSddUyH2.S4SYXsw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QL Server 14_DRAFT_04222013_ab">
  <a:themeElements>
    <a:clrScheme name="Custom 14">
      <a:dk1>
        <a:srgbClr val="505050"/>
      </a:dk1>
      <a:lt1>
        <a:srgbClr val="FFFFFF"/>
      </a:lt1>
      <a:dk2>
        <a:srgbClr val="505050"/>
      </a:dk2>
      <a:lt2>
        <a:srgbClr val="969696"/>
      </a:lt2>
      <a:accent1>
        <a:srgbClr val="00187B"/>
      </a:accent1>
      <a:accent2>
        <a:srgbClr val="7FBA00"/>
      </a:accent2>
      <a:accent3>
        <a:srgbClr val="FF8C00"/>
      </a:accent3>
      <a:accent4>
        <a:srgbClr val="00BCF2"/>
      </a:accent4>
      <a:accent5>
        <a:srgbClr val="E81123"/>
      </a:accent5>
      <a:accent6>
        <a:srgbClr val="FFB900"/>
      </a:accent6>
      <a:hlink>
        <a:srgbClr val="00187B"/>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External_Template_16x9" id="{2FE55D51-FEBC-4A42-A4CB-0C1E7CD67338}" vid="{6B9A7899-6FE2-4C34-8CB1-94B9A5D7B2AB}"/>
    </a:ext>
  </a:extLst>
</a:theme>
</file>

<file path=ppt/theme/theme3.xml><?xml version="1.0" encoding="utf-8"?>
<a:theme xmlns:a="http://schemas.openxmlformats.org/drawingml/2006/main" name="1_STB Conversations 2013">
  <a:themeElements>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fontScheme name="STB-2013-SegoeUI">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4"/>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000" b="1" dirty="0" smtClean="0">
            <a:solidFill>
              <a:schemeClr val="bg1"/>
            </a:solidFill>
            <a:latin typeface="+mj-lt"/>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noAutofit/>
      </a:bodyPr>
      <a:lstStyle>
        <a:defPPr>
          <a:lnSpc>
            <a:spcPct val="90000"/>
          </a:lnSpc>
          <a:spcAft>
            <a:spcPts val="600"/>
          </a:spcAft>
          <a:defRPr sz="2400" smtClean="0">
            <a:gradFill>
              <a:gsLst>
                <a:gs pos="2917">
                  <a:schemeClr val="tx1"/>
                </a:gs>
                <a:gs pos="30000">
                  <a:schemeClr val="tx1"/>
                </a:gs>
              </a:gsLst>
              <a:lin ang="5400000" scaled="0"/>
            </a:gradFill>
          </a:defRPr>
        </a:defPPr>
      </a:lstStyle>
    </a:txDef>
  </a:objectDefaults>
  <a:extraClrSchemeLst/>
</a:theme>
</file>

<file path=ppt/theme/theme4.xml><?xml version="1.0" encoding="utf-8"?>
<a:theme xmlns:a="http://schemas.openxmlformats.org/drawingml/2006/main" name="PASS 2013_SpeakerTemplate_16x9">
  <a:themeElements>
    <a:clrScheme name="Custom 3">
      <a:dk1>
        <a:srgbClr val="58585A"/>
      </a:dk1>
      <a:lt1>
        <a:sysClr val="window" lastClr="FFFFFF"/>
      </a:lt1>
      <a:dk2>
        <a:srgbClr val="003A78"/>
      </a:dk2>
      <a:lt2>
        <a:srgbClr val="0061B0"/>
      </a:lt2>
      <a:accent1>
        <a:srgbClr val="0084CC"/>
      </a:accent1>
      <a:accent2>
        <a:srgbClr val="52C3D8"/>
      </a:accent2>
      <a:accent3>
        <a:srgbClr val="FCB327"/>
      </a:accent3>
      <a:accent4>
        <a:srgbClr val="7EB241"/>
      </a:accent4>
      <a:accent5>
        <a:srgbClr val="1D9C48"/>
      </a:accent5>
      <a:accent6>
        <a:srgbClr val="181651"/>
      </a:accent6>
      <a:hlink>
        <a:srgbClr val="0084CC"/>
      </a:hlink>
      <a:folHlink>
        <a:srgbClr val="505150"/>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C259F80B481294EA2616764F5468028" ma:contentTypeVersion="3" ma:contentTypeDescription="Create a new document." ma:contentTypeScope="" ma:versionID="17b0ab71de516efa0448e332352d800e">
  <xsd:schema xmlns:xsd="http://www.w3.org/2001/XMLSchema" xmlns:xs="http://www.w3.org/2001/XMLSchema" xmlns:p="http://schemas.microsoft.com/office/2006/metadata/properties" xmlns:ns3="ca2d2b93-6fe1-4327-ad17-9a40d88b17df" targetNamespace="http://schemas.microsoft.com/office/2006/metadata/properties" ma:root="true" ma:fieldsID="54066b4107bc7e24724af96c9ac5d664" ns3:_="">
    <xsd:import namespace="ca2d2b93-6fe1-4327-ad17-9a40d88b17df"/>
    <xsd:element name="properties">
      <xsd:complexType>
        <xsd:sequence>
          <xsd:element name="documentManagement">
            <xsd:complexType>
              <xsd:all>
                <xsd:element ref="ns3:SharedWithUsers" minOccurs="0"/>
                <xsd:element ref="ns3:SharingHintHash"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2d2b93-6fe1-4327-ad17-9a40d88b17d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58A7AE3-F3FD-4B7F-A97C-9B98BD0FD408}">
  <ds:schemaRefs>
    <ds:schemaRef ds:uri="http://schemas.microsoft.com/office/infopath/2007/PartnerControls"/>
    <ds:schemaRef ds:uri="http://schemas.microsoft.com/office/2006/documentManagement/types"/>
    <ds:schemaRef ds:uri="http://purl.org/dc/terms/"/>
    <ds:schemaRef ds:uri="http://purl.org/dc/dcmitype/"/>
    <ds:schemaRef ds:uri="http://www.w3.org/XML/1998/namespace"/>
    <ds:schemaRef ds:uri="http://purl.org/dc/elements/1.1/"/>
    <ds:schemaRef ds:uri="http://schemas.openxmlformats.org/package/2006/metadata/core-properties"/>
    <ds:schemaRef ds:uri="ca2d2b93-6fe1-4327-ad17-9a40d88b17df"/>
    <ds:schemaRef ds:uri="http://schemas.microsoft.com/office/2006/metadata/properties"/>
  </ds:schemaRefs>
</ds:datastoreItem>
</file>

<file path=customXml/itemProps2.xml><?xml version="1.0" encoding="utf-8"?>
<ds:datastoreItem xmlns:ds="http://schemas.openxmlformats.org/officeDocument/2006/customXml" ds:itemID="{5320355E-D5C7-42C3-BCA4-76AB1D83841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a2d2b93-6fe1-4327-ad17-9a40d88b17d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CE44F84-122E-413B-A645-7A16AC627DF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9736</TotalTime>
  <Words>806</Words>
  <Application>Microsoft Office PowerPoint</Application>
  <PresentationFormat>Widescreen</PresentationFormat>
  <Paragraphs>189</Paragraphs>
  <Slides>17</Slides>
  <Notes>10</Notes>
  <HiddenSlides>0</HiddenSlides>
  <MMClips>0</MMClips>
  <ScaleCrop>false</ScaleCrop>
  <HeadingPairs>
    <vt:vector size="8" baseType="variant">
      <vt:variant>
        <vt:lpstr>Fonts Used</vt:lpstr>
      </vt:variant>
      <vt:variant>
        <vt:i4>13</vt:i4>
      </vt:variant>
      <vt:variant>
        <vt:lpstr>Theme</vt:lpstr>
      </vt:variant>
      <vt:variant>
        <vt:i4>4</vt:i4>
      </vt:variant>
      <vt:variant>
        <vt:lpstr>Embedded OLE Servers</vt:lpstr>
      </vt:variant>
      <vt:variant>
        <vt:i4>1</vt:i4>
      </vt:variant>
      <vt:variant>
        <vt:lpstr>Slide Titles</vt:lpstr>
      </vt:variant>
      <vt:variant>
        <vt:i4>17</vt:i4>
      </vt:variant>
    </vt:vector>
  </HeadingPairs>
  <TitlesOfParts>
    <vt:vector size="35" baseType="lpstr">
      <vt:lpstr>MS PGothic</vt:lpstr>
      <vt:lpstr>MS PGothic</vt:lpstr>
      <vt:lpstr>Arial</vt:lpstr>
      <vt:lpstr>Calibri</vt:lpstr>
      <vt:lpstr>Calibri Light</vt:lpstr>
      <vt:lpstr>Century Gothic</vt:lpstr>
      <vt:lpstr>Consolas</vt:lpstr>
      <vt:lpstr>Segoe</vt:lpstr>
      <vt:lpstr>Segoe Light</vt:lpstr>
      <vt:lpstr>Segoe UI</vt:lpstr>
      <vt:lpstr>Segoe UI Light</vt:lpstr>
      <vt:lpstr>Segoe UI Semibold</vt:lpstr>
      <vt:lpstr>Wingdings</vt:lpstr>
      <vt:lpstr>Office Theme</vt:lpstr>
      <vt:lpstr>SQL Server 14_DRAFT_04222013_ab</vt:lpstr>
      <vt:lpstr>1_STB Conversations 2013</vt:lpstr>
      <vt:lpstr>PASS 2013_SpeakerTemplate_16x9</vt:lpstr>
      <vt:lpstr>think-cell Slide</vt:lpstr>
      <vt:lpstr>NoSQL and Relational in the Modern Data Architecture </vt:lpstr>
      <vt:lpstr>Agenda</vt:lpstr>
      <vt:lpstr>Microsoft Azure Data Services</vt:lpstr>
      <vt:lpstr>The And of Data Persistence</vt:lpstr>
      <vt:lpstr>PowerPoint Presentation</vt:lpstr>
      <vt:lpstr>Kinect Telemetry Retail Application</vt:lpstr>
      <vt:lpstr>Polyglot Persistence Pattern</vt:lpstr>
      <vt:lpstr>PowerPoint Presentation</vt:lpstr>
      <vt:lpstr> </vt:lpstr>
      <vt:lpstr>PowerPoint Presentation</vt:lpstr>
      <vt:lpstr>Terminology Time</vt:lpstr>
      <vt:lpstr>Distributed Systems and the CAP Theorem</vt:lpstr>
      <vt:lpstr>BASE - ACID</vt:lpstr>
      <vt:lpstr>__aaS - Services</vt:lpstr>
      <vt:lpstr>Azure Data Services</vt:lpstr>
      <vt:lpstr>Agenda</vt:lpstr>
      <vt:lpstr>HOL1 Explore the Portal(s)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Lara Rubbelke</dc:creator>
  <cp:lastModifiedBy>Lara Rubbelke</cp:lastModifiedBy>
  <cp:revision>78</cp:revision>
  <dcterms:created xsi:type="dcterms:W3CDTF">2015-01-14T15:17:34Z</dcterms:created>
  <dcterms:modified xsi:type="dcterms:W3CDTF">2015-04-06T03:52:55Z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TaxKeyword">
    <vt:lpwstr/>
  </property>
  <property fmtid="{D5CDD505-2E9C-101B-9397-08002B2CF9AE}" pid="4" name="ContentTypeId">
    <vt:lpwstr>0x0101009C259F80B481294EA2616764F5468028</vt:lpwstr>
  </property>
  <property fmtid="{D5CDD505-2E9C-101B-9397-08002B2CF9AE}" pid="5" name="TaxCatchAll">
    <vt:lpwstr/>
  </property>
  <property fmtid="{D5CDD505-2E9C-101B-9397-08002B2CF9AE}" pid="6" name="TaxKeywordTaxHTField">
    <vt:lpwstr/>
  </property>
</Properties>
</file>