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7" r:id="rId13"/>
    <p:sldId id="273" r:id="rId14"/>
    <p:sldId id="274" r:id="rId15"/>
    <p:sldId id="275" r:id="rId16"/>
    <p:sldId id="276" r:id="rId17"/>
    <p:sldId id="272" r:id="rId18"/>
    <p:sldId id="277" r:id="rId19"/>
    <p:sldId id="278" r:id="rId20"/>
    <p:sldId id="279" r:id="rId21"/>
    <p:sldId id="268" r:id="rId22"/>
    <p:sldId id="269" r:id="rId23"/>
    <p:sldId id="260" r:id="rId24"/>
    <p:sldId id="28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Dominance by Stability: A Framework for Top k Dominating Query On Incomplete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Faruk</a:t>
            </a:r>
            <a:r>
              <a:rPr lang="en-US" dirty="0" smtClean="0"/>
              <a:t> </a:t>
            </a:r>
            <a:r>
              <a:rPr lang="en-US" dirty="0" err="1" smtClean="0"/>
              <a:t>Hossen</a:t>
            </a:r>
            <a:r>
              <a:rPr lang="en-US" dirty="0" smtClean="0"/>
              <a:t>, K.M Azharul Hasan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International Conference on Big Data, </a:t>
            </a:r>
            <a:r>
              <a:rPr lang="en-US" sz="2000" dirty="0" err="1" smtClean="0"/>
              <a:t>IoT</a:t>
            </a:r>
            <a:r>
              <a:rPr lang="en-US" sz="2000" dirty="0" smtClean="0"/>
              <a:t> and Machine Learning (BIM 2023)</a:t>
            </a:r>
          </a:p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172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PAPER ID: </a:t>
            </a:r>
            <a:r>
              <a:rPr lang="en-US" sz="2400" dirty="0" smtClean="0"/>
              <a:t>361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495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1000" y="2209800"/>
            <a:ext cx="7696200" cy="2590800"/>
            <a:chOff x="381000" y="4419600"/>
            <a:chExt cx="7315200" cy="2133600"/>
          </a:xfrm>
        </p:grpSpPr>
        <p:sp>
          <p:nvSpPr>
            <p:cNvPr id="4" name="Rectangle 3"/>
            <p:cNvSpPr/>
            <p:nvPr/>
          </p:nvSpPr>
          <p:spPr>
            <a:xfrm>
              <a:off x="381000" y="4419600"/>
              <a:ext cx="10668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 smtClean="0"/>
                <a:t>Incomplete Dataset</a:t>
              </a:r>
              <a:endParaRPr lang="en-US" sz="1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4419600"/>
              <a:ext cx="11430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 smtClean="0"/>
                <a:t>Creating Data Bucket</a:t>
              </a:r>
              <a:endParaRPr lang="en-US" sz="15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9800" y="5867400"/>
              <a:ext cx="1371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 smtClean="0"/>
                <a:t>Creating a CDL for every data bucket</a:t>
              </a:r>
              <a:endParaRPr lang="en-US" sz="1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9000" y="5867400"/>
              <a:ext cx="22098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 smtClean="0"/>
                <a:t>Constructing Dominating CDL extracting k records from each CDL</a:t>
              </a:r>
              <a:endParaRPr lang="en-US" sz="1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7400" y="4419600"/>
              <a:ext cx="18288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 smtClean="0"/>
                <a:t>Calculating each record's stability using the standard deviation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5867400"/>
              <a:ext cx="1752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 smtClean="0"/>
                <a:t>Returning k records from Dominating CDL</a:t>
              </a:r>
              <a:endParaRPr lang="en-US" sz="1500" dirty="0"/>
            </a:p>
          </p:txBody>
        </p:sp>
        <p:cxnSp>
          <p:nvCxnSpPr>
            <p:cNvPr id="10" name="Straight Arrow Connector 9"/>
            <p:cNvCxnSpPr>
              <a:stCxn id="7" idx="1"/>
              <a:endCxn id="9" idx="3"/>
            </p:cNvCxnSpPr>
            <p:nvPr/>
          </p:nvCxnSpPr>
          <p:spPr>
            <a:xfrm flipH="1">
              <a:off x="2971800" y="62103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629400" y="5105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505200" y="4419600"/>
              <a:ext cx="19812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 smtClean="0"/>
                <a:t>Removing records where the mean falls below a certain threshold</a:t>
              </a:r>
              <a:endParaRPr lang="en-US" sz="1500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1447800" y="47625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12" idx="1"/>
            </p:cNvCxnSpPr>
            <p:nvPr/>
          </p:nvCxnSpPr>
          <p:spPr>
            <a:xfrm>
              <a:off x="3124200" y="47625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8" idx="1"/>
            </p:cNvCxnSpPr>
            <p:nvPr/>
          </p:nvCxnSpPr>
          <p:spPr>
            <a:xfrm>
              <a:off x="5486400" y="47625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1"/>
              <a:endCxn id="7" idx="3"/>
            </p:cNvCxnSpPr>
            <p:nvPr/>
          </p:nvCxnSpPr>
          <p:spPr>
            <a:xfrm flipH="1">
              <a:off x="5638800" y="62103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Dataset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Movie Lens dataset which is incomplete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Figure above shows the dataset where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to m</a:t>
            </a:r>
            <a:r>
              <a:rPr lang="en-US" baseline="-25000" dirty="0" smtClean="0"/>
              <a:t>5 </a:t>
            </a:r>
            <a:r>
              <a:rPr lang="en-US" dirty="0" smtClean="0"/>
              <a:t>are movie ID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to u</a:t>
            </a:r>
            <a:r>
              <a:rPr lang="en-US" baseline="-25000" dirty="0" smtClean="0"/>
              <a:t>10 </a:t>
            </a:r>
            <a:r>
              <a:rPr lang="en-US" dirty="0" smtClean="0"/>
              <a:t>are ratings from users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 '-' indicates the missing values in that dimension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343400"/>
            <a:ext cx="78278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r>
              <a:rPr lang="en-US" b="1" u="sng" dirty="0" smtClean="0"/>
              <a:t>Bucketing</a:t>
            </a:r>
          </a:p>
          <a:p>
            <a:pPr lvl="1">
              <a:buFont typeface="Wingdings" pitchFamily="2" charset="2"/>
              <a:buChar char="q"/>
            </a:pPr>
            <a:r>
              <a:rPr lang="en-US" sz="2300" dirty="0" smtClean="0"/>
              <a:t>Records having same amount of missing values at the same position are put in same data bucket.</a:t>
            </a:r>
          </a:p>
          <a:p>
            <a:pPr lvl="1">
              <a:buFont typeface="Wingdings" pitchFamily="2" charset="2"/>
              <a:buChar char="q"/>
            </a:pPr>
            <a:r>
              <a:rPr lang="en-US" sz="2300" dirty="0" smtClean="0"/>
              <a:t>Bucket id is produced by assigning 0 and 1 to absence and presence attributes.</a:t>
            </a:r>
          </a:p>
          <a:p>
            <a:endParaRPr lang="en-US" b="1" u="sng" dirty="0"/>
          </a:p>
        </p:txBody>
      </p:sp>
      <p:pic>
        <p:nvPicPr>
          <p:cNvPr id="1026" name="Picture 2" descr="C:\Users\Dr. Azhar\Desktop\backe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6756400" cy="2870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5048" cy="4648200"/>
          </a:xfrm>
        </p:spPr>
        <p:txBody>
          <a:bodyPr/>
          <a:lstStyle/>
          <a:p>
            <a:r>
              <a:rPr lang="en-US" sz="2800" dirty="0" smtClean="0"/>
              <a:t>Then Records are removed those have mean less than threshold.</a:t>
            </a:r>
          </a:p>
          <a:p>
            <a:r>
              <a:rPr lang="en-US" sz="2800" dirty="0" smtClean="0"/>
              <a:t>Shaded records are removed in the figure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Dr. Azhar\Desktop\bucket_pro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6775450" cy="3082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10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u="sng" dirty="0" smtClean="0"/>
              <a:t>Compressed Data List(CDL)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Compressed Data List (CDL) is data structure that is a variant of B+ tree to get sorted </a:t>
            </a:r>
            <a:r>
              <a:rPr lang="en-US" dirty="0" smtClean="0"/>
              <a:t>sequence [4]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Key-pointer pairs &lt;K, P&gt; form CDL's first level.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second floor's entrance is on the first level. A node in the second level has keys and pointer.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following second-level node is pointed to by the pointer of previous node.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CDL's head and leaf nodes are the first and second levels, respectively.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leaf node can store maximum of  </a:t>
            </a:r>
            <a:r>
              <a:rPr lang="el-GR" dirty="0" smtClean="0"/>
              <a:t>β</a:t>
            </a:r>
            <a:r>
              <a:rPr lang="en-US" dirty="0" smtClean="0"/>
              <a:t> keys.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Keys stored in a node pointed by a head are greater than or equal to head.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Figure above shows the CDL after inserting the keys 10, 16, 28, 32, 40, 24, 30, 36 where </a:t>
            </a:r>
            <a:r>
              <a:rPr lang="el-GR" dirty="0" smtClean="0"/>
              <a:t>β</a:t>
            </a:r>
            <a:r>
              <a:rPr lang="en-US" dirty="0" smtClean="0"/>
              <a:t> = 3.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</p:txBody>
      </p:sp>
      <p:pic>
        <p:nvPicPr>
          <p:cNvPr id="4" name="Picture 5" descr="C:\Users\Dr. Azhar\Downloads\cdl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672954"/>
            <a:ext cx="4876800" cy="1956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u="sng" dirty="0" smtClean="0"/>
              <a:t>Bucket CDL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Every bucket is implemented with CDL is bucket CDL.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Here key is &lt;id, score&gt; where score is stability value.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Stability is computed as </a:t>
            </a:r>
          </a:p>
          <a:p>
            <a:endParaRPr lang="en-US" dirty="0"/>
          </a:p>
        </p:txBody>
      </p:sp>
      <p:pic>
        <p:nvPicPr>
          <p:cNvPr id="1026" name="Picture 2" descr="C:\Users\Dr. Azhar\Desktop\bucket cd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49" y="4114800"/>
            <a:ext cx="7458451" cy="23622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895600"/>
            <a:ext cx="1828800" cy="770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495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700" b="1" u="sng" dirty="0" smtClean="0"/>
              <a:t>Dominating CDL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Another CDL is created taking k records from each bucket CDL is dominating CDL.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Finally k records extracted from dominating CDL as top k records.</a:t>
            </a:r>
          </a:p>
          <a:p>
            <a:endParaRPr lang="en-US" dirty="0"/>
          </a:p>
        </p:txBody>
      </p:sp>
      <p:pic>
        <p:nvPicPr>
          <p:cNvPr id="2049" name="Picture 1" descr="C:\Users\Dr. Azhar\Desktop\dominating cd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240713" cy="1646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Proposed dominance by stability is contrasted with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Extended Skyband based Algorithm (ESB)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Exhaustive Pairwise Comparison (EPC)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Performance is measured in terms of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Dominance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Retrieval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Dominance</a:t>
            </a:r>
          </a:p>
          <a:p>
            <a:pPr lvl="1"/>
            <a:r>
              <a:rPr lang="en-US" dirty="0" smtClean="0"/>
              <a:t>TKDS recommends unique records in response to top k query where other methods show less uniqueness.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799"/>
            <a:ext cx="4953000" cy="352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Retrieval</a:t>
            </a:r>
          </a:p>
          <a:p>
            <a:pPr lvl="1"/>
            <a:endParaRPr lang="en-US" b="1" u="sng" dirty="0"/>
          </a:p>
        </p:txBody>
      </p:sp>
      <p:pic>
        <p:nvPicPr>
          <p:cNvPr id="35842" name="Picture 2" descr="C:\Users\Dr. Azhar\Downloads\graph_r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908" y="2286000"/>
            <a:ext cx="7824655" cy="3870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95400" y="6172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Retrieval time comparison for real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Top-k dominance (TKD) finds the most dominating objects in a dataset.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TKD becomes an important decision making tool for many organizations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 dominate another record, a record must </a:t>
            </a:r>
            <a:r>
              <a:rPr lang="en-US" dirty="0" smtClean="0"/>
              <a:t>dominate another by all </a:t>
            </a:r>
            <a:r>
              <a:rPr lang="en-US" dirty="0" smtClean="0"/>
              <a:t>dataset attributes.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TKD fails to deal with varying ratings in a dataset where those varying ratings can be fabricated.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Retrieval</a:t>
            </a:r>
          </a:p>
          <a:p>
            <a:pPr lvl="1"/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Retrieval time comparison for synthetic dataset</a:t>
            </a:r>
            <a:endParaRPr lang="en-US" dirty="0"/>
          </a:p>
        </p:txBody>
      </p:sp>
      <p:pic>
        <p:nvPicPr>
          <p:cNvPr id="36866" name="Picture 2" descr="C:\Users\Dr. Azhar\Downloads\graph_synthet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255" y="2362200"/>
            <a:ext cx="7667257" cy="3925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introduced a stability component so that the final result would be more justified and in line with reality</a:t>
            </a:r>
          </a:p>
          <a:p>
            <a:r>
              <a:rPr lang="en-US" dirty="0" smtClean="0"/>
              <a:t>We offer a novel strategy in which a data structure known as a Compressed Data List (CDL) serves as the primary constituent of our model</a:t>
            </a:r>
          </a:p>
          <a:p>
            <a:r>
              <a:rPr lang="en-US" dirty="0" smtClean="0"/>
              <a:t>Data retrieval becomes speedy having the capability to index CDL.</a:t>
            </a:r>
          </a:p>
          <a:p>
            <a:r>
              <a:rPr lang="en-US" dirty="0" smtClean="0"/>
              <a:t>The proposed approach results in fewer duplicate scores and a ranking of the top k items that is more reflective for practical applications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Models can be implemented in parallel processing environment. Because the buckets are independent of one another, they can effectively be used in a parallel setting to handle enormous datasets.</a:t>
            </a:r>
          </a:p>
          <a:p>
            <a:r>
              <a:rPr lang="en-US" dirty="0" smtClean="0"/>
              <a:t>Evaluating the model with a dataset that is significantly larger and addressing the shortcomings of the study.</a:t>
            </a:r>
          </a:p>
          <a:p>
            <a:r>
              <a:rPr lang="en-US" dirty="0" smtClean="0"/>
              <a:t>Extending the study using more missing data sets and doing a more in-depth analysis of the observation are both being considered.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Miao X, </a:t>
            </a:r>
            <a:r>
              <a:rPr lang="en-US" dirty="0" err="1" smtClean="0"/>
              <a:t>Gao</a:t>
            </a:r>
            <a:r>
              <a:rPr lang="en-US" dirty="0" smtClean="0"/>
              <a:t> Y, </a:t>
            </a:r>
            <a:r>
              <a:rPr lang="en-US" dirty="0" err="1" smtClean="0"/>
              <a:t>Zheng</a:t>
            </a:r>
            <a:r>
              <a:rPr lang="en-US" dirty="0" smtClean="0"/>
              <a:t> B, Chen G, Cui H. Top-k dominating queries on incomplete data. IEEE Transactions on Knowledge and Data Engineering. 2015 Jul 24;28(1):252-66.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Papadias</a:t>
            </a:r>
            <a:r>
              <a:rPr lang="en-US" dirty="0" smtClean="0"/>
              <a:t> D, Tao Y, Fu G, Seeger B. Progressive skyline computation in database systems. ACM Transactions on Database Systems (TODS). 2005 Mar 1;30(1):41-82.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 X, Li J, </a:t>
            </a:r>
            <a:r>
              <a:rPr lang="en-US" dirty="0" err="1" smtClean="0"/>
              <a:t>Gao</a:t>
            </a:r>
            <a:r>
              <a:rPr lang="en-US" dirty="0" smtClean="0"/>
              <a:t> H. TDEP: efficiently processing top-k dominating query on massive data. Knowledge and Information Systems. 2015 Jun;43:689-718.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95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4.	</a:t>
            </a:r>
            <a:r>
              <a:rPr lang="en-US" dirty="0" err="1" smtClean="0"/>
              <a:t>Hasan</a:t>
            </a:r>
            <a:r>
              <a:rPr lang="en-US" dirty="0" smtClean="0"/>
              <a:t> KA, Tsuji T, Higuchi K. An efficient implementation for MOLAP basic data structure and its evaluation. </a:t>
            </a:r>
            <a:r>
              <a:rPr lang="en-US" dirty="0" err="1" smtClean="0"/>
              <a:t>InAdvances</a:t>
            </a:r>
            <a:r>
              <a:rPr lang="en-US" dirty="0" smtClean="0"/>
              <a:t> in Databases: Concepts, Systems and Applications: 12th International Conference on Database Systems for Advanced Applications, DASFAA 2007, Bangkok, Thailand, April 9-12, 2007.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Expressing my gratitude to Allah for always providing for my need. </a:t>
            </a:r>
          </a:p>
          <a:p>
            <a:r>
              <a:rPr lang="en-US" dirty="0" smtClean="0"/>
              <a:t>Expressing my gratitude to my supervisor, Dr. K.M. Azharul Hasan, Professor, Department of Computer Science and Engineering (CSE), Khulna University of Engineering &amp; Technology (KUET)</a:t>
            </a:r>
          </a:p>
          <a:p>
            <a:r>
              <a:rPr lang="en-US" dirty="0" smtClean="0"/>
              <a:t>Extending my gratitude to the administration of Khulna University of Engineering &amp; Technology (KUET), Khulna, for granting me the necessary permission and giving me with financial aid.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top-k dominating (TKD) query is a method for discovering most prominent k items from a large dataset.</a:t>
            </a:r>
          </a:p>
          <a:p>
            <a:r>
              <a:rPr lang="en-US" dirty="0" smtClean="0"/>
              <a:t>For example- A user wants top k hotels in a city to reserve room in it to get better opportunity.</a:t>
            </a:r>
          </a:p>
          <a:p>
            <a:r>
              <a:rPr lang="en-US" dirty="0" smtClean="0"/>
              <a:t>Let the suggested top item’s ratings are 2, 5, 1, 5, 2, 4, 3.</a:t>
            </a:r>
          </a:p>
          <a:p>
            <a:r>
              <a:rPr lang="en-US" dirty="0" smtClean="0"/>
              <a:t>User becomes confused because ratings are varying where some </a:t>
            </a:r>
            <a:r>
              <a:rPr lang="en-US" smtClean="0"/>
              <a:t>are </a:t>
            </a:r>
            <a:r>
              <a:rPr lang="en-US" smtClean="0"/>
              <a:t>suggesting </a:t>
            </a:r>
            <a:r>
              <a:rPr lang="en-US" dirty="0" smtClean="0"/>
              <a:t>good and where some are suggesting bad. </a:t>
            </a:r>
          </a:p>
          <a:p>
            <a:r>
              <a:rPr lang="en-US" dirty="0" smtClean="0"/>
              <a:t>Good ratings can be fake or from hotel authority.</a:t>
            </a:r>
          </a:p>
          <a:p>
            <a:r>
              <a:rPr lang="en-US" dirty="0" smtClean="0"/>
              <a:t>In order to deal with the varying ratings in a dataset, a new technique of TKD is needed that is top-k </a:t>
            </a:r>
            <a:r>
              <a:rPr lang="en-US" dirty="0" smtClean="0"/>
              <a:t>dominance </a:t>
            </a:r>
            <a:r>
              <a:rPr lang="en-US" dirty="0" smtClean="0"/>
              <a:t>by stability.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495800"/>
          </a:xfrm>
        </p:spPr>
        <p:txBody>
          <a:bodyPr/>
          <a:lstStyle/>
          <a:p>
            <a:r>
              <a:rPr lang="en-US" b="1" u="sng" dirty="0" smtClean="0"/>
              <a:t>TKD on Incomplete Data</a:t>
            </a:r>
          </a:p>
          <a:p>
            <a:pPr lvl="1"/>
            <a:r>
              <a:rPr lang="en-US" dirty="0" smtClean="0"/>
              <a:t>Miao et al. proposed TKD method on incomplete dataset[1].</a:t>
            </a:r>
          </a:p>
          <a:p>
            <a:pPr lvl="1"/>
            <a:r>
              <a:rPr lang="en-US" dirty="0" smtClean="0"/>
              <a:t>Skyline and upper bound strategies are employed in a TKD to minimize the candidate pool. </a:t>
            </a:r>
          </a:p>
          <a:p>
            <a:pPr lvl="1"/>
            <a:r>
              <a:rPr lang="en-US" dirty="0" smtClean="0"/>
              <a:t>The method is ineffective when the dataset and target data are large because there are so many comparisons.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E:\FARUK DRIVE\Thesis\Thesis Report Final\Figures\tkd_incomp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636464"/>
            <a:ext cx="6096000" cy="2221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r>
              <a:rPr lang="en-US" b="1" u="sng" dirty="0" smtClean="0"/>
              <a:t>Skyline Query</a:t>
            </a:r>
          </a:p>
          <a:p>
            <a:pPr lvl="1"/>
            <a:r>
              <a:rPr lang="en-US" dirty="0" err="1" smtClean="0"/>
              <a:t>Papadias</a:t>
            </a:r>
            <a:r>
              <a:rPr lang="en-US" dirty="0" smtClean="0"/>
              <a:t> et al. proposed top-k dominating queries as a version on skyline queries, which carry out closest neighbor searching on a typical data set using R-tree indexing[2].</a:t>
            </a:r>
          </a:p>
          <a:p>
            <a:pPr lvl="1"/>
            <a:r>
              <a:rPr lang="en-US" dirty="0" smtClean="0"/>
              <a:t>Skyline query returns the objects that cannot be dominated by any other objects.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E:\FARUK DRIVE\Thesis\Thesis Report Final\Figures\skyline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886200"/>
            <a:ext cx="3429000" cy="274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495800"/>
          </a:xfrm>
        </p:spPr>
        <p:txBody>
          <a:bodyPr/>
          <a:lstStyle/>
          <a:p>
            <a:r>
              <a:rPr lang="en-US" b="1" u="sng" dirty="0" smtClean="0"/>
              <a:t>TKD on Massive Data</a:t>
            </a:r>
          </a:p>
          <a:p>
            <a:pPr lvl="1"/>
            <a:r>
              <a:rPr lang="en-US" dirty="0" smtClean="0"/>
              <a:t>Han et al. suggested a method that generates top-k dominant results on enormous data by using low-cost sorted lists for each attribute[3].</a:t>
            </a:r>
          </a:p>
          <a:p>
            <a:pPr lvl="1"/>
            <a:r>
              <a:rPr lang="en-US" dirty="0" smtClean="0"/>
              <a:t>A novel algorithm is proposed to utilize sorted lists built for each attribute with low cost to return top-k dominating result on massive data efficiently.</a:t>
            </a:r>
          </a:p>
          <a:p>
            <a:pPr lvl="1"/>
            <a:r>
              <a:rPr lang="en-US" dirty="0" smtClean="0"/>
              <a:t>The algorithm can be divided into two phases: growing phase and shrinking phase.</a:t>
            </a:r>
          </a:p>
          <a:p>
            <a:pPr lvl="1"/>
            <a:endParaRPr lang="en-US" b="1" u="sng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top-k dominance by stability(TKDS)?</a:t>
            </a:r>
          </a:p>
          <a:p>
            <a:r>
              <a:rPr lang="en-US" dirty="0" smtClean="0"/>
              <a:t>How does TKDS do query processing?</a:t>
            </a:r>
          </a:p>
          <a:p>
            <a:r>
              <a:rPr lang="en-US" dirty="0" smtClean="0"/>
              <a:t>What data structure is utilized in this study?</a:t>
            </a:r>
          </a:p>
          <a:p>
            <a:r>
              <a:rPr lang="en-US" dirty="0" smtClean="0"/>
              <a:t>How does TKDS perform?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800600"/>
          </a:xfrm>
        </p:spPr>
        <p:txBody>
          <a:bodyPr/>
          <a:lstStyle/>
          <a:p>
            <a:r>
              <a:rPr lang="en-US" dirty="0" smtClean="0"/>
              <a:t>Followings are the objectives of the study</a:t>
            </a:r>
          </a:p>
          <a:p>
            <a:pPr lvl="1"/>
            <a:r>
              <a:rPr lang="en-US" dirty="0" smtClean="0"/>
              <a:t>Develop a TKD method to deal with varying dataset</a:t>
            </a:r>
          </a:p>
          <a:p>
            <a:pPr lvl="1"/>
            <a:r>
              <a:rPr lang="en-US" dirty="0" smtClean="0"/>
              <a:t>Efficient top-k query processing using efficient data structure.</a:t>
            </a:r>
          </a:p>
          <a:p>
            <a:pPr lvl="1"/>
            <a:r>
              <a:rPr lang="en-US" dirty="0" smtClean="0"/>
              <a:t>Efficient way of TKD score computation</a:t>
            </a:r>
          </a:p>
          <a:p>
            <a:pPr lvl="1"/>
            <a:r>
              <a:rPr lang="en-US" dirty="0" smtClean="0"/>
              <a:t>Efficient algorithm named as top-k dominance by stability(TKDS) to deal with varying dataset.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and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Effective query processing technique for varying dataset.</a:t>
            </a:r>
          </a:p>
          <a:p>
            <a:r>
              <a:rPr lang="en-US" dirty="0" smtClean="0"/>
              <a:t>Producing less duplicate recommendation.</a:t>
            </a:r>
          </a:p>
          <a:p>
            <a:r>
              <a:rPr lang="en-US" dirty="0" smtClean="0"/>
              <a:t>Producing top-k recommendation within short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970</TotalTime>
  <Words>1218</Words>
  <Application>Microsoft Office PowerPoint</Application>
  <PresentationFormat>On-screen Show (4:3)</PresentationFormat>
  <Paragraphs>125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Dominance by Stability: A Framework for Top k Dominating Query On Incomplete Data</vt:lpstr>
      <vt:lpstr>Introduction</vt:lpstr>
      <vt:lpstr>Problem Statement</vt:lpstr>
      <vt:lpstr>Related Work</vt:lpstr>
      <vt:lpstr>Related Work(Continue…)</vt:lpstr>
      <vt:lpstr>Related Work(Continue…)</vt:lpstr>
      <vt:lpstr>Research Questions:</vt:lpstr>
      <vt:lpstr>Objectives</vt:lpstr>
      <vt:lpstr>Outcomes and Impacts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Experimental Results</vt:lpstr>
      <vt:lpstr>Experimental Results</vt:lpstr>
      <vt:lpstr>Experimental Results</vt:lpstr>
      <vt:lpstr>Experimental Results</vt:lpstr>
      <vt:lpstr>Conclusion</vt:lpstr>
      <vt:lpstr>Future Research Direction</vt:lpstr>
      <vt:lpstr>References</vt:lpstr>
      <vt:lpstr>References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Dominance by Stability: A Framework for Top k Dominating Query On Incomplete Data</dc:title>
  <dc:creator>Dr. Azhar</dc:creator>
  <cp:lastModifiedBy>Dr. Azhar</cp:lastModifiedBy>
  <cp:revision>103</cp:revision>
  <dcterms:created xsi:type="dcterms:W3CDTF">2006-08-16T00:00:00Z</dcterms:created>
  <dcterms:modified xsi:type="dcterms:W3CDTF">2023-09-03T02:18:47Z</dcterms:modified>
</cp:coreProperties>
</file>