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f2d9da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f2d9da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f2d9da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f2d9da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f2d9dab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f2d9dab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f2d9da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f2d9da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f2d9dab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f2d9dab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f2d9dab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f2d9dab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3f2d9dab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3f2d9dab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f2d9dab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f2d9dab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762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61588" y="2219325"/>
            <a:ext cx="6820800" cy="3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 478 - Computational Geometry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Implementation of Two Delaunay Triangulation Algorithms and Comparing Their Performances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Group Members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Ahmet Faruk Ulutaş - 21803717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Mustafa Azyoksul - 21501426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project, two different Delaunay Triangulation algorithm for triangulating a set of points in a two-dimensional plane is implemented.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Randomized incremental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Divide-and-conquer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Randomized Incremental Algorithm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incremental DT algorithm starts with a triangle large enough to contain all of the points in the input. Points are added into the triangulation one by one, maintaining the invariant that the triangulation is Delaunay</a:t>
            </a:r>
            <a:r>
              <a:rPr i="1"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[1].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</a:t>
            </a:r>
            <a:r>
              <a:rPr lang="en-GB"/>
              <a:t>Randomized Incremental Algorithm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434343"/>
                </a:solidFill>
              </a:rPr>
              <a:t>Algorithm</a:t>
            </a:r>
            <a:endParaRPr sz="1400">
              <a:solidFill>
                <a:srgbClr val="434343"/>
              </a:solidFill>
            </a:endParaRPr>
          </a:p>
          <a:p>
            <a:pPr indent="-282733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Find a triangle that contains the entire point set.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Select a new point P (1a)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Find the triangle in the current triangulation that contains P (1a)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Connect P to the vertices of this triangle (1b)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Add old edges of the triangle into a candidate list (1b)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Repeat until the candidate list is empty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Draw the circumcircle of the triangle formed by the candidate edge and P (1c)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If no point is in the circumcircle (1c)</a:t>
            </a:r>
            <a:endParaRPr sz="1100">
              <a:solidFill>
                <a:schemeClr val="dk1"/>
              </a:solidFill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Continue loop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If there is a point Q inside the circumcircle (1d)</a:t>
            </a:r>
            <a:endParaRPr sz="1100">
              <a:solidFill>
                <a:schemeClr val="dk1"/>
              </a:solidFill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Swap the candidate edge with the edge [PQ] (1e)</a:t>
            </a:r>
            <a:endParaRPr sz="1100">
              <a:solidFill>
                <a:schemeClr val="dk1"/>
              </a:solidFill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-GB" sz="1100">
                <a:solidFill>
                  <a:schemeClr val="dk1"/>
                </a:solidFill>
              </a:rPr>
              <a:t>Add edges from the ends of candidate edge to Q to candidate list (1e)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End (1f)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 the worst case the insertion of a point can require O(n) edges to be flipped.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Locating the containing triangle can be done in an optimal O(log n) time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Thus, O(n log(n) ) time and O(n) storage [2].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475" y="1170125"/>
            <a:ext cx="298252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 Algorithm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divide and conquer algorithm, a recursive line is drawn to divide the vertices into two sets. The Delaunay triangulation is then calculated for each dividing cluster and the clusters are joined along the dividing line.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</a:t>
            </a:r>
            <a:r>
              <a:rPr lang="en-GB"/>
              <a:t>Divide and Conquer Algorithm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Algorithm</a:t>
            </a:r>
            <a:endParaRPr sz="1400">
              <a:solidFill>
                <a:srgbClr val="434343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Put all of the points into order of increasing x-coordinates. If two points have the same x-coordinate, one with lower y-coordinate comes first.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Divide the set into subsets by halving the set of points recursively until each group has at most 3 points.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Trivially triangulate the subsets of at most 3 points.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Run the recursive stack back and merge the subsets in each step.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Division process O(log(n)),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Merge process O(n),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Thus, O(n log(n)) [3].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900" y="2299100"/>
            <a:ext cx="3990100" cy="28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Randomized Incremental Algorithm 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of Points	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100			0.039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1.000		2.999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10.000		343.191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100.000		(apprx. 18 hours)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1.000.000	(apprx. 145 days)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</a:t>
            </a:r>
            <a:r>
              <a:rPr lang="en-GB"/>
              <a:t> Algorithm Performance: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of Points	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100			0.012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1.000		0.118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10.000		2.002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100.000		24.324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1.000.000	289.074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[1] Cignoni, Paolo &amp; Montani, Claudio &amp; Scopigno, Roberto. (1998). DeWall: A fast divide and conquer Delaunay triangulation algorithm in E d. Computer-Aided Design. 30. 333-341. 10.1016/S0010-4485(97)00082-1.</a:t>
            </a:r>
            <a:endParaRPr sz="11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[2] Lischinski, Dani. “Incremental Delaunay Triangulation” Graphics Gems IV. Paul S. Heckbert (Ed.). Academic Press Prof., Inc., San Diego, CA, USA. 1994. Page 47-59. http://www.karlchenofhell.org/cppswp/lischinski.pdf doi: https://dl.acm.org/citation.cfm?id=180900</a:t>
            </a:r>
            <a:endParaRPr sz="11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[3] S. Peterson, “Computing Constrained Delaunay Triangulations,” </a:t>
            </a:r>
            <a:r>
              <a:rPr i="1" lang="en-GB" sz="1100">
                <a:solidFill>
                  <a:schemeClr val="dk1"/>
                </a:solidFill>
              </a:rPr>
              <a:t>COMPUTING CONSTRAINED DELAUNAY TRIANGULATIONS IN THE PLANE</a:t>
            </a:r>
            <a:r>
              <a:rPr lang="en-GB" sz="1100">
                <a:solidFill>
                  <a:schemeClr val="dk1"/>
                </a:solidFill>
              </a:rPr>
              <a:t>. [Online]. Available: http://www.geom.uiuc.edu/~samuelp/del_project.html#:~:text=The%20divide%20and%20conquer%20algorithm,by%20their%20y%2Dcoordinates). [Accessed: 22-Mar-2022].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