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FF6600"/>
    <a:srgbClr val="F8F8F8"/>
    <a:srgbClr val="1C1C1C"/>
    <a:srgbClr val="11111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0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43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0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8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45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25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4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3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7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12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9693-DEF1-4292-AE37-6EAFAF6C657B}" type="datetimeFigureOut">
              <a:rPr kumimoji="1" lang="ja-JP" altLang="en-US" smtClean="0"/>
              <a:t>2013/10/26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DBA5-B3EA-4022-B794-09426A2D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2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2392385" y="2091026"/>
            <a:ext cx="2700000" cy="2700000"/>
          </a:xfrm>
          <a:prstGeom prst="ellipse">
            <a:avLst/>
          </a:prstGeom>
          <a:solidFill>
            <a:srgbClr val="F8F8F8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806915" y="2953611"/>
            <a:ext cx="935473" cy="452499"/>
          </a:xfrm>
          <a:prstGeom prst="line">
            <a:avLst/>
          </a:prstGeom>
          <a:ln w="279400" cap="sq">
            <a:solidFill>
              <a:srgbClr val="111111"/>
            </a:solidFill>
            <a:round/>
          </a:ln>
          <a:effectLst>
            <a:outerShdw blurRad="63500" dist="38100" dir="5400000" algn="t" rotWithShape="0">
              <a:schemeClr val="bg2">
                <a:lumMod val="10000"/>
                <a:alpha val="5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3736548" y="1551027"/>
            <a:ext cx="1069855" cy="1855083"/>
          </a:xfrm>
          <a:prstGeom prst="line">
            <a:avLst/>
          </a:prstGeom>
          <a:ln w="152400" cap="sq">
            <a:solidFill>
              <a:srgbClr val="111111"/>
            </a:solidFill>
            <a:round/>
          </a:ln>
          <a:effectLst>
            <a:outerShdw blurRad="63500" dist="38100" dir="5400000" algn="t" rotWithShape="0">
              <a:schemeClr val="bg2">
                <a:lumMod val="10000"/>
                <a:alpha val="5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円弧 13"/>
          <p:cNvSpPr/>
          <p:nvPr/>
        </p:nvSpPr>
        <p:spPr>
          <a:xfrm>
            <a:off x="2026548" y="1731026"/>
            <a:ext cx="3420000" cy="3420000"/>
          </a:xfrm>
          <a:prstGeom prst="arc">
            <a:avLst>
              <a:gd name="adj1" fmla="val 18770007"/>
              <a:gd name="adj2" fmla="val 1592718"/>
            </a:avLst>
          </a:prstGeom>
          <a:ln w="228600" cap="rnd" cmpd="sng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5" name="円弧 14"/>
          <p:cNvSpPr/>
          <p:nvPr/>
        </p:nvSpPr>
        <p:spPr>
          <a:xfrm>
            <a:off x="1666548" y="1371026"/>
            <a:ext cx="4140000" cy="4140000"/>
          </a:xfrm>
          <a:prstGeom prst="arc">
            <a:avLst>
              <a:gd name="adj1" fmla="val 18953766"/>
              <a:gd name="adj2" fmla="val 1162869"/>
            </a:avLst>
          </a:prstGeom>
          <a:ln w="228600" cap="rnd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2392385" y="2091026"/>
            <a:ext cx="2700000" cy="2700000"/>
          </a:xfrm>
          <a:prstGeom prst="ellipse">
            <a:avLst/>
          </a:prstGeom>
          <a:solidFill>
            <a:srgbClr val="F8F8F8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806915" y="2953611"/>
            <a:ext cx="935473" cy="452499"/>
          </a:xfrm>
          <a:prstGeom prst="line">
            <a:avLst/>
          </a:prstGeom>
          <a:ln w="279400" cap="sq">
            <a:solidFill>
              <a:srgbClr val="111111"/>
            </a:solidFill>
            <a:round/>
          </a:ln>
          <a:effectLst>
            <a:outerShdw blurRad="63500" dist="38100" dir="5400000" algn="t" rotWithShape="0">
              <a:schemeClr val="bg2">
                <a:lumMod val="10000"/>
                <a:alpha val="5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3736548" y="1551027"/>
            <a:ext cx="1069855" cy="1855083"/>
          </a:xfrm>
          <a:prstGeom prst="line">
            <a:avLst/>
          </a:prstGeom>
          <a:ln w="152400" cap="sq">
            <a:solidFill>
              <a:srgbClr val="111111"/>
            </a:solidFill>
            <a:round/>
          </a:ln>
          <a:effectLst>
            <a:outerShdw blurRad="63500" dist="38100" dir="5400000" algn="t" rotWithShape="0">
              <a:schemeClr val="bg2">
                <a:lumMod val="10000"/>
                <a:alpha val="5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円弧 13"/>
          <p:cNvSpPr/>
          <p:nvPr/>
        </p:nvSpPr>
        <p:spPr>
          <a:xfrm>
            <a:off x="2026548" y="1731026"/>
            <a:ext cx="3420000" cy="3420000"/>
          </a:xfrm>
          <a:prstGeom prst="arc">
            <a:avLst>
              <a:gd name="adj1" fmla="val 18550639"/>
              <a:gd name="adj2" fmla="val 1592717"/>
            </a:avLst>
          </a:prstGeom>
          <a:ln w="228600" cap="rnd" cmpd="sng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5" name="円弧 14"/>
          <p:cNvSpPr/>
          <p:nvPr/>
        </p:nvSpPr>
        <p:spPr>
          <a:xfrm>
            <a:off x="1666548" y="1371026"/>
            <a:ext cx="4140000" cy="4140000"/>
          </a:xfrm>
          <a:prstGeom prst="arc">
            <a:avLst>
              <a:gd name="adj1" fmla="val 18550639"/>
              <a:gd name="adj2" fmla="val 1592717"/>
            </a:avLst>
          </a:prstGeom>
          <a:ln w="228600" cap="rnd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2392385" y="2091026"/>
            <a:ext cx="2700000" cy="27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806915" y="2953611"/>
            <a:ext cx="935473" cy="452499"/>
          </a:xfrm>
          <a:prstGeom prst="line">
            <a:avLst/>
          </a:prstGeom>
          <a:ln w="279400" cap="sq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3736548" y="1551027"/>
            <a:ext cx="1069855" cy="1855083"/>
          </a:xfrm>
          <a:prstGeom prst="line">
            <a:avLst/>
          </a:prstGeom>
          <a:ln w="127000" cap="sq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1895417" y="1507994"/>
            <a:ext cx="3780000" cy="3780000"/>
            <a:chOff x="5577516" y="2867484"/>
            <a:chExt cx="3780000" cy="3780000"/>
          </a:xfrm>
        </p:grpSpPr>
        <p:sp>
          <p:nvSpPr>
            <p:cNvPr id="28" name="円弧 27"/>
            <p:cNvSpPr/>
            <p:nvPr/>
          </p:nvSpPr>
          <p:spPr>
            <a:xfrm>
              <a:off x="5826000" y="3159000"/>
              <a:ext cx="3240000" cy="3240000"/>
            </a:xfrm>
            <a:prstGeom prst="arc">
              <a:avLst>
                <a:gd name="adj1" fmla="val 18550639"/>
                <a:gd name="adj2" fmla="val 1592717"/>
              </a:avLst>
            </a:prstGeom>
            <a:ln w="190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9" name="円弧 28"/>
            <p:cNvSpPr/>
            <p:nvPr/>
          </p:nvSpPr>
          <p:spPr>
            <a:xfrm>
              <a:off x="5577516" y="2867484"/>
              <a:ext cx="3780000" cy="3780000"/>
            </a:xfrm>
            <a:prstGeom prst="arc">
              <a:avLst>
                <a:gd name="adj1" fmla="val 18550639"/>
                <a:gd name="adj2" fmla="val 1592717"/>
              </a:avLst>
            </a:prstGeom>
            <a:ln w="190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 rot="19187173" flipH="1">
            <a:off x="1809353" y="1594058"/>
            <a:ext cx="3780000" cy="3780000"/>
            <a:chOff x="5738722" y="3043938"/>
            <a:chExt cx="3780000" cy="3780000"/>
          </a:xfrm>
        </p:grpSpPr>
        <p:sp>
          <p:nvSpPr>
            <p:cNvPr id="31" name="円弧 30"/>
            <p:cNvSpPr/>
            <p:nvPr/>
          </p:nvSpPr>
          <p:spPr>
            <a:xfrm>
              <a:off x="5978400" y="3311400"/>
              <a:ext cx="3240000" cy="3240000"/>
            </a:xfrm>
            <a:prstGeom prst="arc">
              <a:avLst>
                <a:gd name="adj1" fmla="val 18550639"/>
                <a:gd name="adj2" fmla="val 1592717"/>
              </a:avLst>
            </a:prstGeom>
            <a:ln w="190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2" name="円弧 31"/>
            <p:cNvSpPr/>
            <p:nvPr/>
          </p:nvSpPr>
          <p:spPr>
            <a:xfrm>
              <a:off x="5738722" y="3043938"/>
              <a:ext cx="3780000" cy="3780000"/>
            </a:xfrm>
            <a:prstGeom prst="arc">
              <a:avLst>
                <a:gd name="adj1" fmla="val 18550639"/>
                <a:gd name="adj2" fmla="val 1592717"/>
              </a:avLst>
            </a:prstGeom>
            <a:ln w="190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0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2392385" y="2091026"/>
            <a:ext cx="2700000" cy="2700000"/>
          </a:xfrm>
          <a:prstGeom prst="ellipse">
            <a:avLst/>
          </a:prstGeom>
          <a:solidFill>
            <a:srgbClr val="F8F8F8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806915" y="2953611"/>
            <a:ext cx="935473" cy="452499"/>
          </a:xfrm>
          <a:prstGeom prst="line">
            <a:avLst/>
          </a:prstGeom>
          <a:ln w="279400" cap="sq">
            <a:solidFill>
              <a:srgbClr val="111111"/>
            </a:solidFill>
            <a:round/>
          </a:ln>
          <a:effectLst>
            <a:outerShdw blurRad="63500" dist="38100" dir="5400000" algn="t" rotWithShape="0">
              <a:schemeClr val="bg2">
                <a:lumMod val="10000"/>
                <a:alpha val="5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3736548" y="1551027"/>
            <a:ext cx="1069855" cy="1855083"/>
          </a:xfrm>
          <a:prstGeom prst="line">
            <a:avLst/>
          </a:prstGeom>
          <a:ln w="152400" cap="sq">
            <a:solidFill>
              <a:srgbClr val="111111"/>
            </a:solidFill>
            <a:round/>
          </a:ln>
          <a:effectLst>
            <a:outerShdw blurRad="63500" dist="38100" dir="5400000" algn="t" rotWithShape="0">
              <a:schemeClr val="bg2">
                <a:lumMod val="10000"/>
                <a:alpha val="5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円弧 13"/>
          <p:cNvSpPr/>
          <p:nvPr/>
        </p:nvSpPr>
        <p:spPr>
          <a:xfrm>
            <a:off x="2026548" y="1731026"/>
            <a:ext cx="3420000" cy="3420000"/>
          </a:xfrm>
          <a:prstGeom prst="arc">
            <a:avLst>
              <a:gd name="adj1" fmla="val 18550639"/>
              <a:gd name="adj2" fmla="val 1592717"/>
            </a:avLst>
          </a:prstGeom>
          <a:ln w="228600" cap="rnd" cmpd="sng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5" name="円弧 14"/>
          <p:cNvSpPr/>
          <p:nvPr/>
        </p:nvSpPr>
        <p:spPr>
          <a:xfrm>
            <a:off x="1666548" y="1371026"/>
            <a:ext cx="4140000" cy="4140000"/>
          </a:xfrm>
          <a:prstGeom prst="arc">
            <a:avLst>
              <a:gd name="adj1" fmla="val 18550639"/>
              <a:gd name="adj2" fmla="val 1592717"/>
            </a:avLst>
          </a:prstGeom>
          <a:ln w="228600" cap="rnd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円/楕円 11"/>
          <p:cNvSpPr/>
          <p:nvPr/>
        </p:nvSpPr>
        <p:spPr>
          <a:xfrm>
            <a:off x="2392385" y="2091026"/>
            <a:ext cx="2700000" cy="2700000"/>
          </a:xfrm>
          <a:prstGeom prst="ellipse">
            <a:avLst/>
          </a:prstGeom>
          <a:solidFill>
            <a:srgbClr val="F8F8F8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806915" y="2953611"/>
            <a:ext cx="935473" cy="452499"/>
          </a:xfrm>
          <a:prstGeom prst="line">
            <a:avLst/>
          </a:prstGeom>
          <a:ln w="279400" cap="sq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3736548" y="1551027"/>
            <a:ext cx="1069855" cy="1855083"/>
          </a:xfrm>
          <a:prstGeom prst="line">
            <a:avLst/>
          </a:prstGeom>
          <a:ln w="127000" cap="sq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1895417" y="1507994"/>
            <a:ext cx="3780000" cy="3780000"/>
            <a:chOff x="5577516" y="2867484"/>
            <a:chExt cx="3780000" cy="3780000"/>
          </a:xfrm>
        </p:grpSpPr>
        <p:sp>
          <p:nvSpPr>
            <p:cNvPr id="28" name="円弧 27"/>
            <p:cNvSpPr/>
            <p:nvPr/>
          </p:nvSpPr>
          <p:spPr>
            <a:xfrm>
              <a:off x="5826000" y="3159000"/>
              <a:ext cx="3240000" cy="3240000"/>
            </a:xfrm>
            <a:prstGeom prst="arc">
              <a:avLst>
                <a:gd name="adj1" fmla="val 18550639"/>
                <a:gd name="adj2" fmla="val 1592717"/>
              </a:avLst>
            </a:prstGeom>
            <a:ln w="190500" cap="rnd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9" name="円弧 28"/>
            <p:cNvSpPr/>
            <p:nvPr/>
          </p:nvSpPr>
          <p:spPr>
            <a:xfrm>
              <a:off x="5577516" y="2867484"/>
              <a:ext cx="3780000" cy="3780000"/>
            </a:xfrm>
            <a:prstGeom prst="arc">
              <a:avLst>
                <a:gd name="adj1" fmla="val 18550639"/>
                <a:gd name="adj2" fmla="val 1592717"/>
              </a:avLst>
            </a:prstGeom>
            <a:ln w="190500" cap="rnd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 rot="19187173" flipH="1">
            <a:off x="1809353" y="1594058"/>
            <a:ext cx="3780000" cy="3780000"/>
            <a:chOff x="5738722" y="3043938"/>
            <a:chExt cx="3780000" cy="3780000"/>
          </a:xfrm>
        </p:grpSpPr>
        <p:sp>
          <p:nvSpPr>
            <p:cNvPr id="31" name="円弧 30"/>
            <p:cNvSpPr/>
            <p:nvPr/>
          </p:nvSpPr>
          <p:spPr>
            <a:xfrm>
              <a:off x="5978400" y="3311400"/>
              <a:ext cx="3240000" cy="3240000"/>
            </a:xfrm>
            <a:prstGeom prst="arc">
              <a:avLst>
                <a:gd name="adj1" fmla="val 18550639"/>
                <a:gd name="adj2" fmla="val 1592717"/>
              </a:avLst>
            </a:prstGeom>
            <a:ln w="190500" cap="rnd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2" name="円弧 31"/>
            <p:cNvSpPr/>
            <p:nvPr/>
          </p:nvSpPr>
          <p:spPr>
            <a:xfrm>
              <a:off x="5738722" y="3043938"/>
              <a:ext cx="3780000" cy="3780000"/>
            </a:xfrm>
            <a:prstGeom prst="arc">
              <a:avLst>
                <a:gd name="adj1" fmla="val 18550639"/>
                <a:gd name="adj2" fmla="val 1592717"/>
              </a:avLst>
            </a:prstGeom>
            <a:ln w="190500" cap="rnd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02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7811</TotalTime>
  <Words>0</Words>
  <Application>Microsoft Office PowerPoint</Application>
  <PresentationFormat>画面に合わせる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山本晃平</dc:creator>
  <cp:lastModifiedBy>山本晃平</cp:lastModifiedBy>
  <cp:revision>13</cp:revision>
  <dcterms:created xsi:type="dcterms:W3CDTF">2013-05-25T14:36:03Z</dcterms:created>
  <dcterms:modified xsi:type="dcterms:W3CDTF">2013-10-26T14:17:36Z</dcterms:modified>
</cp:coreProperties>
</file>