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F</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f</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2024-04-04T16:12:56Z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26b1516cb0af408e8c2e3ea4c7e9b87c</vt:lpwstr>
  </property>
</Properties>
</file>