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33" d="100"/>
          <a:sy n="33" d="100"/>
        </p:scale>
        <p:origin x="2490" y="9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AB0416D4-78BD-4103-B191-C437C2030132}" type="datetimeFigureOut">
              <a:rPr lang="es-SV" smtClean="0"/>
              <a:t>2/12/2017</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1285193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B0416D4-78BD-4103-B191-C437C2030132}" type="datetimeFigureOut">
              <a:rPr lang="es-SV" smtClean="0"/>
              <a:t>2/12/2017</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15196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B0416D4-78BD-4103-B191-C437C2030132}" type="datetimeFigureOut">
              <a:rPr lang="es-SV" smtClean="0"/>
              <a:t>2/12/2017</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D0B8586-E2BE-43CE-8E5A-FA3597023E37}" type="slidenum">
              <a:rPr lang="es-SV" smtClean="0"/>
              <a:t>‹Nº›</a:t>
            </a:fld>
            <a:endParaRPr lang="es-SV"/>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6441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B0416D4-78BD-4103-B191-C437C2030132}" type="datetimeFigureOut">
              <a:rPr lang="es-SV" smtClean="0"/>
              <a:t>2/12/2017</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1961253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B0416D4-78BD-4103-B191-C437C2030132}" type="datetimeFigureOut">
              <a:rPr lang="es-SV" smtClean="0"/>
              <a:t>2/12/2017</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D0B8586-E2BE-43CE-8E5A-FA3597023E37}" type="slidenum">
              <a:rPr lang="es-SV" smtClean="0"/>
              <a:t>‹Nº›</a:t>
            </a:fld>
            <a:endParaRPr lang="es-SV"/>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7060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B0416D4-78BD-4103-B191-C437C2030132}" type="datetimeFigureOut">
              <a:rPr lang="es-SV" smtClean="0"/>
              <a:t>2/12/2017</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225446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0416D4-78BD-4103-B191-C437C2030132}" type="datetimeFigureOut">
              <a:rPr lang="es-SV" smtClean="0"/>
              <a:t>2/12/2017</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1770145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0416D4-78BD-4103-B191-C437C2030132}" type="datetimeFigureOut">
              <a:rPr lang="es-SV" smtClean="0"/>
              <a:t>2/12/2017</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179217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0416D4-78BD-4103-B191-C437C2030132}" type="datetimeFigureOut">
              <a:rPr lang="es-SV" smtClean="0"/>
              <a:t>2/12/2017</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16783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B0416D4-78BD-4103-B191-C437C2030132}" type="datetimeFigureOut">
              <a:rPr lang="es-SV" smtClean="0"/>
              <a:t>2/12/2017</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84021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0416D4-78BD-4103-B191-C437C2030132}" type="datetimeFigureOut">
              <a:rPr lang="es-SV" smtClean="0"/>
              <a:t>2/12/2017</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263949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B0416D4-78BD-4103-B191-C437C2030132}" type="datetimeFigureOut">
              <a:rPr lang="es-SV" smtClean="0"/>
              <a:t>2/12/2017</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159039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B0416D4-78BD-4103-B191-C437C2030132}" type="datetimeFigureOut">
              <a:rPr lang="es-SV" smtClean="0"/>
              <a:t>2/12/2017</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137721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416D4-78BD-4103-B191-C437C2030132}" type="datetimeFigureOut">
              <a:rPr lang="es-SV" smtClean="0"/>
              <a:t>2/12/2017</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343355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Date Placeholder 4"/>
          <p:cNvSpPr>
            <a:spLocks noGrp="1"/>
          </p:cNvSpPr>
          <p:nvPr>
            <p:ph type="dt" sz="half" idx="10"/>
          </p:nvPr>
        </p:nvSpPr>
        <p:spPr/>
        <p:txBody>
          <a:bodyPr/>
          <a:lstStyle/>
          <a:p>
            <a:fld id="{AB0416D4-78BD-4103-B191-C437C2030132}" type="datetimeFigureOut">
              <a:rPr lang="es-SV" smtClean="0"/>
              <a:t>2/12/2017</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221864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AB0416D4-78BD-4103-B191-C437C2030132}" type="datetimeFigureOut">
              <a:rPr lang="es-SV" smtClean="0"/>
              <a:t>2/12/2017</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ED0B8586-E2BE-43CE-8E5A-FA3597023E37}" type="slidenum">
              <a:rPr lang="es-SV" smtClean="0"/>
              <a:t>‹Nº›</a:t>
            </a:fld>
            <a:endParaRPr lang="es-SV"/>
          </a:p>
        </p:txBody>
      </p:sp>
    </p:spTree>
    <p:extLst>
      <p:ext uri="{BB962C8B-B14F-4D97-AF65-F5344CB8AC3E}">
        <p14:creationId xmlns:p14="http://schemas.microsoft.com/office/powerpoint/2010/main" val="400754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0416D4-78BD-4103-B191-C437C2030132}" type="datetimeFigureOut">
              <a:rPr lang="es-SV" smtClean="0"/>
              <a:t>2/12/2017</a:t>
            </a:fld>
            <a:endParaRPr lang="es-SV"/>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SV"/>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D0B8586-E2BE-43CE-8E5A-FA3597023E37}" type="slidenum">
              <a:rPr lang="es-SV" smtClean="0"/>
              <a:t>‹Nº›</a:t>
            </a:fld>
            <a:endParaRPr lang="es-SV"/>
          </a:p>
        </p:txBody>
      </p:sp>
    </p:spTree>
    <p:extLst>
      <p:ext uri="{BB962C8B-B14F-4D97-AF65-F5344CB8AC3E}">
        <p14:creationId xmlns:p14="http://schemas.microsoft.com/office/powerpoint/2010/main" val="219590584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ED483D-2E35-4621-AC55-CE69167B5FDB}"/>
              </a:ext>
            </a:extLst>
          </p:cNvPr>
          <p:cNvSpPr>
            <a:spLocks noGrp="1"/>
          </p:cNvSpPr>
          <p:nvPr>
            <p:ph type="ctrTitle"/>
          </p:nvPr>
        </p:nvSpPr>
        <p:spPr>
          <a:xfrm>
            <a:off x="-410816" y="1470993"/>
            <a:ext cx="7858540" cy="3931567"/>
          </a:xfrm>
        </p:spPr>
        <p:txBody>
          <a:bodyPr/>
          <a:lstStyle/>
          <a:p>
            <a:r>
              <a:rPr lang="es-ES" dirty="0">
                <a:solidFill>
                  <a:schemeClr val="tx1">
                    <a:lumMod val="95000"/>
                    <a:lumOff val="5000"/>
                  </a:schemeClr>
                </a:solidFill>
              </a:rPr>
              <a:t>SISTEMA  DE CONTROL DE PEDIDOS EN UN RESTAURANTE</a:t>
            </a:r>
            <a:br>
              <a:rPr lang="es-SV" dirty="0">
                <a:solidFill>
                  <a:schemeClr val="tx1">
                    <a:lumMod val="95000"/>
                    <a:lumOff val="5000"/>
                  </a:schemeClr>
                </a:solidFill>
              </a:rPr>
            </a:br>
            <a:endParaRPr lang="es-SV" dirty="0">
              <a:solidFill>
                <a:schemeClr val="tx1">
                  <a:lumMod val="95000"/>
                  <a:lumOff val="5000"/>
                </a:schemeClr>
              </a:solidFill>
            </a:endParaRPr>
          </a:p>
        </p:txBody>
      </p:sp>
    </p:spTree>
    <p:extLst>
      <p:ext uri="{BB962C8B-B14F-4D97-AF65-F5344CB8AC3E}">
        <p14:creationId xmlns:p14="http://schemas.microsoft.com/office/powerpoint/2010/main" val="210748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946E8-E204-4AE7-9294-4152F33EC2E6}"/>
              </a:ext>
            </a:extLst>
          </p:cNvPr>
          <p:cNvSpPr>
            <a:spLocks noGrp="1"/>
          </p:cNvSpPr>
          <p:nvPr>
            <p:ph type="title"/>
          </p:nvPr>
        </p:nvSpPr>
        <p:spPr>
          <a:xfrm>
            <a:off x="523874" y="1066800"/>
            <a:ext cx="8096251" cy="1320800"/>
          </a:xfrm>
        </p:spPr>
        <p:txBody>
          <a:bodyPr>
            <a:normAutofit fontScale="90000"/>
          </a:bodyPr>
          <a:lstStyle/>
          <a:p>
            <a:pPr algn="just"/>
            <a:r>
              <a:rPr lang="es-SV" dirty="0">
                <a:solidFill>
                  <a:schemeClr val="tx1">
                    <a:lumMod val="95000"/>
                    <a:lumOff val="5000"/>
                  </a:schemeClr>
                </a:solidFill>
              </a:rPr>
              <a:t>En los restaurantes se presenta normalmente el problema de atrasos a la hora de atender a los clientes y por lo general las personas encargadas de brindar dicha atención tienden a confundirse y a equivocarse en los pedidos, es decir de no atender por orden de llegada.</a:t>
            </a:r>
            <a:br>
              <a:rPr lang="es-SV" dirty="0">
                <a:solidFill>
                  <a:schemeClr val="tx1">
                    <a:lumMod val="95000"/>
                    <a:lumOff val="5000"/>
                  </a:schemeClr>
                </a:solidFill>
              </a:rPr>
            </a:br>
            <a:r>
              <a:rPr lang="es-SV" dirty="0">
                <a:solidFill>
                  <a:schemeClr val="tx1">
                    <a:lumMod val="95000"/>
                    <a:lumOff val="5000"/>
                  </a:schemeClr>
                </a:solidFill>
              </a:rPr>
              <a:t>Para esta problemática se pretende crear un sistema de colas para poder atender los pedidos de un restaurante por orden de llegada.</a:t>
            </a:r>
            <a:br>
              <a:rPr lang="es-SV" dirty="0">
                <a:solidFill>
                  <a:schemeClr val="tx1">
                    <a:lumMod val="95000"/>
                    <a:lumOff val="5000"/>
                  </a:schemeClr>
                </a:solidFill>
              </a:rPr>
            </a:br>
            <a:endParaRPr lang="es-SV" dirty="0">
              <a:solidFill>
                <a:schemeClr val="tx1">
                  <a:lumMod val="95000"/>
                  <a:lumOff val="5000"/>
                </a:schemeClr>
              </a:solidFill>
            </a:endParaRPr>
          </a:p>
        </p:txBody>
      </p:sp>
      <p:sp>
        <p:nvSpPr>
          <p:cNvPr id="4" name="CuadroTexto 3">
            <a:extLst>
              <a:ext uri="{FF2B5EF4-FFF2-40B4-BE49-F238E27FC236}">
                <a16:creationId xmlns:a16="http://schemas.microsoft.com/office/drawing/2014/main" id="{D1883827-CC1C-4A27-ABAC-6A0346355D14}"/>
              </a:ext>
            </a:extLst>
          </p:cNvPr>
          <p:cNvSpPr txBox="1"/>
          <p:nvPr/>
        </p:nvSpPr>
        <p:spPr>
          <a:xfrm>
            <a:off x="2705099" y="226756"/>
            <a:ext cx="3800475" cy="707886"/>
          </a:xfrm>
          <a:prstGeom prst="rect">
            <a:avLst/>
          </a:prstGeom>
          <a:noFill/>
        </p:spPr>
        <p:txBody>
          <a:bodyPr wrap="square" rtlCol="0">
            <a:spAutoFit/>
          </a:bodyPr>
          <a:lstStyle/>
          <a:p>
            <a:pPr algn="ctr"/>
            <a:r>
              <a:rPr lang="es-SV" sz="4000" b="1" u="sng" dirty="0">
                <a:effectLst>
                  <a:outerShdw blurRad="38100" dist="38100" dir="2700000" algn="tl">
                    <a:srgbClr val="000000">
                      <a:alpha val="43137"/>
                    </a:srgbClr>
                  </a:outerShdw>
                </a:effectLst>
              </a:rPr>
              <a:t>PROBLEMATICA</a:t>
            </a:r>
          </a:p>
        </p:txBody>
      </p:sp>
    </p:spTree>
    <p:extLst>
      <p:ext uri="{BB962C8B-B14F-4D97-AF65-F5344CB8AC3E}">
        <p14:creationId xmlns:p14="http://schemas.microsoft.com/office/powerpoint/2010/main" val="209259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E292887-3618-4FC0-93E1-F613C4CDB7A4}"/>
              </a:ext>
            </a:extLst>
          </p:cNvPr>
          <p:cNvSpPr/>
          <p:nvPr/>
        </p:nvSpPr>
        <p:spPr>
          <a:xfrm>
            <a:off x="442449" y="1684908"/>
            <a:ext cx="8170606" cy="6740307"/>
          </a:xfrm>
          <a:prstGeom prst="rect">
            <a:avLst/>
          </a:prstGeom>
        </p:spPr>
        <p:txBody>
          <a:bodyPr vert="horz" lIns="91440" tIns="45720" rIns="91440" bIns="45720" rtlCol="0" anchor="t">
            <a:normAutofit fontScale="97500"/>
          </a:bodyPr>
          <a:lstStyle/>
          <a:p>
            <a:pPr algn="just">
              <a:spcBef>
                <a:spcPct val="0"/>
              </a:spcBef>
            </a:pPr>
            <a:r>
              <a:rPr lang="es-SV" sz="3600" dirty="0">
                <a:solidFill>
                  <a:schemeClr val="tx1">
                    <a:lumMod val="95000"/>
                    <a:lumOff val="5000"/>
                  </a:schemeClr>
                </a:solidFill>
                <a:latin typeface="+mj-lt"/>
                <a:ea typeface="+mj-ea"/>
                <a:cs typeface="+mj-cs"/>
              </a:rPr>
              <a:t>El sistema consistirá en registrar los pedidos mediante la estructura de listas enlazadas.</a:t>
            </a:r>
          </a:p>
          <a:p>
            <a:pPr algn="just">
              <a:spcBef>
                <a:spcPct val="0"/>
              </a:spcBef>
            </a:pPr>
            <a:r>
              <a:rPr lang="es-SV" sz="3600" dirty="0">
                <a:solidFill>
                  <a:schemeClr val="tx1">
                    <a:lumMod val="95000"/>
                    <a:lumOff val="5000"/>
                  </a:schemeClr>
                </a:solidFill>
                <a:latin typeface="+mj-lt"/>
                <a:ea typeface="+mj-ea"/>
                <a:cs typeface="+mj-cs"/>
              </a:rPr>
              <a:t>Al momento de ser registrados estos serán ordenados según orden de llegada, mostrar, modificar y eliminar un registro</a:t>
            </a:r>
          </a:p>
        </p:txBody>
      </p:sp>
      <p:sp>
        <p:nvSpPr>
          <p:cNvPr id="5" name="CuadroTexto 4">
            <a:extLst>
              <a:ext uri="{FF2B5EF4-FFF2-40B4-BE49-F238E27FC236}">
                <a16:creationId xmlns:a16="http://schemas.microsoft.com/office/drawing/2014/main" id="{2DD4E7B5-E5DF-4878-AB7B-D360DB1653AC}"/>
              </a:ext>
            </a:extLst>
          </p:cNvPr>
          <p:cNvSpPr txBox="1"/>
          <p:nvPr/>
        </p:nvSpPr>
        <p:spPr>
          <a:xfrm>
            <a:off x="2705099" y="285750"/>
            <a:ext cx="3800475" cy="584775"/>
          </a:xfrm>
          <a:prstGeom prst="rect">
            <a:avLst/>
          </a:prstGeom>
          <a:noFill/>
        </p:spPr>
        <p:txBody>
          <a:bodyPr wrap="square" rtlCol="0">
            <a:spAutoFit/>
          </a:bodyPr>
          <a:lstStyle>
            <a:defPPr>
              <a:defRPr lang="en-US"/>
            </a:defPPr>
            <a:lvl1pPr algn="ctr">
              <a:defRPr sz="4000" b="1" u="sng">
                <a:effectLst>
                  <a:outerShdw blurRad="38100" dist="38100" dir="2700000" algn="tl">
                    <a:srgbClr val="000000">
                      <a:alpha val="43137"/>
                    </a:srgbClr>
                  </a:outerShdw>
                </a:effectLst>
              </a:defRPr>
            </a:lvl1pPr>
          </a:lstStyle>
          <a:p>
            <a:r>
              <a:rPr lang="es-SV" dirty="0"/>
              <a:t>SOLUCION</a:t>
            </a:r>
          </a:p>
        </p:txBody>
      </p:sp>
    </p:spTree>
    <p:extLst>
      <p:ext uri="{BB962C8B-B14F-4D97-AF65-F5344CB8AC3E}">
        <p14:creationId xmlns:p14="http://schemas.microsoft.com/office/powerpoint/2010/main" val="162724504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31</TotalTime>
  <Words>93</Words>
  <Application>Microsoft Office PowerPoint</Application>
  <PresentationFormat>Presentación en pantalla (4:3)</PresentationFormat>
  <Paragraphs>6</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Trebuchet MS</vt:lpstr>
      <vt:lpstr>Wingdings 3</vt:lpstr>
      <vt:lpstr>Faceta</vt:lpstr>
      <vt:lpstr>SISTEMA  DE CONTROL DE PEDIDOS EN UN RESTAURANTE </vt:lpstr>
      <vt:lpstr>En los restaurantes se presenta normalmente el problema de atrasos a la hora de atender a los clientes y por lo general las personas encargadas de brindar dicha atención tienden a confundirse y a equivocarse en los pedidos, es decir de no atender por orden de llegada. Para esta problemática se pretende crear un sistema de colas para poder atender los pedidos de un restaurante por orden de llegada.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PEDIDOS EN UN RESTAURANTE</dc:title>
  <dc:creator>cristian tino</dc:creator>
  <cp:lastModifiedBy>cristian tino</cp:lastModifiedBy>
  <cp:revision>3</cp:revision>
  <dcterms:created xsi:type="dcterms:W3CDTF">2017-12-02T19:13:55Z</dcterms:created>
  <dcterms:modified xsi:type="dcterms:W3CDTF">2017-12-02T19:45:08Z</dcterms:modified>
</cp:coreProperties>
</file>