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6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0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2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3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8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4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E039-7641-4D48-B214-49C60EF19A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AA8B26-3475-4537-ADD8-7D067506A8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4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smtClean="0">
                <a:latin typeface="Bahnschrift" panose="020B0502040204020203" pitchFamily="34" charset="0"/>
              </a:rPr>
              <a:t>Node.js</a:t>
            </a:r>
            <a:endParaRPr lang="en-US" sz="5400" b="1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/>
              <a:t>PENGERTIAN Node.JS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300" smtClean="0"/>
              <a:t>Teknologi </a:t>
            </a:r>
            <a:r>
              <a:rPr lang="en-US" sz="2300"/>
              <a:t>Node.JS </a:t>
            </a:r>
            <a:r>
              <a:rPr lang="en-US" sz="2300" smtClean="0"/>
              <a:t>adalah </a:t>
            </a:r>
            <a:r>
              <a:rPr lang="en-US" sz="2300"/>
              <a:t>sebuah platform untuk menjalankan aplikasi web JavaScript dan dapat juga mejalankan JavaScript dari sisi server.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300" smtClean="0"/>
              <a:t>Dijalankan dengan </a:t>
            </a:r>
            <a:r>
              <a:rPr lang="en-US" sz="2300"/>
              <a:t>engine JavaScript V8 milik Google.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300"/>
              <a:t>Ditulis dalam Bahasa C++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/>
              <a:t>KEUNGGULAN Node.JS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/>
              <a:t>Bersifat Non-Blocking (Tetap berjalan tanpa menunggu output proses sebelumnya)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/>
              <a:t>Memiliki Karakteristik Single Threaded (Kinerja program lebih ringan)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/>
              <a:t>Populer di kalangaan Industri sekarang &amp; memiliki banyak komunitas.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7050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421219"/>
            <a:ext cx="9603275" cy="1049235"/>
          </a:xfrm>
        </p:spPr>
        <p:txBody>
          <a:bodyPr/>
          <a:lstStyle/>
          <a:p>
            <a:pPr algn="ctr"/>
            <a:r>
              <a:rPr lang="en-US" sz="5400" smtClean="0">
                <a:latin typeface="Bahnschrift SemiBold" panose="020B0502040204020203" pitchFamily="34" charset="0"/>
              </a:rPr>
              <a:t>Express.JS</a:t>
            </a:r>
            <a:endParaRPr lang="en-US" sz="540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0714"/>
            <a:ext cx="10515600" cy="34969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PENGERTIAN EXPRESS.JS</a:t>
            </a:r>
          </a:p>
          <a:p>
            <a:r>
              <a:rPr lang="en-US" sz="1400"/>
              <a:t>Web App Framework yang dibuat di atas NodeJS.</a:t>
            </a:r>
          </a:p>
          <a:p>
            <a:r>
              <a:rPr lang="en-US" sz="1400"/>
              <a:t>Menyediakan fitur yang fleksible dan optimal untuk membantu mengambangkan aplikasi backend.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KEGUNAAN EXPRESS.JS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/>
              <a:t>Mempermudah dalam menangani request dengan berbagai metode HTTP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/>
              <a:t> </a:t>
            </a:r>
            <a:r>
              <a:rPr lang="en-US"/>
              <a:t>KELEBIHAN EXPRESS.JS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Didukung oleh Bahasa pemrograman JavaScript.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Dukungan dari Google V8 Engine.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/>
              <a:t>Komunitas yang luas dan banyak.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45090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smtClean="0"/>
              <a:t>POSTGRESQL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262867"/>
            <a:ext cx="9603275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PENGERTIAN POSTGRESQL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smtClean="0"/>
              <a:t>PostgreSQL adalah sebuah sistem manajemen database relasional (RDBMS) yang bersifat open source.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FUNGSI POSTGESQL</a:t>
            </a:r>
            <a:endParaRPr lang="en-US" sz="16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smtClean="0"/>
              <a:t>PostgeSQL adalah tempat untuk menyimpan dan mengelola data melalui perintah atau query SQL</a:t>
            </a:r>
            <a:r>
              <a:rPr lang="en-US" sz="160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JENIS – JENIS QUERY 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smtClean="0"/>
              <a:t>Membuat dan memanipulasi table (DATA DEFINITION LANGUAGE/DDL) =&gt; CREATE, ALTER, DROP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smtClean="0"/>
              <a:t>Memanipulasi data (DATA MANIPULATION LANGUAGE/DML) =&gt; INSERT, SELECT, UPDATE, DELETE dll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smtClean="0"/>
              <a:t>Mengelola transaksi pada database (DATA CONTROL LANGUAGE/DCL) =&gt; GRANT, EVOKE, COMMIT</a:t>
            </a:r>
          </a:p>
        </p:txBody>
      </p:sp>
    </p:spTree>
    <p:extLst>
      <p:ext uri="{BB962C8B-B14F-4D97-AF65-F5344CB8AC3E}">
        <p14:creationId xmlns:p14="http://schemas.microsoft.com/office/powerpoint/2010/main" val="43640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smtClean="0"/>
              <a:t>Api </a:t>
            </a:r>
            <a:r>
              <a:rPr lang="en-US" sz="5400" smtClean="0"/>
              <a:t>and</a:t>
            </a:r>
            <a:r>
              <a:rPr lang="en-US" sz="5400" smtClean="0"/>
              <a:t> </a:t>
            </a:r>
            <a:r>
              <a:rPr lang="en-US" sz="5400" smtClean="0"/>
              <a:t>restFUL API</a:t>
            </a:r>
            <a:endParaRPr lang="en-US" sz="5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PENGERTIAN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/>
              <a:t>API adalah singkatan dari Application Programming Interface. API sendiri merupakan interface yang dapat menghubungkan satu aplikasi dengan </a:t>
            </a:r>
            <a:r>
              <a:rPr lang="en-US" sz="1600" smtClean="0"/>
              <a:t>aplikasi </a:t>
            </a:r>
            <a:r>
              <a:rPr lang="en-US" sz="1600"/>
              <a:t>lainnya</a:t>
            </a:r>
            <a:r>
              <a:rPr lang="en-US" sz="160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PENGERTIAN RESTFUL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smtClean="0"/>
              <a:t>RESTful API adalah sebuah arsitektur API berupa metode komunikasi yang menggunakan protokol HTTP untuk pertukaran data dimana metode ini sering diterapokan dalam pengembangan aplikasi.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smtClean="0"/>
              <a:t>Komponen penting dari Rest API salah satunya adalah HTTP Verbs yaitu GET, POST, PUT/PATCH, DELETE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smtClean="0"/>
              <a:t>API dapat dikatakan RESTful API jika memiliki fitur =&gt; Client – Server,  Stateless, </a:t>
            </a:r>
            <a:r>
              <a:rPr lang="en-US" sz="1400">
                <a:latin typeface="Bahnschrift" panose="020B0502040204020203" pitchFamily="34" charset="0"/>
              </a:rPr>
              <a:t>Cacheable</a:t>
            </a:r>
          </a:p>
        </p:txBody>
      </p:sp>
    </p:spTree>
    <p:extLst>
      <p:ext uri="{BB962C8B-B14F-4D97-AF65-F5344CB8AC3E}">
        <p14:creationId xmlns:p14="http://schemas.microsoft.com/office/powerpoint/2010/main" val="14307489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307</TotalTime>
  <Words>296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Bahnschrift SemiBold</vt:lpstr>
      <vt:lpstr>Gill Sans MT</vt:lpstr>
      <vt:lpstr>Wingdings</vt:lpstr>
      <vt:lpstr>Gallery</vt:lpstr>
      <vt:lpstr>Node.js</vt:lpstr>
      <vt:lpstr>Express.JS</vt:lpstr>
      <vt:lpstr>POSTGRESQL</vt:lpstr>
      <vt:lpstr>Api and restFUL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Ferry Aryadicka</dc:creator>
  <cp:lastModifiedBy>Ferry Aryadicka</cp:lastModifiedBy>
  <cp:revision>17</cp:revision>
  <dcterms:created xsi:type="dcterms:W3CDTF">2022-04-27T05:30:59Z</dcterms:created>
  <dcterms:modified xsi:type="dcterms:W3CDTF">2022-04-28T02:35:05Z</dcterms:modified>
</cp:coreProperties>
</file>