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7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03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424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96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272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2629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3913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3759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5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86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8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7FAAA212-5548-4D31-B4AD-CB0845584ADA}" type="datetimeFigureOut">
              <a:rPr lang="en-US" smtClean="0"/>
              <a:t>5/15/2022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94EFF61F-60B7-431C-89B8-A4DCCBFA3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3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BACKEND INTERMEDIATE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DIZZY COFFESHOP - BACKEND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9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OTENTIKASI DAN OTORISASI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727" y="2162433"/>
            <a:ext cx="8595360" cy="3571103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/>
                </a:solidFill>
              </a:rPr>
              <a:t>FUNGSI</a:t>
            </a:r>
          </a:p>
          <a:p>
            <a:r>
              <a:rPr lang="en-US" b="1" smtClean="0"/>
              <a:t>Otentikasi </a:t>
            </a:r>
            <a:r>
              <a:rPr lang="en-US" b="1"/>
              <a:t>dan otorisasi</a:t>
            </a:r>
            <a:r>
              <a:rPr lang="en-US"/>
              <a:t> adalah langkah-langkah keamanan yang diambil untuk melindungi </a:t>
            </a:r>
            <a:r>
              <a:rPr lang="en-US" smtClean="0"/>
              <a:t>data </a:t>
            </a:r>
            <a:r>
              <a:rPr lang="en-US"/>
              <a:t>dalam sistem informasi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z="3200" b="1" smtClean="0">
                <a:solidFill>
                  <a:schemeClr val="accent1"/>
                </a:solidFill>
              </a:rPr>
              <a:t>PENGERTIAN</a:t>
            </a:r>
          </a:p>
          <a:p>
            <a:r>
              <a:rPr lang="en-US" b="1" smtClean="0"/>
              <a:t>OTENTIKASI</a:t>
            </a:r>
          </a:p>
          <a:p>
            <a:r>
              <a:rPr lang="en-US" b="1" smtClean="0"/>
              <a:t>OTORISASI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90006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JWT (JSONWEBTOKEN)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smtClean="0">
                <a:solidFill>
                  <a:schemeClr val="accent1"/>
                </a:solidFill>
              </a:rPr>
              <a:t>PENGERTIAN</a:t>
            </a:r>
            <a:endParaRPr lang="en-US" sz="2400" b="1">
              <a:solidFill>
                <a:schemeClr val="accent1"/>
              </a:solidFill>
            </a:endParaRPr>
          </a:p>
          <a:p>
            <a:r>
              <a:rPr lang="en-US" b="1" smtClean="0"/>
              <a:t>JSON Web Token adalah sebuah token yang menggunakan format JSON yang nantinya token ini berguna untuk mengakses sebuah data dari hasil proses verifikasi identitas.</a:t>
            </a:r>
          </a:p>
          <a:p>
            <a:pPr marL="0" indent="0">
              <a:buNone/>
            </a:pPr>
            <a:r>
              <a:rPr lang="en-US" sz="3200" b="1" smtClean="0">
                <a:solidFill>
                  <a:schemeClr val="accent1"/>
                </a:solidFill>
              </a:rPr>
              <a:t>STRUKTUR JWT</a:t>
            </a:r>
          </a:p>
          <a:p>
            <a:r>
              <a:rPr lang="en-US" b="1" smtClean="0"/>
              <a:t>Header</a:t>
            </a:r>
          </a:p>
          <a:p>
            <a:r>
              <a:rPr lang="en-US" b="1" smtClean="0"/>
              <a:t>Payload</a:t>
            </a:r>
            <a:endParaRPr lang="en-US" b="1"/>
          </a:p>
          <a:p>
            <a:r>
              <a:rPr lang="en-US" b="1" smtClean="0"/>
              <a:t>Verify Signature</a:t>
            </a:r>
            <a:endParaRPr lang="en-US"/>
          </a:p>
          <a:p>
            <a:endParaRPr lang="en-US" sz="3200" b="1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85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smtClean="0"/>
              <a:t>CORS (</a:t>
            </a:r>
            <a:r>
              <a:rPr lang="en-US" sz="3600"/>
              <a:t>Cross-Origin Resource Sharing</a:t>
            </a:r>
            <a:r>
              <a:rPr lang="en-US" sz="3600" smtClean="0"/>
              <a:t>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278" y="2425701"/>
            <a:ext cx="9037828" cy="37211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smtClean="0">
                <a:solidFill>
                  <a:schemeClr val="accent1"/>
                </a:solidFill>
              </a:rPr>
              <a:t>PENGERTIAN</a:t>
            </a:r>
          </a:p>
          <a:p>
            <a:r>
              <a:rPr lang="en-US"/>
              <a:t>adalah protokol yang dibangun di atas HTTP untuk memungkinkan Javascript pada halaman yang berasal dari satu situs untuk mengakses metode di situs lain</a:t>
            </a:r>
            <a:r>
              <a:rPr lang="en-US" smtClean="0"/>
              <a:t>.</a:t>
            </a:r>
            <a:endParaRPr lang="en-US"/>
          </a:p>
          <a:p>
            <a:pPr marL="0" indent="0">
              <a:buNone/>
            </a:pPr>
            <a:r>
              <a:rPr lang="en-US" sz="2400" b="1" smtClean="0">
                <a:solidFill>
                  <a:schemeClr val="accent1"/>
                </a:solidFill>
              </a:rPr>
              <a:t>CARA KERJA</a:t>
            </a:r>
          </a:p>
          <a:p>
            <a:r>
              <a:rPr lang="en-US" smtClean="0"/>
              <a:t>Hampir mirip API tapi jika ingin mengakses sebuah API biasanya menggunakan token, sedangkan CORS hanya perlu mengatur </a:t>
            </a:r>
            <a:r>
              <a:rPr lang="en-US" i="1"/>
              <a:t>Access-Control-Allow-Origin</a:t>
            </a:r>
            <a:r>
              <a:rPr lang="en-US" smtClean="0"/>
              <a:t> dibagian headernya.</a:t>
            </a:r>
          </a:p>
        </p:txBody>
      </p:sp>
    </p:spTree>
    <p:extLst>
      <p:ext uri="{BB962C8B-B14F-4D97-AF65-F5344CB8AC3E}">
        <p14:creationId xmlns:p14="http://schemas.microsoft.com/office/powerpoint/2010/main" val="921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mtClean="0"/>
              <a:t>REDIS</a:t>
            </a:r>
            <a:br>
              <a:rPr lang="en-US" smtClean="0"/>
            </a:br>
            <a:r>
              <a:rPr lang="en-US" smtClean="0"/>
              <a:t>(Remote Dictionary Server)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smtClean="0">
                <a:solidFill>
                  <a:schemeClr val="accent1"/>
                </a:solidFill>
              </a:rPr>
              <a:t>PENGERTIAN</a:t>
            </a:r>
          </a:p>
          <a:p>
            <a:r>
              <a:rPr lang="en-US" b="1"/>
              <a:t>Redis adalah</a:t>
            </a:r>
            <a:r>
              <a:rPr lang="en-US"/>
              <a:t> penyimpanan struktur data </a:t>
            </a:r>
            <a:r>
              <a:rPr lang="en-US" i="1"/>
              <a:t>open-source </a:t>
            </a:r>
            <a:r>
              <a:rPr lang="en-US"/>
              <a:t>(berlisensi BSD) didalam memori yang </a:t>
            </a:r>
            <a:r>
              <a:rPr lang="en-US" smtClean="0"/>
              <a:t>digunakan </a:t>
            </a:r>
            <a:r>
              <a:rPr lang="en-US"/>
              <a:t>sebagai </a:t>
            </a:r>
            <a:r>
              <a:rPr lang="en-US" smtClean="0"/>
              <a:t>database dan</a:t>
            </a:r>
            <a:r>
              <a:rPr lang="en-US"/>
              <a:t> </a:t>
            </a:r>
            <a:r>
              <a:rPr lang="en-US" i="1" smtClean="0"/>
              <a:t>cache.</a:t>
            </a:r>
          </a:p>
          <a:p>
            <a:pPr marL="0" indent="0">
              <a:buNone/>
            </a:pPr>
            <a:r>
              <a:rPr lang="en-US" sz="2400" b="1" smtClean="0">
                <a:solidFill>
                  <a:schemeClr val="accent1"/>
                </a:solidFill>
              </a:rPr>
              <a:t>KAPAN MENGGUNAKAN REDIS (?)</a:t>
            </a:r>
          </a:p>
          <a:p>
            <a:r>
              <a:rPr lang="en-US" smtClean="0"/>
              <a:t>Ketika akan mengakses sebuah API dengan query SQL komplek yang mebutuhkan response sedikit lama.</a:t>
            </a:r>
          </a:p>
          <a:p>
            <a:r>
              <a:rPr lang="en-US" smtClean="0"/>
              <a:t>Ketika aplikasi yang kita buat berhubungan dengan aplikasi lain(Third Party App), yang kemungkinan aplikasi pihak lain lambat dalam mengirim response</a:t>
            </a:r>
          </a:p>
        </p:txBody>
      </p:sp>
    </p:spTree>
    <p:extLst>
      <p:ext uri="{BB962C8B-B14F-4D97-AF65-F5344CB8AC3E}">
        <p14:creationId xmlns:p14="http://schemas.microsoft.com/office/powerpoint/2010/main" val="165418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101</TotalTime>
  <Words>191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Schoolbook</vt:lpstr>
      <vt:lpstr>Wingdings 2</vt:lpstr>
      <vt:lpstr>View</vt:lpstr>
      <vt:lpstr>BACKEND INTERMEDIATE</vt:lpstr>
      <vt:lpstr>OTENTIKASI DAN OTORISASI</vt:lpstr>
      <vt:lpstr>JWT (JSONWEBTOKEN)</vt:lpstr>
      <vt:lpstr>CORS (Cross-Origin Resource Sharing)</vt:lpstr>
      <vt:lpstr>REDIS (Remote Dictionary Server)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 INTERMEDIATE</dc:title>
  <dc:creator>Ferry Aryadicka</dc:creator>
  <cp:lastModifiedBy>Ferry Aryadicka</cp:lastModifiedBy>
  <cp:revision>9</cp:revision>
  <dcterms:created xsi:type="dcterms:W3CDTF">2022-05-15T03:38:07Z</dcterms:created>
  <dcterms:modified xsi:type="dcterms:W3CDTF">2022-05-15T05:21:08Z</dcterms:modified>
</cp:coreProperties>
</file>