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/>
    <p:restoredTop sz="94619"/>
  </p:normalViewPr>
  <p:slideViewPr>
    <p:cSldViewPr snapToGrid="0" snapToObjects="1">
      <p:cViewPr varScale="1">
        <p:scale>
          <a:sx n="87" d="100"/>
          <a:sy n="87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7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7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5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9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3DF0-671A-9240-A016-43251C5F0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9D25-EBBE-F844-9210-9A3D6D0E0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Nisha Choudhary, Nadine </a:t>
            </a:r>
            <a:r>
              <a:rPr lang="en-US" dirty="0" err="1"/>
              <a:t>Adnane</a:t>
            </a:r>
            <a:r>
              <a:rPr lang="en-US" dirty="0"/>
              <a:t>, Viktoria Braun, </a:t>
            </a:r>
            <a:r>
              <a:rPr lang="en-US" dirty="0" err="1"/>
              <a:t>Nitisha</a:t>
            </a:r>
            <a:r>
              <a:rPr lang="en-US" dirty="0"/>
              <a:t> Bhandari, </a:t>
            </a:r>
            <a:r>
              <a:rPr lang="en-US" dirty="0" err="1"/>
              <a:t>Faryal</a:t>
            </a:r>
            <a:r>
              <a:rPr lang="en-US" dirty="0"/>
              <a:t> Khan, and </a:t>
            </a:r>
            <a:r>
              <a:rPr lang="en-US" dirty="0" err="1"/>
              <a:t>Nigina</a:t>
            </a:r>
            <a:r>
              <a:rPr lang="en-US" dirty="0"/>
              <a:t> </a:t>
            </a:r>
            <a:r>
              <a:rPr lang="en-US" dirty="0" err="1"/>
              <a:t>Daniyarova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7ECA-A09A-C644-A35B-4F2D596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was 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8825-335A-A54B-A6C4-39E39EB6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Inspiration:</a:t>
            </a:r>
          </a:p>
          <a:p>
            <a:pPr lvl="1"/>
            <a:r>
              <a:rPr lang="en-US" dirty="0"/>
              <a:t>The power of education</a:t>
            </a:r>
          </a:p>
          <a:p>
            <a:pPr lvl="1"/>
            <a:r>
              <a:rPr lang="en-US" dirty="0"/>
              <a:t>Increasingly high interest for safe ingredients</a:t>
            </a:r>
          </a:p>
          <a:p>
            <a:pPr lvl="1"/>
            <a:r>
              <a:rPr lang="en-US" dirty="0"/>
              <a:t>Demand for skincare and makeup products</a:t>
            </a:r>
          </a:p>
          <a:p>
            <a:r>
              <a:rPr lang="en-US" dirty="0"/>
              <a:t>Enhance natural beauty</a:t>
            </a:r>
          </a:p>
          <a:p>
            <a:r>
              <a:rPr lang="en-US" dirty="0"/>
              <a:t>Natural ingredients</a:t>
            </a:r>
          </a:p>
          <a:p>
            <a:r>
              <a:rPr lang="en-US" dirty="0"/>
              <a:t>Ingredient 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7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44DB87-1E25-3F4A-9AE4-223E3AD9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2CFB5C-3BDA-7046-8407-E7E7526AA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2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{46C4868C-D91A-F44B-B099-16256B173846}tf10001122</Template>
  <TotalTime>195</TotalTime>
  <Words>49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Clarity</vt:lpstr>
      <vt:lpstr>Clarity was born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Choudhary</dc:creator>
  <cp:lastModifiedBy>Nadine Adnane</cp:lastModifiedBy>
  <cp:revision>10</cp:revision>
  <dcterms:created xsi:type="dcterms:W3CDTF">2019-10-12T02:56:35Z</dcterms:created>
  <dcterms:modified xsi:type="dcterms:W3CDTF">2019-10-12T15:37:29Z</dcterms:modified>
</cp:coreProperties>
</file>